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77" r:id="rId8"/>
    <p:sldId id="276" r:id="rId9"/>
    <p:sldId id="272" r:id="rId10"/>
    <p:sldId id="273" r:id="rId11"/>
    <p:sldId id="267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4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6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75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8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0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1C1E-D79D-4737-BDFA-21FD2198D6B4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BD2D-DA37-4240-86CB-44587E722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3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FILE Uploads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For </a:t>
            </a:r>
            <a:r>
              <a:rPr lang="en-IN" dirty="0"/>
              <a:t>uploading files using PHP, we need to performs following tasks -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dirty="0"/>
              <a:t>. Set up an html page with a form using which we will upload file. </a:t>
            </a:r>
            <a:br>
              <a:rPr lang="en-IN" dirty="0"/>
            </a:br>
            <a:r>
              <a:rPr lang="en-IN" dirty="0"/>
              <a:t>2. Setup a PHP script to upload the file to the server as well as move the file to it's destination. </a:t>
            </a:r>
            <a:br>
              <a:rPr lang="en-IN" dirty="0"/>
            </a:br>
            <a:r>
              <a:rPr lang="en-IN" dirty="0"/>
              <a:t>3. Inform the user whether the upload was successful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8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1207B0-D07A-48B0-8B6A-35F4C376BD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grpSp>
        <p:nvGrpSpPr>
          <p:cNvPr id="28675" name="Group 2"/>
          <p:cNvGrpSpPr>
            <a:grpSpLocks/>
          </p:cNvGrpSpPr>
          <p:nvPr/>
        </p:nvGrpSpPr>
        <p:grpSpPr bwMode="auto">
          <a:xfrm>
            <a:off x="4038600" y="76200"/>
            <a:ext cx="3886200" cy="579438"/>
            <a:chOff x="96" y="624"/>
            <a:chExt cx="2304" cy="365"/>
          </a:xfrm>
        </p:grpSpPr>
        <p:sp>
          <p:nvSpPr>
            <p:cNvPr id="28679" name="Text Box 3"/>
            <p:cNvSpPr txBox="1">
              <a:spLocks noChangeArrowheads="1"/>
            </p:cNvSpPr>
            <p:nvPr/>
          </p:nvSpPr>
          <p:spPr bwMode="auto">
            <a:xfrm>
              <a:off x="96" y="624"/>
              <a:ext cx="23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800000"/>
                  </a:solidFill>
                  <a:latin typeface="Lucida Handwriting" panose="03010101010101010101" pitchFamily="66" charset="0"/>
                </a:rPr>
                <a:t>File Upload</a:t>
              </a:r>
            </a:p>
          </p:txBody>
        </p:sp>
        <p:sp>
          <p:nvSpPr>
            <p:cNvPr id="28680" name="Line 4"/>
            <p:cNvSpPr>
              <a:spLocks noChangeShapeType="1"/>
            </p:cNvSpPr>
            <p:nvPr/>
          </p:nvSpPr>
          <p:spPr bwMode="auto">
            <a:xfrm>
              <a:off x="144" y="912"/>
              <a:ext cx="2064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752600" y="1354138"/>
            <a:ext cx="4953000" cy="36941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&lt;html&gt;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&lt;body&gt;</a:t>
            </a:r>
            <a:br>
              <a:rPr lang="en-US" altLang="en-US" sz="1800"/>
            </a:br>
            <a:r>
              <a:rPr lang="en-US" altLang="en-US" sz="1800"/>
              <a:t>&lt;form action="uploadfolder.php" method="post"</a:t>
            </a:r>
            <a:br>
              <a:rPr lang="en-US" altLang="en-US" sz="1800"/>
            </a:br>
            <a:r>
              <a:rPr lang="en-US" altLang="en-US" sz="1800" b="1">
                <a:solidFill>
                  <a:srgbClr val="0000FF"/>
                </a:solidFill>
              </a:rPr>
              <a:t>enctype="multipart/form-data"&gt;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Filename:</a:t>
            </a:r>
            <a:br>
              <a:rPr lang="en-US" altLang="en-US" sz="1800"/>
            </a:br>
            <a:r>
              <a:rPr lang="en-US" altLang="en-US" sz="1800"/>
              <a:t>&lt;input type="file" name=“fileToUpload"&gt; </a:t>
            </a:r>
            <a:br>
              <a:rPr lang="en-US" altLang="en-US" sz="1800"/>
            </a:br>
            <a:r>
              <a:rPr lang="en-US" altLang="en-US" sz="1800"/>
              <a:t>&lt;br /&gt;</a:t>
            </a:r>
            <a:br>
              <a:rPr lang="en-US" altLang="en-US" sz="1800"/>
            </a:br>
            <a:r>
              <a:rPr lang="en-US" altLang="en-US" sz="1800"/>
              <a:t>&lt;input type="submit" name="submit" value="Submit" /&gt;</a:t>
            </a:r>
            <a:br>
              <a:rPr lang="en-US" altLang="en-US" sz="1800"/>
            </a:br>
            <a:r>
              <a:rPr lang="en-US" altLang="en-US" sz="1800"/>
              <a:t>&lt;/form&gt;</a:t>
            </a:r>
            <a:br>
              <a:rPr lang="en-US" altLang="en-US" sz="1800"/>
            </a:br>
            <a:r>
              <a:rPr lang="en-US" altLang="en-US" sz="1800"/>
              <a:t>&lt;/body&gt;</a:t>
            </a:r>
            <a:br>
              <a:rPr lang="en-US" altLang="en-US" sz="1800"/>
            </a:br>
            <a:r>
              <a:rPr lang="en-US" altLang="en-US" sz="1800"/>
              <a:t>&lt;/html&gt; 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6858000" y="1536701"/>
            <a:ext cx="3505200" cy="35988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 b="1">
                <a:solidFill>
                  <a:srgbClr val="0000FF"/>
                </a:solidFill>
              </a:rPr>
              <a:t>enctype</a:t>
            </a:r>
            <a:r>
              <a:rPr lang="en-US" altLang="en-US" sz="1800"/>
              <a:t> attribute of the &lt;form&gt; tag specifies which content-type to use when submitting the form. "</a:t>
            </a:r>
            <a:r>
              <a:rPr lang="en-US" altLang="en-US" sz="1800" b="1">
                <a:solidFill>
                  <a:srgbClr val="0000FF"/>
                </a:solidFill>
              </a:rPr>
              <a:t>multipart/form-data</a:t>
            </a:r>
            <a:r>
              <a:rPr lang="en-US" altLang="en-US" sz="1800"/>
              <a:t>" is used when a form requires binary data, like the contents of a file, to be uploaded.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 b="1">
                <a:solidFill>
                  <a:srgbClr val="0000FF"/>
                </a:solidFill>
              </a:rPr>
              <a:t>type="file</a:t>
            </a:r>
            <a:r>
              <a:rPr lang="en-US" altLang="en-US" sz="1800"/>
              <a:t>" attribute of the &lt;input&gt; tag specifies that the input should be processed as a file. 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3657600" y="990601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E.g</a:t>
            </a:r>
            <a:r>
              <a:rPr lang="en-US" altLang="en-US" sz="1600" b="1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2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en-IN" dirty="0"/>
              <a:t>&lt;html&gt;  &lt;body&gt;  </a:t>
            </a:r>
          </a:p>
          <a:p>
            <a:pPr marL="82296" indent="0">
              <a:buNone/>
            </a:pPr>
            <a:r>
              <a:rPr lang="en-IN" dirty="0"/>
              <a:t>&lt;form action="</a:t>
            </a:r>
            <a:r>
              <a:rPr lang="en-IN" dirty="0" err="1"/>
              <a:t>upload_file.php</a:t>
            </a:r>
            <a:r>
              <a:rPr lang="en-IN" dirty="0"/>
              <a:t>" method="post“  </a:t>
            </a:r>
            <a:r>
              <a:rPr lang="en-IN" dirty="0" err="1"/>
              <a:t>enctype</a:t>
            </a:r>
            <a:r>
              <a:rPr lang="en-IN" dirty="0"/>
              <a:t>="multipart/</a:t>
            </a:r>
            <a:r>
              <a:rPr lang="en-IN" dirty="0" err="1"/>
              <a:t>formdata</a:t>
            </a:r>
            <a:r>
              <a:rPr lang="en-IN" dirty="0"/>
              <a:t>"&gt; </a:t>
            </a:r>
          </a:p>
          <a:p>
            <a:pPr marL="82296" indent="0">
              <a:buNone/>
            </a:pPr>
            <a:r>
              <a:rPr lang="en-IN" dirty="0"/>
              <a:t>&lt;label for="file"&gt;Filename:&lt;/label&gt; </a:t>
            </a:r>
          </a:p>
          <a:p>
            <a:pPr marL="82296" indent="0">
              <a:buNone/>
            </a:pPr>
            <a:r>
              <a:rPr lang="en-IN" dirty="0"/>
              <a:t> &lt;input type="file" name="file" id="file" size="20" /&gt; &lt;</a:t>
            </a:r>
            <a:r>
              <a:rPr lang="en-IN" dirty="0" err="1"/>
              <a:t>br</a:t>
            </a:r>
            <a:r>
              <a:rPr lang="en-IN" dirty="0"/>
              <a:t> /&gt;  </a:t>
            </a:r>
          </a:p>
          <a:p>
            <a:pPr marL="82296" indent="0">
              <a:buNone/>
            </a:pPr>
            <a:r>
              <a:rPr lang="en-IN" dirty="0"/>
              <a:t>&lt;input type="submit" name="submit" value="Submit" /&gt; </a:t>
            </a:r>
          </a:p>
          <a:p>
            <a:pPr marL="82296" indent="0">
              <a:buNone/>
            </a:pPr>
            <a:r>
              <a:rPr lang="en-IN" dirty="0"/>
              <a:t> &lt;/form&gt;  </a:t>
            </a:r>
          </a:p>
          <a:p>
            <a:pPr marL="82296" indent="0">
              <a:buNone/>
            </a:pPr>
            <a:r>
              <a:rPr lang="en-IN" dirty="0"/>
              <a:t>&lt;/body&gt; </a:t>
            </a:r>
          </a:p>
          <a:p>
            <a:pPr marL="82296" indent="0">
              <a:buNone/>
            </a:pPr>
            <a:r>
              <a:rPr lang="en-IN" dirty="0"/>
              <a:t> 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25719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IN" dirty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82296" indent="0">
              <a:buNone/>
            </a:pPr>
            <a:r>
              <a:rPr lang="en-IN" dirty="0"/>
              <a:t> if (file_exists("upload/" . $_FILES["file"]["name</a:t>
            </a:r>
            <a:r>
              <a:rPr lang="en-IN" dirty="0" smtClean="0"/>
              <a:t>"]))</a:t>
            </a:r>
          </a:p>
          <a:p>
            <a:pPr marL="82296" indent="0">
              <a:buNone/>
            </a:pPr>
            <a:r>
              <a:rPr lang="en-IN" dirty="0"/>
              <a:t>  { </a:t>
            </a:r>
            <a:endParaRPr lang="en-IN" dirty="0" smtClean="0"/>
          </a:p>
          <a:p>
            <a:pPr marL="82296" indent="0">
              <a:buNone/>
            </a:pPr>
            <a:r>
              <a:rPr lang="en-IN" dirty="0"/>
              <a:t> echo $_FILES["file"]["name"] . " already exists. ";  </a:t>
            </a:r>
            <a:endParaRPr lang="en-IN" dirty="0" smtClean="0"/>
          </a:p>
          <a:p>
            <a:pPr marL="82296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82296" indent="0">
              <a:buNone/>
            </a:pPr>
            <a:r>
              <a:rPr lang="en-IN" dirty="0" smtClean="0"/>
              <a:t>else</a:t>
            </a:r>
            <a:r>
              <a:rPr lang="en-IN" dirty="0"/>
              <a:t>  </a:t>
            </a:r>
            <a:endParaRPr lang="en-IN" dirty="0" smtClean="0"/>
          </a:p>
          <a:p>
            <a:pPr marL="82296" indent="0">
              <a:buNone/>
            </a:pPr>
            <a:r>
              <a:rPr lang="en-IN" dirty="0" smtClean="0"/>
              <a:t>{</a:t>
            </a:r>
            <a:r>
              <a:rPr lang="en-IN" dirty="0"/>
              <a:t> </a:t>
            </a:r>
            <a:endParaRPr lang="en-IN" dirty="0" smtClean="0"/>
          </a:p>
          <a:p>
            <a:pPr marL="82296" indent="0">
              <a:buNone/>
            </a:pPr>
            <a:r>
              <a:rPr lang="en-IN" dirty="0"/>
              <a:t> </a:t>
            </a:r>
            <a:r>
              <a:rPr lang="en-IN" dirty="0" err="1"/>
              <a:t>move_uploaded_file</a:t>
            </a:r>
            <a:r>
              <a:rPr lang="en-IN" dirty="0"/>
              <a:t>($_FILES["file"]["</a:t>
            </a:r>
            <a:r>
              <a:rPr lang="en-IN" dirty="0" err="1"/>
              <a:t>tmp_name</a:t>
            </a:r>
            <a:r>
              <a:rPr lang="en-IN" dirty="0" smtClean="0"/>
              <a:t>"],  "</a:t>
            </a:r>
            <a:r>
              <a:rPr lang="en-IN" dirty="0"/>
              <a:t>upload/" . $_FILES["file"]["name"]); </a:t>
            </a:r>
            <a:endParaRPr lang="en-IN" dirty="0" smtClean="0"/>
          </a:p>
          <a:p>
            <a:pPr marL="82296" indent="0">
              <a:buNone/>
            </a:pPr>
            <a:r>
              <a:rPr lang="en-IN" dirty="0" smtClean="0"/>
              <a:t>echo</a:t>
            </a:r>
            <a:r>
              <a:rPr lang="en-IN" dirty="0"/>
              <a:t> "Stored in: " . "upload/" . $_FILES["file"]["name"]; </a:t>
            </a:r>
            <a:endParaRPr lang="en-IN" dirty="0" smtClean="0"/>
          </a:p>
          <a:p>
            <a:pPr marL="82296" indent="0">
              <a:buNone/>
            </a:pPr>
            <a:r>
              <a:rPr lang="en-IN" dirty="0"/>
              <a:t> } </a:t>
            </a:r>
            <a:endParaRPr lang="en-IN" dirty="0" smtClean="0"/>
          </a:p>
          <a:p>
            <a:pPr marL="82296" indent="0">
              <a:buNone/>
            </a:pPr>
            <a:r>
              <a:rPr lang="en-IN" dirty="0"/>
              <a:t> ?&gt; </a:t>
            </a:r>
            <a:endParaRPr lang="en-IN" dirty="0" smtClean="0"/>
          </a:p>
          <a:p>
            <a:pPr marL="82296" indent="0">
              <a:buNone/>
            </a:pPr>
            <a:r>
              <a:rPr lang="en-IN" dirty="0" err="1" smtClean="0"/>
              <a:t>Upload.php,testFile.php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34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CED5F-68C5-4D37-A307-42FAA8D39A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4038600" y="76200"/>
            <a:ext cx="3886200" cy="579438"/>
            <a:chOff x="96" y="624"/>
            <a:chExt cx="2304" cy="365"/>
          </a:xfrm>
        </p:grpSpPr>
        <p:sp>
          <p:nvSpPr>
            <p:cNvPr id="27653" name="Text Box 3"/>
            <p:cNvSpPr txBox="1">
              <a:spLocks noChangeArrowheads="1"/>
            </p:cNvSpPr>
            <p:nvPr/>
          </p:nvSpPr>
          <p:spPr bwMode="auto">
            <a:xfrm>
              <a:off x="96" y="624"/>
              <a:ext cx="23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800000"/>
                  </a:solidFill>
                  <a:latin typeface="Lucida Handwriting" panose="03010101010101010101" pitchFamily="66" charset="0"/>
                </a:rPr>
                <a:t>File Upload</a:t>
              </a:r>
            </a:p>
          </p:txBody>
        </p:sp>
        <p:sp>
          <p:nvSpPr>
            <p:cNvPr id="27654" name="Line 4"/>
            <p:cNvSpPr>
              <a:spLocks noChangeShapeType="1"/>
            </p:cNvSpPr>
            <p:nvPr/>
          </p:nvSpPr>
          <p:spPr bwMode="auto">
            <a:xfrm>
              <a:off x="144" y="912"/>
              <a:ext cx="2064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133600" y="882650"/>
            <a:ext cx="74676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dirty="0"/>
              <a:t> With PHP, it is possible to upload files to the server. HTML SCRIPT 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allow users to upload files from a form.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dirty="0"/>
              <a:t> By using the global PHP $_FILES array you can upload files from a client computer to the remote server.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In $_FILES, the first parameter is </a:t>
            </a:r>
            <a:r>
              <a:rPr lang="en-US" altLang="en-US" sz="1800" dirty="0"/>
              <a:t>the form's input name and the second index can be either "name", "type", "size", "</a:t>
            </a:r>
            <a:r>
              <a:rPr lang="en-US" altLang="en-US" sz="1800" dirty="0" err="1"/>
              <a:t>tmp_name</a:t>
            </a:r>
            <a:r>
              <a:rPr lang="en-US" altLang="en-US" sz="1800" dirty="0"/>
              <a:t>" or "error". Like this: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933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$_FILES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>
                <a:solidFill>
                  <a:srgbClr val="FF0000"/>
                </a:solidFill>
              </a:rPr>
              <a:t>$_FILES </a:t>
            </a:r>
            <a:r>
              <a:rPr lang="en-IN" dirty="0" err="1"/>
              <a:t>superglobal</a:t>
            </a:r>
            <a:r>
              <a:rPr lang="en-IN" dirty="0"/>
              <a:t> </a:t>
            </a:r>
            <a:r>
              <a:rPr lang="en-IN" dirty="0" smtClean="0"/>
              <a:t>contains information regarding </a:t>
            </a:r>
            <a:r>
              <a:rPr lang="en-IN" dirty="0"/>
              <a:t>data uploaded to the server </a:t>
            </a:r>
            <a:r>
              <a:rPr lang="en-IN" dirty="0" smtClean="0"/>
              <a:t>via the </a:t>
            </a:r>
            <a:r>
              <a:rPr lang="en-IN" dirty="0"/>
              <a:t>POST method.</a:t>
            </a:r>
          </a:p>
          <a:p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$_FILES["file"]["name"] </a:t>
            </a:r>
            <a:r>
              <a:rPr lang="en-IN" dirty="0"/>
              <a:t>- the name of the</a:t>
            </a:r>
          </a:p>
          <a:p>
            <a:pPr marL="82296" indent="0">
              <a:buNone/>
            </a:pPr>
            <a:r>
              <a:rPr lang="en-IN" dirty="0" smtClean="0"/>
              <a:t>   uploaded </a:t>
            </a:r>
            <a:r>
              <a:rPr lang="en-IN" dirty="0"/>
              <a:t>file</a:t>
            </a:r>
          </a:p>
          <a:p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$_FILES["file"]["type"] </a:t>
            </a:r>
            <a:r>
              <a:rPr lang="en-IN" dirty="0"/>
              <a:t>- the type of </a:t>
            </a:r>
            <a:r>
              <a:rPr lang="en-IN" dirty="0" smtClean="0"/>
              <a:t>the uploaded </a:t>
            </a:r>
            <a:r>
              <a:rPr lang="en-IN" dirty="0"/>
              <a:t>file</a:t>
            </a:r>
          </a:p>
          <a:p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$_FILES["file"]["size"] </a:t>
            </a:r>
            <a:r>
              <a:rPr lang="en-IN" dirty="0"/>
              <a:t>- the size in bytes</a:t>
            </a:r>
          </a:p>
          <a:p>
            <a:pPr marL="82296" indent="0">
              <a:buNone/>
            </a:pPr>
            <a:r>
              <a:rPr lang="en-IN" dirty="0" smtClean="0"/>
              <a:t>   of </a:t>
            </a:r>
            <a:r>
              <a:rPr lang="en-IN" dirty="0"/>
              <a:t>the uploaded file</a:t>
            </a:r>
          </a:p>
        </p:txBody>
      </p:sp>
    </p:spTree>
    <p:extLst>
      <p:ext uri="{BB962C8B-B14F-4D97-AF65-F5344CB8AC3E}">
        <p14:creationId xmlns:p14="http://schemas.microsoft.com/office/powerpoint/2010/main" val="24870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$_FILES["file"]["</a:t>
            </a:r>
            <a:r>
              <a:rPr lang="en-IN" dirty="0" err="1">
                <a:solidFill>
                  <a:srgbClr val="FF0000"/>
                </a:solidFill>
              </a:rPr>
              <a:t>tmp_name</a:t>
            </a:r>
            <a:r>
              <a:rPr lang="en-IN" dirty="0">
                <a:solidFill>
                  <a:srgbClr val="FF0000"/>
                </a:solidFill>
              </a:rPr>
              <a:t>"] </a:t>
            </a:r>
            <a:r>
              <a:rPr lang="en-IN" dirty="0"/>
              <a:t>- the name of </a:t>
            </a:r>
            <a:r>
              <a:rPr lang="en-IN" dirty="0" smtClean="0"/>
              <a:t>the temporary </a:t>
            </a:r>
            <a:r>
              <a:rPr lang="en-IN" dirty="0"/>
              <a:t>copy of the file stored on </a:t>
            </a:r>
            <a:r>
              <a:rPr lang="en-IN" dirty="0" smtClean="0"/>
              <a:t>the server</a:t>
            </a:r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$_</a:t>
            </a:r>
            <a:r>
              <a:rPr lang="en-IN" dirty="0">
                <a:solidFill>
                  <a:srgbClr val="FF0000"/>
                </a:solidFill>
              </a:rPr>
              <a:t>FILES["file"]["error"] </a:t>
            </a:r>
            <a:r>
              <a:rPr lang="en-IN" dirty="0"/>
              <a:t>- the error </a:t>
            </a:r>
            <a:r>
              <a:rPr lang="en-IN" dirty="0" smtClean="0"/>
              <a:t>code resulting </a:t>
            </a:r>
            <a:r>
              <a:rPr lang="en-IN" dirty="0"/>
              <a:t>from the file upload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UPLOAD_ERR_OK</a:t>
            </a:r>
            <a:r>
              <a:rPr lang="en-IN" dirty="0">
                <a:solidFill>
                  <a:srgbClr val="FF0000"/>
                </a:solidFill>
              </a:rPr>
              <a:t>:</a:t>
            </a:r>
            <a:r>
              <a:rPr lang="en-IN" dirty="0"/>
              <a:t> The file was successfully</a:t>
            </a:r>
          </a:p>
          <a:p>
            <a:pPr marL="356616" lvl="1" indent="0">
              <a:buNone/>
            </a:pPr>
            <a:r>
              <a:rPr lang="en-IN" dirty="0" smtClean="0"/>
              <a:t>   uploaded</a:t>
            </a:r>
            <a:r>
              <a:rPr lang="en-IN" dirty="0"/>
              <a:t>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UPLOAD_ERR_INI_SIZE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/>
              <a:t>The file size exceeds </a:t>
            </a:r>
            <a:r>
              <a:rPr lang="en-IN" dirty="0" smtClean="0"/>
              <a:t>the maximum </a:t>
            </a:r>
            <a:r>
              <a:rPr lang="en-IN" dirty="0"/>
              <a:t>size imposed by </a:t>
            </a:r>
            <a:r>
              <a:rPr lang="en-IN" dirty="0" smtClean="0"/>
              <a:t>the </a:t>
            </a:r>
            <a:r>
              <a:rPr lang="en-IN" dirty="0" err="1" smtClean="0"/>
              <a:t>upload_max_filesize</a:t>
            </a:r>
            <a:r>
              <a:rPr lang="en-IN" dirty="0" smtClean="0"/>
              <a:t> </a:t>
            </a:r>
            <a:r>
              <a:rPr lang="en-IN" dirty="0"/>
              <a:t>directive.</a:t>
            </a:r>
          </a:p>
        </p:txBody>
      </p:sp>
    </p:spTree>
    <p:extLst>
      <p:ext uri="{BB962C8B-B14F-4D97-AF65-F5344CB8AC3E}">
        <p14:creationId xmlns:p14="http://schemas.microsoft.com/office/powerpoint/2010/main" val="35469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>
                <a:solidFill>
                  <a:srgbClr val="FF0000"/>
                </a:solidFill>
              </a:rPr>
              <a:t>UPLOAD_ERR_FORM_SIZE: </a:t>
            </a:r>
            <a:r>
              <a:rPr lang="en-IN" dirty="0"/>
              <a:t>The file size </a:t>
            </a:r>
            <a:r>
              <a:rPr lang="en-IN" dirty="0" smtClean="0"/>
              <a:t>exceeds the </a:t>
            </a:r>
            <a:r>
              <a:rPr lang="en-IN" dirty="0"/>
              <a:t>maximum size imposed by an </a:t>
            </a:r>
            <a:r>
              <a:rPr lang="en-IN" dirty="0" smtClean="0"/>
              <a:t>optional MAX_FILE_SIZE </a:t>
            </a:r>
            <a:r>
              <a:rPr lang="en-IN" dirty="0"/>
              <a:t>hidden form-field parameter.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UPLOAD_ERR_PARTIAL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/>
              <a:t>The file was only</a:t>
            </a:r>
          </a:p>
          <a:p>
            <a:pPr marL="356616" lvl="1" indent="0">
              <a:buNone/>
            </a:pPr>
            <a:r>
              <a:rPr lang="en-IN" dirty="0" smtClean="0"/>
              <a:t>  partially </a:t>
            </a:r>
            <a:r>
              <a:rPr lang="en-IN" dirty="0"/>
              <a:t>uploaded.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UPLOAD_ERR_NO_FILE</a:t>
            </a:r>
            <a:r>
              <a:rPr lang="en-IN" dirty="0">
                <a:solidFill>
                  <a:srgbClr val="FF0000"/>
                </a:solidFill>
              </a:rPr>
              <a:t>:</a:t>
            </a:r>
            <a:r>
              <a:rPr lang="en-IN" dirty="0"/>
              <a:t> A file was not </a:t>
            </a:r>
            <a:r>
              <a:rPr lang="en-IN" dirty="0" smtClean="0"/>
              <a:t>specified in </a:t>
            </a:r>
            <a:r>
              <a:rPr lang="en-IN" dirty="0"/>
              <a:t>the upload form prompt.</a:t>
            </a:r>
          </a:p>
        </p:txBody>
      </p:sp>
    </p:spTree>
    <p:extLst>
      <p:ext uri="{BB962C8B-B14F-4D97-AF65-F5344CB8AC3E}">
        <p14:creationId xmlns:p14="http://schemas.microsoft.com/office/powerpoint/2010/main" val="25474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move_uploaded_file</a:t>
            </a:r>
            <a:r>
              <a:rPr lang="en-IN" dirty="0"/>
              <a:t>(</a:t>
            </a:r>
            <a:r>
              <a:rPr lang="en-IN" dirty="0" err="1"/>
              <a:t>file,newloc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 err="1">
                <a:solidFill>
                  <a:srgbClr val="FF0000"/>
                </a:solidFill>
              </a:rPr>
              <a:t>move_uploaded_file</a:t>
            </a:r>
            <a:r>
              <a:rPr lang="en-IN" dirty="0">
                <a:solidFill>
                  <a:srgbClr val="FF0000"/>
                </a:solidFill>
              </a:rPr>
              <a:t>() </a:t>
            </a:r>
            <a:r>
              <a:rPr lang="en-IN" dirty="0"/>
              <a:t>function moves an uploaded file to a new location.</a:t>
            </a:r>
          </a:p>
          <a:p>
            <a:pPr algn="just"/>
            <a:r>
              <a:rPr lang="en-IN" dirty="0"/>
              <a:t>This function returns TRUE on success, or FALSE on failure.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8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Pathinfo</a:t>
            </a:r>
            <a:r>
              <a:rPr lang="en-US" dirty="0" smtClean="0"/>
              <a:t>()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information about a file path</a:t>
            </a:r>
          </a:p>
          <a:p>
            <a:r>
              <a:rPr lang="en-IN" dirty="0" err="1" smtClean="0"/>
              <a:t>pathinfo</a:t>
            </a:r>
            <a:r>
              <a:rPr lang="en-IN" dirty="0" smtClean="0"/>
              <a:t> ( string $path [, </a:t>
            </a:r>
            <a:r>
              <a:rPr lang="en-IN" dirty="0" err="1" smtClean="0"/>
              <a:t>int</a:t>
            </a:r>
            <a:r>
              <a:rPr lang="en-IN" dirty="0" smtClean="0"/>
              <a:t> $options = PATHINFO_DIRNAME | PATHINFO_BASENAME | PATHINFO_EXTENSION | PATHINFO_FILENAME ] 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5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7691"/>
          </a:xfrm>
        </p:spPr>
        <p:txBody>
          <a:bodyPr>
            <a:noAutofit/>
          </a:bodyPr>
          <a:lstStyle/>
          <a:p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Form </a:t>
            </a:r>
            <a:r>
              <a:rPr lang="en-IN" sz="2400" dirty="0" err="1" smtClean="0"/>
              <a:t>encytype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US" sz="2400" dirty="0"/>
              <a:t>The </a:t>
            </a:r>
            <a:r>
              <a:rPr lang="en-US" sz="2400" dirty="0" err="1"/>
              <a:t>enctype</a:t>
            </a:r>
            <a:r>
              <a:rPr lang="en-US" sz="2400" dirty="0"/>
              <a:t> attribute specifies how the form-data should be encoded when submitting it to the server.</a:t>
            </a:r>
            <a:br>
              <a:rPr lang="en-US" sz="2400" dirty="0"/>
            </a:br>
            <a:r>
              <a:rPr lang="en-US" sz="2400" dirty="0"/>
              <a:t> The </a:t>
            </a:r>
            <a:r>
              <a:rPr lang="en-US" sz="2400" dirty="0" err="1"/>
              <a:t>enctype</a:t>
            </a:r>
            <a:r>
              <a:rPr lang="en-US" sz="2400" dirty="0"/>
              <a:t> attribute can be used only if method="post".</a:t>
            </a:r>
            <a:br>
              <a:rPr lang="en-US" sz="2400" dirty="0"/>
            </a:b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293854"/>
              </p:ext>
            </p:extLst>
          </p:nvPr>
        </p:nvGraphicFramePr>
        <p:xfrm>
          <a:off x="2959100" y="1772816"/>
          <a:ext cx="7499350" cy="4642878"/>
        </p:xfrm>
        <a:graphic>
          <a:graphicData uri="http://schemas.openxmlformats.org/drawingml/2006/table">
            <a:tbl>
              <a:tblPr/>
              <a:tblGrid>
                <a:gridCol w="2999740"/>
                <a:gridCol w="4499610"/>
              </a:tblGrid>
              <a:tr h="533706">
                <a:tc>
                  <a:txBody>
                    <a:bodyPr/>
                    <a:lstStyle/>
                    <a:p>
                      <a:endParaRPr lang="en-IN" dirty="0" smtClean="0">
                        <a:effectLst/>
                      </a:endParaRPr>
                    </a:p>
                    <a:p>
                      <a:r>
                        <a:rPr lang="en-IN" dirty="0" smtClean="0">
                          <a:effectLst/>
                        </a:rPr>
                        <a:t>Value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Description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4546">
                <a:tc>
                  <a:txBody>
                    <a:bodyPr/>
                    <a:lstStyle/>
                    <a:p>
                      <a:r>
                        <a:rPr lang="en-IN" dirty="0"/>
                        <a:t>application/x-www-form-</a:t>
                      </a:r>
                      <a:r>
                        <a:rPr lang="en-IN" dirty="0" err="1"/>
                        <a:t>urlencoded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Default. All characters are encoded before sent (spaces are converted to "+" symbols, and special characters are converted to ASCII HEX values)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4266">
                <a:tc>
                  <a:txBody>
                    <a:bodyPr/>
                    <a:lstStyle/>
                    <a:p>
                      <a:r>
                        <a:rPr lang="en-IN"/>
                        <a:t>multipart/form-data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 characters are encoded. This value is required when you are using forms that have a file upload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33986">
                <a:tc>
                  <a:txBody>
                    <a:bodyPr/>
                    <a:lstStyle/>
                    <a:p>
                      <a:r>
                        <a:rPr lang="en-IN"/>
                        <a:t>text/plain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Spaces are converted to "+" symbols, but no special characters are encoded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4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PHP 5 File Upload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PHP, it is easy to upload files to the server</a:t>
            </a:r>
            <a:r>
              <a:rPr lang="en-IN" dirty="0" smtClean="0"/>
              <a:t>.</a:t>
            </a:r>
          </a:p>
          <a:p>
            <a:r>
              <a:rPr lang="en-IN" b="1" dirty="0"/>
              <a:t>Configure The "php.ini" File</a:t>
            </a:r>
          </a:p>
          <a:p>
            <a:pPr lvl="1"/>
            <a:r>
              <a:rPr lang="en-IN" dirty="0"/>
              <a:t>First, ensure that PHP is configured to allow file uploads.</a:t>
            </a:r>
          </a:p>
          <a:p>
            <a:pPr lvl="1"/>
            <a:r>
              <a:rPr lang="en-IN" dirty="0"/>
              <a:t>In your "php.ini" file, search for the </a:t>
            </a:r>
            <a:r>
              <a:rPr lang="en-IN" dirty="0" err="1"/>
              <a:t>file_uploads</a:t>
            </a:r>
            <a:r>
              <a:rPr lang="en-IN" dirty="0"/>
              <a:t> directive, and set it to On:</a:t>
            </a:r>
          </a:p>
          <a:p>
            <a:pPr lvl="1"/>
            <a:r>
              <a:rPr lang="en-IN" dirty="0" err="1">
                <a:solidFill>
                  <a:srgbClr val="FF0000"/>
                </a:solidFill>
              </a:rPr>
              <a:t>file_uploads</a:t>
            </a:r>
            <a:r>
              <a:rPr lang="en-IN" dirty="0">
                <a:solidFill>
                  <a:srgbClr val="FF0000"/>
                </a:solidFill>
              </a:rPr>
              <a:t> = 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4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534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FILE Uploads</vt:lpstr>
      <vt:lpstr>PowerPoint Presentation</vt:lpstr>
      <vt:lpstr>$_FILES </vt:lpstr>
      <vt:lpstr>PowerPoint Presentation</vt:lpstr>
      <vt:lpstr>PowerPoint Presentation</vt:lpstr>
      <vt:lpstr>move_uploaded_file(file,newloc)</vt:lpstr>
      <vt:lpstr>Pathinfo() </vt:lpstr>
      <vt:lpstr> Form encytype The enctype attribute specifies how the form-data should be encoded when submitting it to the server.  The enctype attribute can be used only if method="post". </vt:lpstr>
      <vt:lpstr>PHP 5 File Upload </vt:lpstr>
      <vt:lpstr> For uploading files using PHP, we need to performs following tasks -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Uploads</dc:title>
  <dc:creator>rathi raj</dc:creator>
  <cp:lastModifiedBy>Admin</cp:lastModifiedBy>
  <cp:revision>11</cp:revision>
  <dcterms:created xsi:type="dcterms:W3CDTF">2020-02-11T07:11:54Z</dcterms:created>
  <dcterms:modified xsi:type="dcterms:W3CDTF">2022-02-27T18:00:18Z</dcterms:modified>
</cp:coreProperties>
</file>