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6822-4BE2-B102-E9302E38E94E}"/>
            </c:ext>
          </c:extLst>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2-6822-4BE2-B102-E9302E38E94E}"/>
            </c:ext>
          </c:extLst>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4-6822-4BE2-B102-E9302E38E94E}"/>
            </c:ext>
          </c:extLst>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5-6822-4BE2-B102-E9302E38E94E}"/>
            </c:ext>
          </c:extLst>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243233" y="3486303"/>
            <a:ext cx="8610600" cy="1938992"/>
          </a:xfrm>
          <a:prstGeom prst="rect">
            <a:avLst/>
          </a:prstGeom>
          <a:noFill/>
        </p:spPr>
        <p:txBody>
          <a:bodyPr wrap="square" rtlCol="0">
            <a:spAutoFit/>
          </a:bodyPr>
          <a:lstStyle/>
          <a:p>
            <a:r>
              <a:rPr lang="en-US" sz="2400" dirty="0"/>
              <a:t>STUDENT NAME</a:t>
            </a:r>
            <a:r>
              <a:rPr lang="en-IN" sz="2400" dirty="0"/>
              <a:t>: </a:t>
            </a:r>
            <a:r>
              <a:rPr lang="en-GB" sz="2400" dirty="0" err="1"/>
              <a:t>Nithish</a:t>
            </a:r>
            <a:r>
              <a:rPr lang="en-GB" sz="2400" dirty="0"/>
              <a:t> .J</a:t>
            </a:r>
            <a:endParaRPr lang="en-US" sz="2400" dirty="0"/>
          </a:p>
          <a:p>
            <a:r>
              <a:rPr lang="en-US" sz="2400" dirty="0"/>
              <a:t>REGISTER NO: </a:t>
            </a:r>
            <a:r>
              <a:rPr lang="en-IN" sz="2400" dirty="0"/>
              <a:t> 31221</a:t>
            </a:r>
            <a:r>
              <a:rPr lang="en-GB" sz="2400" dirty="0"/>
              <a:t>9429</a:t>
            </a:r>
            <a:endParaRPr lang="en-US" sz="2400" dirty="0"/>
          </a:p>
          <a:p>
            <a:r>
              <a:rPr lang="en-US" sz="2400" dirty="0"/>
              <a:t>DEPARTMENT: B.COM</a:t>
            </a:r>
            <a:r>
              <a:rPr lang="en-IN" sz="2400" dirty="0"/>
              <a:t>(General) III - </a:t>
            </a:r>
            <a:r>
              <a:rPr lang="en-GB" sz="2400" dirty="0"/>
              <a:t>A</a:t>
            </a:r>
            <a:endParaRPr lang="en-US" sz="2400" dirty="0"/>
          </a:p>
          <a:p>
            <a:r>
              <a:rPr lang="en-US" sz="2400" dirty="0"/>
              <a:t>COLLEGE: </a:t>
            </a:r>
            <a:r>
              <a:rPr lang="en-GB" sz="2400" dirty="0"/>
              <a:t>S.A College of Arts and Science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02D2686-9D2B-6FC3-2DC9-062AEE6CFA56}"/>
              </a:ext>
            </a:extLst>
          </p:cNvPr>
          <p:cNvGraphicFramePr>
            <a:graphicFrameLocks/>
          </p:cNvGraphicFramePr>
          <p:nvPr>
            <p:extLst>
              <p:ext uri="{D42A27DB-BD31-4B8C-83A1-F6EECF244321}">
                <p14:modId xmlns:p14="http://schemas.microsoft.com/office/powerpoint/2010/main" val="4047622380"/>
              </p:ext>
            </p:extLst>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0719231-595B-C5BD-2BEA-952479415725}"/>
              </a:ext>
            </a:extLst>
          </p:cNvPr>
          <p:cNvSpPr txBox="1"/>
          <p:nvPr/>
        </p:nvSpPr>
        <p:spPr>
          <a:xfrm>
            <a:off x="781708" y="1509028"/>
            <a:ext cx="9505291" cy="2308324"/>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r>
              <a:rPr lang="en-US" sz="4400" b="1" dirty="0">
                <a:solidFill>
                  <a:srgbClr val="0F0F0F"/>
                </a:solidFill>
                <a:latin typeface="Times New Roman" panose="02020603050405020304" pitchFamily="18" charset="0"/>
                <a:cs typeface="Times New Roman" panose="02020603050405020304" pitchFamily="18" charset="0"/>
              </a:rPr>
              <a:t>SCORE BASED APPROACH</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DC429E4-AA9C-02F2-797D-49855540F9C8}"/>
              </a:ext>
            </a:extLst>
          </p:cNvPr>
          <p:cNvSpPr txBox="1"/>
          <p:nvPr/>
        </p:nvSpPr>
        <p:spPr>
          <a:xfrm rot="10800000" flipV="1">
            <a:off x="762000" y="2302044"/>
            <a:ext cx="6934200" cy="1754326"/>
          </a:xfrm>
          <a:prstGeom prst="rect">
            <a:avLst/>
          </a:prstGeom>
          <a:noFill/>
        </p:spPr>
        <p:txBody>
          <a:bodyPr wrap="square">
            <a:spAutoFit/>
          </a:bodyPr>
          <a:lstStyle/>
          <a:p>
            <a:endParaRPr lang="en-IN" dirty="0"/>
          </a:p>
          <a:p>
            <a:r>
              <a:rPr lang="en-IN" dirty="0"/>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pic>
        <p:nvPicPr>
          <p:cNvPr id="6" name="Picture 5">
            <a:extLst>
              <a:ext uri="{FF2B5EF4-FFF2-40B4-BE49-F238E27FC236}">
                <a16:creationId xmlns:a16="http://schemas.microsoft.com/office/drawing/2014/main" id="{5B182BF1-28BC-D5E4-03EC-A9082EF143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5002">
            <a:off x="1198265" y="4390363"/>
            <a:ext cx="2965598" cy="23854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90176699-B580-EC9A-39AF-AC8448B0AC1A}"/>
              </a:ext>
            </a:extLst>
          </p:cNvPr>
          <p:cNvSpPr txBox="1"/>
          <p:nvPr/>
        </p:nvSpPr>
        <p:spPr>
          <a:xfrm>
            <a:off x="739775" y="1676400"/>
            <a:ext cx="8023225" cy="3508653"/>
          </a:xfrm>
          <a:prstGeom prst="rect">
            <a:avLst/>
          </a:prstGeom>
          <a:noFill/>
        </p:spPr>
        <p:txBody>
          <a:bodyPr wrap="square">
            <a:spAutoFit/>
          </a:bodyPr>
          <a:lstStyle/>
          <a:p>
            <a:r>
              <a:rPr lang="en-IN" dirty="0"/>
              <a:t>:</a:t>
            </a:r>
          </a:p>
          <a:p>
            <a:endParaRPr lang="en-IN" dirty="0"/>
          </a:p>
          <a:p>
            <a:r>
              <a:rPr lang="en-IN" dirty="0"/>
              <a:t>This project focuses on developing a comprehensive tool to </a:t>
            </a:r>
            <a:r>
              <a:rPr lang="en-IN" dirty="0" err="1"/>
              <a:t>analyze</a:t>
            </a:r>
            <a:r>
              <a:rPr lang="en-IN" dirty="0"/>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IN" dirty="0">
                <a:latin typeface="Times New Roman" panose="02020603050405020304" pitchFamily="18" charset="0"/>
                <a:cs typeface="Times New Roman" panose="02020603050405020304" pitchFamily="18" charset="0"/>
              </a:rPr>
              <a:t>goals</a:t>
            </a:r>
            <a:r>
              <a:rPr lang="en-IN" dirty="0"/>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pic>
        <p:nvPicPr>
          <p:cNvPr id="6" name="Picture 5">
            <a:extLst>
              <a:ext uri="{FF2B5EF4-FFF2-40B4-BE49-F238E27FC236}">
                <a16:creationId xmlns:a16="http://schemas.microsoft.com/office/drawing/2014/main" id="{FE440E8B-C1EC-E04F-A4AD-FA8B7C99DD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781" y="4801866"/>
            <a:ext cx="4993944" cy="204879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C9B2699-97C3-B05B-6447-6AC8AC732DCD}"/>
              </a:ext>
            </a:extLst>
          </p:cNvPr>
          <p:cNvSpPr txBox="1"/>
          <p:nvPr/>
        </p:nvSpPr>
        <p:spPr>
          <a:xfrm>
            <a:off x="699452" y="1676400"/>
            <a:ext cx="8278496" cy="1754326"/>
          </a:xfrm>
          <a:prstGeom prst="rect">
            <a:avLst/>
          </a:prstGeom>
          <a:noFill/>
        </p:spPr>
        <p:txBody>
          <a:bodyPr wrap="square">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Managers and Team Leaders</a:t>
            </a:r>
          </a:p>
          <a:p>
            <a:pPr marL="285750" indent="-285750">
              <a:buFont typeface="Wingdings" panose="05000000000000000000" pitchFamily="2" charset="2"/>
              <a:buChar char="Ø"/>
            </a:pPr>
            <a:r>
              <a:rPr lang="en-US" dirty="0"/>
              <a:t> HR Professionals</a:t>
            </a:r>
          </a:p>
          <a:p>
            <a:pPr marL="285750" indent="-285750">
              <a:buFont typeface="Wingdings" panose="05000000000000000000" pitchFamily="2" charset="2"/>
              <a:buChar char="Ø"/>
            </a:pPr>
            <a:r>
              <a:rPr lang="en-US" dirty="0"/>
              <a:t> Executives</a:t>
            </a:r>
          </a:p>
          <a:p>
            <a:pPr marL="285750" indent="-285750">
              <a:buFont typeface="Wingdings" panose="05000000000000000000" pitchFamily="2" charset="2"/>
              <a:buChar char="Ø"/>
            </a:pPr>
            <a:r>
              <a:rPr lang="en-US" dirty="0"/>
              <a:t> Employees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33400" y="9010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B0EA024-214A-3DD8-5E3A-B2C9AEF85FB1}"/>
              </a:ext>
            </a:extLst>
          </p:cNvPr>
          <p:cNvSpPr txBox="1"/>
          <p:nvPr/>
        </p:nvSpPr>
        <p:spPr>
          <a:xfrm>
            <a:off x="3124200" y="1600200"/>
            <a:ext cx="6934199" cy="2308324"/>
          </a:xfrm>
          <a:prstGeom prst="rect">
            <a:avLst/>
          </a:prstGeom>
          <a:noFill/>
        </p:spPr>
        <p:txBody>
          <a:bodyPr wrap="square">
            <a:spAutoFit/>
          </a:bodyPr>
          <a:lstStyle/>
          <a:p>
            <a:endParaRPr lang="en-IN" dirty="0"/>
          </a:p>
          <a:p>
            <a:endParaRPr lang="en-IN" dirty="0"/>
          </a:p>
          <a:p>
            <a:r>
              <a:rPr lang="en-IN" dirty="0"/>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3447098"/>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sp>
        <p:nvSpPr>
          <p:cNvPr id="7"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5BD4D41-3239-14EF-2C76-E626024CC8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739" y="4601769"/>
            <a:ext cx="1999021" cy="198979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TotalTime>
  <Words>509</Words>
  <Application>Microsoft Office PowerPoint</Application>
  <PresentationFormat>Widescreen</PresentationFormat>
  <Paragraphs>69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Nithish Thamizharasu</cp:lastModifiedBy>
  <cp:revision>19</cp:revision>
  <dcterms:created xsi:type="dcterms:W3CDTF">2024-03-29T15:07:22Z</dcterms:created>
  <dcterms:modified xsi:type="dcterms:W3CDTF">2024-09-05T09:38:48Z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