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7" r:id="rId2"/>
    <p:sldId id="272" r:id="rId3"/>
    <p:sldId id="258" r:id="rId4"/>
    <p:sldId id="265" r:id="rId5"/>
    <p:sldId id="267" r:id="rId6"/>
    <p:sldId id="266" r:id="rId7"/>
    <p:sldId id="271" r:id="rId8"/>
    <p:sldId id="269" r:id="rId9"/>
    <p:sldId id="268"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87" d="100"/>
          <a:sy n="87" d="100"/>
        </p:scale>
        <p:origin x="1315"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779"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E5A56C-5E51-477B-8E6C-589976FFBA21}" type="datetimeFigureOut">
              <a:rPr lang="en-IN" smtClean="0"/>
              <a:pPr/>
              <a:t>02-05-2024</a:t>
            </a:fld>
            <a:endParaRPr lang="en-IN"/>
          </a:p>
        </p:txBody>
      </p:sp>
      <p:sp>
        <p:nvSpPr>
          <p:cNvPr id="1048780"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781"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792A50-D0EC-4F8B-B141-EA6FBEA26877}"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77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50B91A-901E-462F-BF26-9C89A82B05A8}" type="datetimeFigureOut">
              <a:rPr lang="en-IN" smtClean="0"/>
              <a:pPr/>
              <a:t>02-05-2024</a:t>
            </a:fld>
            <a:endParaRPr lang="en-IN"/>
          </a:p>
        </p:txBody>
      </p:sp>
      <p:sp>
        <p:nvSpPr>
          <p:cNvPr id="104877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77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7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77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489DB7-754A-4CC2-BDA6-FE1AF9EBF5E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Image Placeholder 1"/>
          <p:cNvSpPr>
            <a:spLocks noGrp="1" noRot="1" noChangeAspect="1"/>
          </p:cNvSpPr>
          <p:nvPr>
            <p:ph type="sldImg"/>
          </p:nvPr>
        </p:nvSpPr>
        <p:spPr/>
      </p:sp>
      <p:sp>
        <p:nvSpPr>
          <p:cNvPr id="1048596" name="Notes Placeholder 2"/>
          <p:cNvSpPr>
            <a:spLocks noGrp="1"/>
          </p:cNvSpPr>
          <p:nvPr>
            <p:ph type="body" idx="1"/>
          </p:nvPr>
        </p:nvSpPr>
        <p:spPr/>
        <p:txBody>
          <a:bodyPr/>
          <a:lstStyle/>
          <a:p>
            <a:endParaRPr lang="en-IN"/>
          </a:p>
        </p:txBody>
      </p:sp>
      <p:sp>
        <p:nvSpPr>
          <p:cNvPr id="1048597" name="Slide Number Placeholder 3"/>
          <p:cNvSpPr>
            <a:spLocks noGrp="1"/>
          </p:cNvSpPr>
          <p:nvPr>
            <p:ph type="sldNum" sz="quarter" idx="10"/>
          </p:nvPr>
        </p:nvSpPr>
        <p:spPr/>
        <p:txBody>
          <a:bodyPr/>
          <a:lstStyle/>
          <a:p>
            <a:fld id="{98489DB7-754A-4CC2-BDA6-FE1AF9EBF5E0}"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584"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585"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6" name="Date Placeholder 27"/>
          <p:cNvSpPr>
            <a:spLocks noGrp="1"/>
          </p:cNvSpPr>
          <p:nvPr>
            <p:ph type="dt" sz="half" idx="10"/>
          </p:nvPr>
        </p:nvSpPr>
        <p:spPr/>
        <p:txBody>
          <a:bodyPr/>
          <a:lstStyle/>
          <a:p>
            <a:fld id="{7F3EA464-F1B5-4524-924B-E05A7F38982E}" type="datetime1">
              <a:rPr lang="en-IN" smtClean="0"/>
              <a:pPr/>
              <a:t>02-05-2024</a:t>
            </a:fld>
            <a:endParaRPr lang="en-IN"/>
          </a:p>
        </p:txBody>
      </p:sp>
      <p:sp>
        <p:nvSpPr>
          <p:cNvPr id="1048587" name="Footer Placeholder 16"/>
          <p:cNvSpPr>
            <a:spLocks noGrp="1"/>
          </p:cNvSpPr>
          <p:nvPr>
            <p:ph type="ftr" sz="quarter" idx="11"/>
          </p:nvPr>
        </p:nvSpPr>
        <p:spPr/>
        <p:txBody>
          <a:bodyPr/>
          <a:lstStyle/>
          <a:p>
            <a:r>
              <a:rPr lang="en-IN"/>
              <a:t>Hacksprint</a:t>
            </a:r>
          </a:p>
        </p:txBody>
      </p:sp>
      <p:sp>
        <p:nvSpPr>
          <p:cNvPr id="1048588"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170CB73-D5E5-447B-B518-E9734AD0ACB4}" type="slidenum">
              <a:rPr lang="en-IN" smtClean="0"/>
              <a:pPr/>
              <a:t>‹#›</a:t>
            </a:fld>
            <a:endParaRPr lang="en-IN"/>
          </a:p>
        </p:txBody>
      </p:sp>
      <p:sp>
        <p:nvSpPr>
          <p:cNvPr id="1048589"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2"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kumimoji="0" lang="en-US"/>
              <a:t>Click to edit Master title style</a:t>
            </a:r>
          </a:p>
        </p:txBody>
      </p:sp>
      <p:sp>
        <p:nvSpPr>
          <p:cNvPr id="104873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34" name="Date Placeholder 3"/>
          <p:cNvSpPr>
            <a:spLocks noGrp="1"/>
          </p:cNvSpPr>
          <p:nvPr>
            <p:ph type="dt" sz="half" idx="10"/>
          </p:nvPr>
        </p:nvSpPr>
        <p:spPr/>
        <p:txBody>
          <a:bodyPr/>
          <a:lstStyle/>
          <a:p>
            <a:fld id="{028C9904-45E9-4FBD-AFB2-40AB5FC6B05F}" type="datetime1">
              <a:rPr lang="en-IN" smtClean="0"/>
              <a:pPr/>
              <a:t>02-05-2024</a:t>
            </a:fld>
            <a:endParaRPr lang="en-IN"/>
          </a:p>
        </p:txBody>
      </p:sp>
      <p:sp>
        <p:nvSpPr>
          <p:cNvPr id="1048735" name="Footer Placeholder 4"/>
          <p:cNvSpPr>
            <a:spLocks noGrp="1"/>
          </p:cNvSpPr>
          <p:nvPr>
            <p:ph type="ftr" sz="quarter" idx="11"/>
          </p:nvPr>
        </p:nvSpPr>
        <p:spPr/>
        <p:txBody>
          <a:bodyPr/>
          <a:lstStyle/>
          <a:p>
            <a:r>
              <a:rPr lang="en-IN"/>
              <a:t>Hacksprint</a:t>
            </a:r>
          </a:p>
        </p:txBody>
      </p:sp>
      <p:sp>
        <p:nvSpPr>
          <p:cNvPr id="1048736" name="Slide Number Placeholder 5"/>
          <p:cNvSpPr>
            <a:spLocks noGrp="1"/>
          </p:cNvSpPr>
          <p:nvPr>
            <p:ph type="sldNum" sz="quarter" idx="12"/>
          </p:nvPr>
        </p:nvSpPr>
        <p:spPr/>
        <p:txBody>
          <a:bodyPr/>
          <a:lstStyle/>
          <a:p>
            <a:fld id="{5170CB73-D5E5-447B-B518-E9734AD0ACB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8"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1048719"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20" name="Date Placeholder 3"/>
          <p:cNvSpPr>
            <a:spLocks noGrp="1"/>
          </p:cNvSpPr>
          <p:nvPr>
            <p:ph type="dt" sz="half" idx="10"/>
          </p:nvPr>
        </p:nvSpPr>
        <p:spPr/>
        <p:txBody>
          <a:bodyPr/>
          <a:lstStyle/>
          <a:p>
            <a:fld id="{D7C78F6A-7686-4B4E-B526-C02BCA7C681A}" type="datetime1">
              <a:rPr lang="en-IN" smtClean="0"/>
              <a:pPr/>
              <a:t>02-05-2024</a:t>
            </a:fld>
            <a:endParaRPr lang="en-IN"/>
          </a:p>
        </p:txBody>
      </p:sp>
      <p:sp>
        <p:nvSpPr>
          <p:cNvPr id="1048721" name="Footer Placeholder 4"/>
          <p:cNvSpPr>
            <a:spLocks noGrp="1"/>
          </p:cNvSpPr>
          <p:nvPr>
            <p:ph type="ftr" sz="quarter" idx="11"/>
          </p:nvPr>
        </p:nvSpPr>
        <p:spPr/>
        <p:txBody>
          <a:bodyPr/>
          <a:lstStyle/>
          <a:p>
            <a:r>
              <a:rPr lang="en-IN"/>
              <a:t>Hacksprint</a:t>
            </a:r>
          </a:p>
        </p:txBody>
      </p:sp>
      <p:sp>
        <p:nvSpPr>
          <p:cNvPr id="1048722" name="Slide Number Placeholder 5"/>
          <p:cNvSpPr>
            <a:spLocks noGrp="1"/>
          </p:cNvSpPr>
          <p:nvPr>
            <p:ph type="sldNum" sz="quarter" idx="12"/>
          </p:nvPr>
        </p:nvSpPr>
        <p:spPr/>
        <p:txBody>
          <a:bodyPr/>
          <a:lstStyle/>
          <a:p>
            <a:fld id="{5170CB73-D5E5-447B-B518-E9734AD0ACB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kumimoji="0" lang="en-US"/>
              <a:t>Click to edit Master title style</a:t>
            </a:r>
          </a:p>
        </p:txBody>
      </p:sp>
      <p:sp>
        <p:nvSpPr>
          <p:cNvPr id="1048599" name="Date Placeholder 3"/>
          <p:cNvSpPr>
            <a:spLocks noGrp="1"/>
          </p:cNvSpPr>
          <p:nvPr>
            <p:ph type="dt" sz="half" idx="10"/>
          </p:nvPr>
        </p:nvSpPr>
        <p:spPr/>
        <p:txBody>
          <a:bodyPr/>
          <a:lstStyle/>
          <a:p>
            <a:fld id="{23FFD001-BBC8-4B11-B7C6-9EDB06E571C2}" type="datetime1">
              <a:rPr lang="en-IN" smtClean="0"/>
              <a:pPr/>
              <a:t>02-05-2024</a:t>
            </a:fld>
            <a:endParaRPr lang="en-IN"/>
          </a:p>
        </p:txBody>
      </p:sp>
      <p:sp>
        <p:nvSpPr>
          <p:cNvPr id="1048600" name="Footer Placeholder 4"/>
          <p:cNvSpPr>
            <a:spLocks noGrp="1"/>
          </p:cNvSpPr>
          <p:nvPr>
            <p:ph type="ftr" sz="quarter" idx="11"/>
          </p:nvPr>
        </p:nvSpPr>
        <p:spPr/>
        <p:txBody>
          <a:bodyPr/>
          <a:lstStyle/>
          <a:p>
            <a:r>
              <a:rPr lang="en-IN"/>
              <a:t>Hacksprint</a:t>
            </a:r>
          </a:p>
        </p:txBody>
      </p:sp>
      <p:sp>
        <p:nvSpPr>
          <p:cNvPr id="1048601" name="Slide Number Placeholder 5"/>
          <p:cNvSpPr>
            <a:spLocks noGrp="1"/>
          </p:cNvSpPr>
          <p:nvPr>
            <p:ph type="sldNum" sz="quarter" idx="12"/>
          </p:nvPr>
        </p:nvSpPr>
        <p:spPr/>
        <p:txBody>
          <a:bodyPr/>
          <a:lstStyle/>
          <a:p>
            <a:fld id="{5170CB73-D5E5-447B-B518-E9734AD0ACB4}" type="slidenum">
              <a:rPr lang="en-IN" smtClean="0"/>
              <a:pPr/>
              <a:t>‹#›</a:t>
            </a:fld>
            <a:endParaRPr lang="en-IN"/>
          </a:p>
        </p:txBody>
      </p:sp>
      <p:sp>
        <p:nvSpPr>
          <p:cNvPr id="1048602"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737"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738"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739"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1048740"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741" name="Date Placeholder 3"/>
          <p:cNvSpPr>
            <a:spLocks noGrp="1"/>
          </p:cNvSpPr>
          <p:nvPr>
            <p:ph type="dt" sz="half" idx="10"/>
          </p:nvPr>
        </p:nvSpPr>
        <p:spPr/>
        <p:txBody>
          <a:bodyPr/>
          <a:lstStyle/>
          <a:p>
            <a:fld id="{74B6AA85-5F68-43B5-B88A-82F849F3F631}" type="datetime1">
              <a:rPr lang="en-IN" smtClean="0"/>
              <a:pPr/>
              <a:t>02-05-2024</a:t>
            </a:fld>
            <a:endParaRPr lang="en-IN"/>
          </a:p>
        </p:txBody>
      </p:sp>
      <p:sp>
        <p:nvSpPr>
          <p:cNvPr id="1048742" name="Footer Placeholder 4"/>
          <p:cNvSpPr>
            <a:spLocks noGrp="1"/>
          </p:cNvSpPr>
          <p:nvPr>
            <p:ph type="ftr" sz="quarter" idx="11"/>
          </p:nvPr>
        </p:nvSpPr>
        <p:spPr>
          <a:xfrm>
            <a:off x="800100" y="6172200"/>
            <a:ext cx="4000500" cy="457200"/>
          </a:xfrm>
        </p:spPr>
        <p:txBody>
          <a:bodyPr/>
          <a:lstStyle/>
          <a:p>
            <a:r>
              <a:rPr lang="en-IN"/>
              <a:t>Hacksprint</a:t>
            </a:r>
          </a:p>
        </p:txBody>
      </p:sp>
      <p:sp>
        <p:nvSpPr>
          <p:cNvPr id="1048743"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44"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45"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46" name="Slide Number Placeholder 5"/>
          <p:cNvSpPr>
            <a:spLocks noGrp="1"/>
          </p:cNvSpPr>
          <p:nvPr>
            <p:ph type="sldNum" sz="quarter" idx="12"/>
          </p:nvPr>
        </p:nvSpPr>
        <p:spPr>
          <a:xfrm>
            <a:off x="146304" y="6208776"/>
            <a:ext cx="457200" cy="457200"/>
          </a:xfrm>
        </p:spPr>
        <p:txBody>
          <a:bodyPr/>
          <a:lstStyle/>
          <a:p>
            <a:fld id="{5170CB73-D5E5-447B-B518-E9734AD0ACB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7" name="Title 1"/>
          <p:cNvSpPr>
            <a:spLocks noGrp="1"/>
          </p:cNvSpPr>
          <p:nvPr>
            <p:ph type="title"/>
          </p:nvPr>
        </p:nvSpPr>
        <p:spPr/>
        <p:txBody>
          <a:bodyPr/>
          <a:lstStyle/>
          <a:p>
            <a:r>
              <a:rPr kumimoji="0" lang="en-US"/>
              <a:t>Click to edit Master title style</a:t>
            </a:r>
          </a:p>
        </p:txBody>
      </p:sp>
      <p:sp>
        <p:nvSpPr>
          <p:cNvPr id="1048748" name="Date Placeholder 4"/>
          <p:cNvSpPr>
            <a:spLocks noGrp="1"/>
          </p:cNvSpPr>
          <p:nvPr>
            <p:ph type="dt" sz="half" idx="10"/>
          </p:nvPr>
        </p:nvSpPr>
        <p:spPr/>
        <p:txBody>
          <a:bodyPr/>
          <a:lstStyle/>
          <a:p>
            <a:fld id="{89401A62-4744-4D32-BFC2-BBE7A3E337B5}" type="datetime1">
              <a:rPr lang="en-IN" smtClean="0"/>
              <a:pPr/>
              <a:t>02-05-2024</a:t>
            </a:fld>
            <a:endParaRPr lang="en-IN"/>
          </a:p>
        </p:txBody>
      </p:sp>
      <p:sp>
        <p:nvSpPr>
          <p:cNvPr id="1048749" name="Footer Placeholder 5"/>
          <p:cNvSpPr>
            <a:spLocks noGrp="1"/>
          </p:cNvSpPr>
          <p:nvPr>
            <p:ph type="ftr" sz="quarter" idx="11"/>
          </p:nvPr>
        </p:nvSpPr>
        <p:spPr/>
        <p:txBody>
          <a:bodyPr/>
          <a:lstStyle/>
          <a:p>
            <a:r>
              <a:rPr lang="en-IN"/>
              <a:t>Hacksprint</a:t>
            </a:r>
          </a:p>
        </p:txBody>
      </p:sp>
      <p:sp>
        <p:nvSpPr>
          <p:cNvPr id="1048750" name="Slide Number Placeholder 6"/>
          <p:cNvSpPr>
            <a:spLocks noGrp="1"/>
          </p:cNvSpPr>
          <p:nvPr>
            <p:ph type="sldNum" sz="quarter" idx="12"/>
          </p:nvPr>
        </p:nvSpPr>
        <p:spPr/>
        <p:txBody>
          <a:bodyPr/>
          <a:lstStyle/>
          <a:p>
            <a:fld id="{5170CB73-D5E5-447B-B518-E9734AD0ACB4}" type="slidenum">
              <a:rPr lang="en-IN" smtClean="0"/>
              <a:pPr/>
              <a:t>‹#›</a:t>
            </a:fld>
            <a:endParaRPr lang="en-IN"/>
          </a:p>
        </p:txBody>
      </p:sp>
      <p:sp>
        <p:nvSpPr>
          <p:cNvPr id="1048751"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52"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53" name="Title 1"/>
          <p:cNvSpPr>
            <a:spLocks noGrp="1"/>
          </p:cNvSpPr>
          <p:nvPr>
            <p:ph type="title"/>
          </p:nvPr>
        </p:nvSpPr>
        <p:spPr>
          <a:xfrm>
            <a:off x="914400" y="273050"/>
            <a:ext cx="7772400" cy="1143000"/>
          </a:xfrm>
        </p:spPr>
        <p:txBody>
          <a:bodyPr anchor="b" anchorCtr="0"/>
          <a:lstStyle/>
          <a:p>
            <a:r>
              <a:rPr kumimoji="0" lang="en-US"/>
              <a:t>Click to edit Master title style</a:t>
            </a:r>
          </a:p>
        </p:txBody>
      </p:sp>
      <p:sp>
        <p:nvSpPr>
          <p:cNvPr id="1048754"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755"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756" name="Date Placeholder 6"/>
          <p:cNvSpPr>
            <a:spLocks noGrp="1"/>
          </p:cNvSpPr>
          <p:nvPr>
            <p:ph type="dt" sz="half" idx="10"/>
          </p:nvPr>
        </p:nvSpPr>
        <p:spPr/>
        <p:txBody>
          <a:bodyPr/>
          <a:lstStyle/>
          <a:p>
            <a:fld id="{E06F7260-47A2-46C8-9393-7B8FC2EE85D5}" type="datetime1">
              <a:rPr lang="en-IN" smtClean="0"/>
              <a:pPr/>
              <a:t>02-05-2024</a:t>
            </a:fld>
            <a:endParaRPr lang="en-IN"/>
          </a:p>
        </p:txBody>
      </p:sp>
      <p:sp>
        <p:nvSpPr>
          <p:cNvPr id="1048757" name="Footer Placeholder 7"/>
          <p:cNvSpPr>
            <a:spLocks noGrp="1"/>
          </p:cNvSpPr>
          <p:nvPr>
            <p:ph type="ftr" sz="quarter" idx="11"/>
          </p:nvPr>
        </p:nvSpPr>
        <p:spPr/>
        <p:txBody>
          <a:bodyPr/>
          <a:lstStyle/>
          <a:p>
            <a:r>
              <a:rPr lang="en-IN"/>
              <a:t>Hacksprint</a:t>
            </a:r>
          </a:p>
        </p:txBody>
      </p:sp>
      <p:sp>
        <p:nvSpPr>
          <p:cNvPr id="1048758" name="Slide Number Placeholder 8"/>
          <p:cNvSpPr>
            <a:spLocks noGrp="1"/>
          </p:cNvSpPr>
          <p:nvPr>
            <p:ph type="sldNum" sz="quarter" idx="12"/>
          </p:nvPr>
        </p:nvSpPr>
        <p:spPr/>
        <p:txBody>
          <a:bodyPr/>
          <a:lstStyle/>
          <a:p>
            <a:fld id="{5170CB73-D5E5-447B-B518-E9734AD0ACB4}" type="slidenum">
              <a:rPr lang="en-IN" smtClean="0"/>
              <a:pPr/>
              <a:t>‹#›</a:t>
            </a:fld>
            <a:endParaRPr lang="en-IN"/>
          </a:p>
        </p:txBody>
      </p:sp>
      <p:sp>
        <p:nvSpPr>
          <p:cNvPr id="1048759"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60"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kumimoji="0" lang="en-US"/>
              <a:t>Click to edit Master title style</a:t>
            </a:r>
          </a:p>
        </p:txBody>
      </p:sp>
      <p:sp>
        <p:nvSpPr>
          <p:cNvPr id="1048715" name="Date Placeholder 2"/>
          <p:cNvSpPr>
            <a:spLocks noGrp="1"/>
          </p:cNvSpPr>
          <p:nvPr>
            <p:ph type="dt" sz="half" idx="10"/>
          </p:nvPr>
        </p:nvSpPr>
        <p:spPr/>
        <p:txBody>
          <a:bodyPr/>
          <a:lstStyle/>
          <a:p>
            <a:fld id="{CD30FC9E-16A9-46F0-A409-BC0B56A35BBB}" type="datetime1">
              <a:rPr lang="en-IN" smtClean="0"/>
              <a:pPr/>
              <a:t>02-05-2024</a:t>
            </a:fld>
            <a:endParaRPr lang="en-IN"/>
          </a:p>
        </p:txBody>
      </p:sp>
      <p:sp>
        <p:nvSpPr>
          <p:cNvPr id="1048716" name="Footer Placeholder 3"/>
          <p:cNvSpPr>
            <a:spLocks noGrp="1"/>
          </p:cNvSpPr>
          <p:nvPr>
            <p:ph type="ftr" sz="quarter" idx="11"/>
          </p:nvPr>
        </p:nvSpPr>
        <p:spPr/>
        <p:txBody>
          <a:bodyPr/>
          <a:lstStyle/>
          <a:p>
            <a:r>
              <a:rPr lang="en-IN"/>
              <a:t>Hacksprint</a:t>
            </a:r>
          </a:p>
        </p:txBody>
      </p:sp>
      <p:sp>
        <p:nvSpPr>
          <p:cNvPr id="1048717" name="Slide Number Placeholder 4"/>
          <p:cNvSpPr>
            <a:spLocks noGrp="1"/>
          </p:cNvSpPr>
          <p:nvPr>
            <p:ph type="sldNum" sz="quarter" idx="12"/>
          </p:nvPr>
        </p:nvSpPr>
        <p:spPr/>
        <p:txBody>
          <a:bodyPr/>
          <a:lstStyle/>
          <a:p>
            <a:fld id="{5170CB73-D5E5-447B-B518-E9734AD0ACB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1" name="Date Placeholder 1"/>
          <p:cNvSpPr>
            <a:spLocks noGrp="1"/>
          </p:cNvSpPr>
          <p:nvPr>
            <p:ph type="dt" sz="half" idx="10"/>
          </p:nvPr>
        </p:nvSpPr>
        <p:spPr/>
        <p:txBody>
          <a:bodyPr/>
          <a:lstStyle/>
          <a:p>
            <a:fld id="{1860776E-36DF-4825-8B95-5339AE087649}" type="datetime1">
              <a:rPr lang="en-IN" smtClean="0"/>
              <a:pPr/>
              <a:t>02-05-2024</a:t>
            </a:fld>
            <a:endParaRPr lang="en-IN"/>
          </a:p>
        </p:txBody>
      </p:sp>
      <p:sp>
        <p:nvSpPr>
          <p:cNvPr id="1048762" name="Footer Placeholder 2"/>
          <p:cNvSpPr>
            <a:spLocks noGrp="1"/>
          </p:cNvSpPr>
          <p:nvPr>
            <p:ph type="ftr" sz="quarter" idx="11"/>
          </p:nvPr>
        </p:nvSpPr>
        <p:spPr/>
        <p:txBody>
          <a:bodyPr/>
          <a:lstStyle/>
          <a:p>
            <a:r>
              <a:rPr lang="en-IN"/>
              <a:t>Hacksprint</a:t>
            </a:r>
          </a:p>
        </p:txBody>
      </p:sp>
      <p:sp>
        <p:nvSpPr>
          <p:cNvPr id="1048763" name="Slide Number Placeholder 3"/>
          <p:cNvSpPr>
            <a:spLocks noGrp="1"/>
          </p:cNvSpPr>
          <p:nvPr>
            <p:ph type="sldNum" sz="quarter" idx="12"/>
          </p:nvPr>
        </p:nvSpPr>
        <p:spPr/>
        <p:txBody>
          <a:bodyPr/>
          <a:lstStyle/>
          <a:p>
            <a:fld id="{5170CB73-D5E5-447B-B518-E9734AD0ACB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4"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765"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766"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1048767"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68" name="Date Placeholder 4"/>
          <p:cNvSpPr>
            <a:spLocks noGrp="1"/>
          </p:cNvSpPr>
          <p:nvPr>
            <p:ph type="dt" sz="half" idx="10"/>
          </p:nvPr>
        </p:nvSpPr>
        <p:spPr/>
        <p:txBody>
          <a:bodyPr/>
          <a:lstStyle/>
          <a:p>
            <a:fld id="{843D1343-04C4-4999-BCB4-D7683D853A18}" type="datetime1">
              <a:rPr lang="en-IN" smtClean="0"/>
              <a:pPr/>
              <a:t>02-05-2024</a:t>
            </a:fld>
            <a:endParaRPr lang="en-IN"/>
          </a:p>
        </p:txBody>
      </p:sp>
      <p:sp>
        <p:nvSpPr>
          <p:cNvPr id="1048769" name="Footer Placeholder 5"/>
          <p:cNvSpPr>
            <a:spLocks noGrp="1"/>
          </p:cNvSpPr>
          <p:nvPr>
            <p:ph type="ftr" sz="quarter" idx="11"/>
          </p:nvPr>
        </p:nvSpPr>
        <p:spPr/>
        <p:txBody>
          <a:bodyPr/>
          <a:lstStyle/>
          <a:p>
            <a:r>
              <a:rPr lang="en-IN"/>
              <a:t>Hacksprint</a:t>
            </a:r>
          </a:p>
        </p:txBody>
      </p:sp>
      <p:sp>
        <p:nvSpPr>
          <p:cNvPr id="1048770" name="Slide Number Placeholder 6"/>
          <p:cNvSpPr>
            <a:spLocks noGrp="1"/>
          </p:cNvSpPr>
          <p:nvPr>
            <p:ph type="sldNum" sz="quarter" idx="12"/>
          </p:nvPr>
        </p:nvSpPr>
        <p:spPr/>
        <p:txBody>
          <a:bodyPr/>
          <a:lstStyle/>
          <a:p>
            <a:fld id="{5170CB73-D5E5-447B-B518-E9734AD0ACB4}" type="slidenum">
              <a:rPr lang="en-IN" smtClean="0"/>
              <a:pPr/>
              <a:t>‹#›</a:t>
            </a:fld>
            <a:endParaRPr lang="en-IN"/>
          </a:p>
        </p:txBody>
      </p:sp>
      <p:sp>
        <p:nvSpPr>
          <p:cNvPr id="104877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3"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104872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725" name="Date Placeholder 4"/>
          <p:cNvSpPr>
            <a:spLocks noGrp="1"/>
          </p:cNvSpPr>
          <p:nvPr>
            <p:ph type="dt" sz="half" idx="10"/>
          </p:nvPr>
        </p:nvSpPr>
        <p:spPr/>
        <p:txBody>
          <a:bodyPr/>
          <a:lstStyle/>
          <a:p>
            <a:fld id="{CD7395AF-7DC0-413D-8A14-AC6F39CF2E8F}" type="datetime1">
              <a:rPr lang="en-IN" smtClean="0"/>
              <a:pPr/>
              <a:t>02-05-2024</a:t>
            </a:fld>
            <a:endParaRPr lang="en-IN"/>
          </a:p>
        </p:txBody>
      </p:sp>
      <p:sp>
        <p:nvSpPr>
          <p:cNvPr id="1048726" name="Footer Placeholder 5"/>
          <p:cNvSpPr>
            <a:spLocks noGrp="1"/>
          </p:cNvSpPr>
          <p:nvPr>
            <p:ph type="ftr" sz="quarter" idx="11"/>
          </p:nvPr>
        </p:nvSpPr>
        <p:spPr>
          <a:xfrm>
            <a:off x="914400" y="6172200"/>
            <a:ext cx="3886200" cy="457200"/>
          </a:xfrm>
        </p:spPr>
        <p:txBody>
          <a:bodyPr/>
          <a:lstStyle/>
          <a:p>
            <a:r>
              <a:rPr lang="en-IN"/>
              <a:t>Hacksprint</a:t>
            </a:r>
          </a:p>
        </p:txBody>
      </p:sp>
      <p:sp>
        <p:nvSpPr>
          <p:cNvPr id="1048727" name="Slide Number Placeholder 6"/>
          <p:cNvSpPr>
            <a:spLocks noGrp="1"/>
          </p:cNvSpPr>
          <p:nvPr>
            <p:ph type="sldNum" sz="quarter" idx="12"/>
          </p:nvPr>
        </p:nvSpPr>
        <p:spPr>
          <a:xfrm>
            <a:off x="146304" y="6208776"/>
            <a:ext cx="457200" cy="457200"/>
          </a:xfrm>
        </p:spPr>
        <p:txBody>
          <a:bodyPr/>
          <a:lstStyle/>
          <a:p>
            <a:fld id="{5170CB73-D5E5-447B-B518-E9734AD0ACB4}" type="slidenum">
              <a:rPr lang="en-IN" smtClean="0"/>
              <a:pPr/>
              <a:t>‹#›</a:t>
            </a:fld>
            <a:endParaRPr lang="en-IN"/>
          </a:p>
        </p:txBody>
      </p:sp>
      <p:sp>
        <p:nvSpPr>
          <p:cNvPr id="1048728"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9"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30"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31"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48577"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048578"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048579"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72BE73B-050C-4AF6-AB62-9A126F913366}" type="datetime1">
              <a:rPr lang="en-IN" smtClean="0"/>
              <a:pPr/>
              <a:t>02-05-2024</a:t>
            </a:fld>
            <a:endParaRPr lang="en-IN"/>
          </a:p>
        </p:txBody>
      </p:sp>
      <p:sp>
        <p:nvSpPr>
          <p:cNvPr id="1048581"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a:t>Hacksprint</a:t>
            </a:r>
          </a:p>
        </p:txBody>
      </p:sp>
      <p:sp>
        <p:nvSpPr>
          <p:cNvPr id="1048582"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170CB73-D5E5-447B-B518-E9734AD0ACB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048593" name="Subtitle 2"/>
          <p:cNvSpPr>
            <a:spLocks noGrp="1"/>
          </p:cNvSpPr>
          <p:nvPr>
            <p:ph type="subTitle" idx="1"/>
          </p:nvPr>
        </p:nvSpPr>
        <p:spPr>
          <a:xfrm>
            <a:off x="323528" y="3200400"/>
            <a:ext cx="8424936" cy="3396952"/>
          </a:xfrm>
        </p:spPr>
        <p:txBody>
          <a:bodyPr>
            <a:normAutofit fontScale="92500" lnSpcReduction="20000"/>
          </a:bodyPr>
          <a:lstStyle/>
          <a:p>
            <a:pPr algn="l"/>
            <a:r>
              <a:rPr lang="en-US" dirty="0"/>
              <a:t>Problem Statement Title: Enhancing Fire Safety in Public Spaces, </a:t>
            </a:r>
            <a:r>
              <a:rPr lang="en-IN" dirty="0"/>
              <a:t>Industrial  Automation </a:t>
            </a:r>
            <a:endParaRPr lang="en-US" dirty="0"/>
          </a:p>
          <a:p>
            <a:pPr algn="l"/>
            <a:endParaRPr lang="en-US" dirty="0"/>
          </a:p>
          <a:p>
            <a:pPr algn="l"/>
            <a:r>
              <a:rPr lang="en-US" dirty="0"/>
              <a:t>Idea Title : Semi –Automated Fire </a:t>
            </a:r>
            <a:r>
              <a:rPr lang="en-IN" dirty="0"/>
              <a:t>Extinguisher using IoT</a:t>
            </a:r>
            <a:endParaRPr lang="en-US" dirty="0"/>
          </a:p>
          <a:p>
            <a:pPr algn="l"/>
            <a:endParaRPr lang="en-US" dirty="0"/>
          </a:p>
          <a:p>
            <a:pPr algn="l"/>
            <a:r>
              <a:rPr lang="en-US" dirty="0"/>
              <a:t>Team Name: </a:t>
            </a:r>
            <a:r>
              <a:rPr lang="en-US" dirty="0" err="1"/>
              <a:t>Techtronz</a:t>
            </a:r>
            <a:endParaRPr lang="en-US" dirty="0"/>
          </a:p>
          <a:p>
            <a:pPr algn="l"/>
            <a:endParaRPr lang="en-US" dirty="0"/>
          </a:p>
          <a:p>
            <a:pPr algn="l"/>
            <a:r>
              <a:rPr lang="en-US" dirty="0"/>
              <a:t>Theme: Promoting Safety and Security Through Advanced Technology Solutions</a:t>
            </a:r>
            <a:endParaRPr lang="en-IN" dirty="0"/>
          </a:p>
        </p:txBody>
      </p:sp>
      <p:sp>
        <p:nvSpPr>
          <p:cNvPr id="1048594" name="Title 1"/>
          <p:cNvSpPr>
            <a:spLocks noGrp="1"/>
          </p:cNvSpPr>
          <p:nvPr>
            <p:ph type="ctrTitle"/>
          </p:nvPr>
        </p:nvSpPr>
        <p:spPr/>
        <p:txBody>
          <a:bodyPr/>
          <a:lstStyle/>
          <a:p>
            <a:r>
              <a:rPr lang="en-US" altLang="en-IN" dirty="0"/>
              <a:t>EPICS REVIEW</a:t>
            </a:r>
            <a:r>
              <a:rPr lang="en-US" dirty="0"/>
              <a:t> 20</a:t>
            </a:r>
            <a:r>
              <a:rPr lang="en-US" altLang="en-IN" dirty="0"/>
              <a:t>24</a:t>
            </a:r>
            <a:endParaRPr lang="en-IN" dirty="0"/>
          </a:p>
        </p:txBody>
      </p:sp>
      <p:pic>
        <p:nvPicPr>
          <p:cNvPr id="2097152" name="Picture 2097151"/>
          <p:cNvPicPr>
            <a:picLocks/>
          </p:cNvPicPr>
          <p:nvPr/>
        </p:nvPicPr>
        <p:blipFill>
          <a:blip r:embed="rId4"/>
          <a:stretch>
            <a:fillRect/>
          </a:stretch>
        </p:blipFill>
        <p:spPr>
          <a:xfrm>
            <a:off x="0" y="76570"/>
            <a:ext cx="9144000" cy="12049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pPr algn="ctr"/>
            <a:r>
              <a:rPr lang="en-US" dirty="0">
                <a:solidFill>
                  <a:schemeClr val="accent1">
                    <a:lumMod val="75000"/>
                  </a:schemeClr>
                </a:solidFill>
              </a:rPr>
              <a:t>Conclusion</a:t>
            </a:r>
            <a:endParaRPr lang="en-IN" dirty="0">
              <a:solidFill>
                <a:schemeClr val="accent1">
                  <a:lumMod val="75000"/>
                </a:schemeClr>
              </a:solidFill>
            </a:endParaRPr>
          </a:p>
        </p:txBody>
      </p:sp>
      <p:sp>
        <p:nvSpPr>
          <p:cNvPr id="1048604" name="Content Placeholder 2"/>
          <p:cNvSpPr>
            <a:spLocks noGrp="1"/>
          </p:cNvSpPr>
          <p:nvPr>
            <p:ph sz="quarter" idx="1"/>
          </p:nvPr>
        </p:nvSpPr>
        <p:spPr>
          <a:ln>
            <a:solidFill>
              <a:schemeClr val="accent1"/>
            </a:solidFill>
          </a:ln>
        </p:spPr>
        <p:txBody>
          <a:bodyPr/>
          <a:lstStyle/>
          <a:p>
            <a:pPr marL="0" indent="0" algn="ctr">
              <a:buNone/>
            </a:pPr>
            <a:endParaRPr lang="en-US" dirty="0">
              <a:solidFill>
                <a:schemeClr val="accent6">
                  <a:lumMod val="60000"/>
                  <a:lumOff val="40000"/>
                </a:schemeClr>
              </a:solidFill>
            </a:endParaRPr>
          </a:p>
          <a:p>
            <a:pPr marL="0" indent="0" algn="ctr">
              <a:buNone/>
            </a:pPr>
            <a:endParaRPr lang="en-US" dirty="0">
              <a:solidFill>
                <a:schemeClr val="accent6">
                  <a:lumMod val="60000"/>
                  <a:lumOff val="40000"/>
                </a:schemeClr>
              </a:solidFill>
            </a:endParaRPr>
          </a:p>
          <a:p>
            <a:pPr marL="0" indent="0" algn="ctr">
              <a:buNone/>
            </a:pPr>
            <a:endParaRPr lang="en-US" dirty="0">
              <a:solidFill>
                <a:schemeClr val="accent6">
                  <a:lumMod val="60000"/>
                  <a:lumOff val="40000"/>
                </a:schemeClr>
              </a:solidFill>
            </a:endParaRPr>
          </a:p>
          <a:p>
            <a:pPr marL="0" indent="0" algn="ctr">
              <a:buNone/>
            </a:pPr>
            <a:endParaRPr lang="en-US" dirty="0">
              <a:solidFill>
                <a:schemeClr val="accent6">
                  <a:lumMod val="60000"/>
                  <a:lumOff val="40000"/>
                </a:schemeClr>
              </a:solidFill>
            </a:endParaRPr>
          </a:p>
          <a:p>
            <a:pPr marL="0" indent="0" algn="ctr">
              <a:buNone/>
            </a:pPr>
            <a:endParaRPr lang="en-IN" dirty="0"/>
          </a:p>
        </p:txBody>
      </p:sp>
      <p:sp>
        <p:nvSpPr>
          <p:cNvPr id="1048605" name="Date Placeholder 3"/>
          <p:cNvSpPr>
            <a:spLocks noGrp="1"/>
          </p:cNvSpPr>
          <p:nvPr>
            <p:ph type="dt" sz="half" idx="10"/>
          </p:nvPr>
        </p:nvSpPr>
        <p:spPr/>
        <p:txBody>
          <a:bodyPr/>
          <a:lstStyle/>
          <a:p>
            <a:r>
              <a:rPr lang="en-US" dirty="0"/>
              <a:t>02.05.2024</a:t>
            </a:r>
          </a:p>
        </p:txBody>
      </p:sp>
      <p:sp>
        <p:nvSpPr>
          <p:cNvPr id="1048606" name="Footer Placeholder 4"/>
          <p:cNvSpPr>
            <a:spLocks noGrp="1"/>
          </p:cNvSpPr>
          <p:nvPr>
            <p:ph type="ftr" sz="quarter" idx="11"/>
          </p:nvPr>
        </p:nvSpPr>
        <p:spPr/>
        <p:txBody>
          <a:bodyPr/>
          <a:lstStyle/>
          <a:p>
            <a:r>
              <a:rPr lang="en-US" altLang="en-IN" dirty="0"/>
              <a:t>EPICS </a:t>
            </a:r>
            <a:endParaRPr lang="zh-CN" altLang="en-US" dirty="0"/>
          </a:p>
        </p:txBody>
      </p:sp>
      <p:sp>
        <p:nvSpPr>
          <p:cNvPr id="1048607" name="Slide Number Placeholder 5"/>
          <p:cNvSpPr>
            <a:spLocks noGrp="1"/>
          </p:cNvSpPr>
          <p:nvPr>
            <p:ph type="sldNum" sz="quarter" idx="12"/>
          </p:nvPr>
        </p:nvSpPr>
        <p:spPr/>
        <p:txBody>
          <a:bodyPr/>
          <a:lstStyle/>
          <a:p>
            <a:fld id="{5170CB73-D5E5-447B-B518-E9734AD0ACB4}" type="slidenum">
              <a:rPr lang="en-IN" smtClean="0"/>
              <a:pPr/>
              <a:t>10</a:t>
            </a:fld>
            <a:endParaRPr lang="en-IN" dirty="0"/>
          </a:p>
        </p:txBody>
      </p:sp>
      <p:sp>
        <p:nvSpPr>
          <p:cNvPr id="7" name="TextBox 6">
            <a:extLst>
              <a:ext uri="{FF2B5EF4-FFF2-40B4-BE49-F238E27FC236}">
                <a16:creationId xmlns:a16="http://schemas.microsoft.com/office/drawing/2014/main" id="{7D590515-4848-9561-4005-67D07ADDCB6F}"/>
              </a:ext>
            </a:extLst>
          </p:cNvPr>
          <p:cNvSpPr txBox="1"/>
          <p:nvPr/>
        </p:nvSpPr>
        <p:spPr>
          <a:xfrm>
            <a:off x="971600" y="1447800"/>
            <a:ext cx="7677100" cy="4247317"/>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dirty="0"/>
              <a:t>In conclusion, the implementation of a fire detection and prevention system leveraging ESP32 microcontrollers and advanced sensors in public spaces like malls and airports offers a compelling solution to enhance safety, mitigate risks, and protect lives and property.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By harnessing innovative technology, the system provides proactive detection of fire hazards, swift response capabilities, and seamless integration with existing infrastructure.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its scalability, adaptability, and potential for value-added services, the project presents a commercially viable opportunity to meet the growing demand for advanced fire safety solutions and contribute to creating safer environments for communities and businesses alike.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dirty="0">
                <a:solidFill>
                  <a:schemeClr val="accent1">
                    <a:lumMod val="75000"/>
                  </a:schemeClr>
                </a:solidFill>
              </a:rPr>
              <a:t>Team Details</a:t>
            </a:r>
            <a:endParaRPr lang="en-IN" dirty="0"/>
          </a:p>
        </p:txBody>
      </p:sp>
      <p:sp>
        <p:nvSpPr>
          <p:cNvPr id="1048636" name="Content Placeholder 2"/>
          <p:cNvSpPr>
            <a:spLocks noGrp="1"/>
          </p:cNvSpPr>
          <p:nvPr>
            <p:ph sz="quarter" idx="1"/>
          </p:nvPr>
        </p:nvSpPr>
        <p:spPr>
          <a:xfrm>
            <a:off x="914400" y="1447800"/>
            <a:ext cx="7772400" cy="1261120"/>
          </a:xfrm>
          <a:ln>
            <a:solidFill>
              <a:schemeClr val="accent1"/>
            </a:solidFill>
          </a:ln>
        </p:spPr>
        <p:txBody>
          <a:bodyPr>
            <a:normAutofit/>
          </a:bodyPr>
          <a:lstStyle/>
          <a:p>
            <a:pPr marL="0" indent="0">
              <a:buNone/>
            </a:pPr>
            <a:r>
              <a:rPr lang="en-US" dirty="0"/>
              <a:t>Team Name: Tech Savant</a:t>
            </a:r>
          </a:p>
          <a:p>
            <a:pPr marL="0" indent="0">
              <a:buNone/>
            </a:pPr>
            <a:r>
              <a:rPr lang="en-US" dirty="0"/>
              <a:t>College Name: Karpagam Institute of Technology</a:t>
            </a:r>
          </a:p>
          <a:p>
            <a:pPr marL="0" indent="0">
              <a:buNone/>
            </a:pPr>
            <a:endParaRPr lang="en-US" dirty="0">
              <a:solidFill>
                <a:schemeClr val="accent6">
                  <a:lumMod val="60000"/>
                  <a:lumOff val="40000"/>
                </a:schemeClr>
              </a:solidFill>
            </a:endParaRPr>
          </a:p>
          <a:p>
            <a:pPr marL="0" indent="0">
              <a:buNone/>
            </a:pPr>
            <a:endParaRPr lang="en-US" dirty="0">
              <a:solidFill>
                <a:schemeClr val="accent6">
                  <a:lumMod val="60000"/>
                  <a:lumOff val="40000"/>
                </a:schemeClr>
              </a:solidFill>
            </a:endParaRPr>
          </a:p>
          <a:p>
            <a:pPr marL="0" indent="0">
              <a:buNone/>
            </a:pPr>
            <a:endParaRPr lang="en-US" dirty="0">
              <a:solidFill>
                <a:schemeClr val="accent6">
                  <a:lumMod val="60000"/>
                  <a:lumOff val="40000"/>
                </a:schemeClr>
              </a:solidFill>
            </a:endParaRPr>
          </a:p>
          <a:p>
            <a:pPr marL="0" indent="0">
              <a:buNone/>
            </a:pPr>
            <a:endParaRPr lang="en-IN" dirty="0"/>
          </a:p>
        </p:txBody>
      </p:sp>
      <p:sp>
        <p:nvSpPr>
          <p:cNvPr id="1048638" name="Date Placeholder 4"/>
          <p:cNvSpPr>
            <a:spLocks noGrp="1"/>
          </p:cNvSpPr>
          <p:nvPr>
            <p:ph type="dt" sz="half" idx="10"/>
          </p:nvPr>
        </p:nvSpPr>
        <p:spPr/>
        <p:txBody>
          <a:bodyPr/>
          <a:lstStyle/>
          <a:p>
            <a:r>
              <a:rPr lang="en-US" dirty="0"/>
              <a:t>02.05.2024</a:t>
            </a:r>
            <a:endParaRPr lang="en-IN" dirty="0"/>
          </a:p>
        </p:txBody>
      </p:sp>
      <p:sp>
        <p:nvSpPr>
          <p:cNvPr id="1048639" name="Footer Placeholder 5"/>
          <p:cNvSpPr>
            <a:spLocks noGrp="1"/>
          </p:cNvSpPr>
          <p:nvPr>
            <p:ph type="ftr" sz="quarter" idx="11"/>
          </p:nvPr>
        </p:nvSpPr>
        <p:spPr/>
        <p:txBody>
          <a:bodyPr/>
          <a:lstStyle/>
          <a:p>
            <a:r>
              <a:rPr lang="en-US" altLang="en-IN" dirty="0"/>
              <a:t>EPICS</a:t>
            </a:r>
            <a:endParaRPr lang="en-IN" dirty="0"/>
          </a:p>
        </p:txBody>
      </p:sp>
      <p:sp>
        <p:nvSpPr>
          <p:cNvPr id="1048640" name="Slide Number Placeholder 6"/>
          <p:cNvSpPr>
            <a:spLocks noGrp="1"/>
          </p:cNvSpPr>
          <p:nvPr>
            <p:ph type="sldNum" sz="quarter" idx="12"/>
          </p:nvPr>
        </p:nvSpPr>
        <p:spPr/>
        <p:txBody>
          <a:bodyPr/>
          <a:lstStyle/>
          <a:p>
            <a:fld id="{5170CB73-D5E5-447B-B518-E9734AD0ACB4}" type="slidenum">
              <a:rPr lang="en-IN" smtClean="0"/>
              <a:pPr/>
              <a:t>2</a:t>
            </a:fld>
            <a:endParaRPr lang="en-IN"/>
          </a:p>
        </p:txBody>
      </p:sp>
      <p:sp>
        <p:nvSpPr>
          <p:cNvPr id="3" name="Content Placeholder 2">
            <a:extLst>
              <a:ext uri="{FF2B5EF4-FFF2-40B4-BE49-F238E27FC236}">
                <a16:creationId xmlns:a16="http://schemas.microsoft.com/office/drawing/2014/main" id="{1F1E401F-B8FD-138B-DF32-142837AAC53E}"/>
              </a:ext>
            </a:extLst>
          </p:cNvPr>
          <p:cNvSpPr txBox="1">
            <a:spLocks/>
          </p:cNvSpPr>
          <p:nvPr/>
        </p:nvSpPr>
        <p:spPr>
          <a:xfrm>
            <a:off x="633102" y="2852936"/>
            <a:ext cx="7992888" cy="2266901"/>
          </a:xfrm>
          <a:prstGeom prst="rect">
            <a:avLst/>
          </a:prstGeom>
          <a:ln>
            <a:solidFill>
              <a:schemeClr val="accent1"/>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sz="1200" dirty="0" err="1"/>
              <a:t>NethajiNaveenPrasath</a:t>
            </a:r>
            <a:r>
              <a:rPr lang="en-US" sz="1200" dirty="0"/>
              <a:t>. S    Male               III-ECE 	7603900791         21ecb01@karpagamtech.ac.in</a:t>
            </a:r>
          </a:p>
          <a:p>
            <a:pPr marL="0" indent="0">
              <a:buNone/>
            </a:pPr>
            <a:r>
              <a:rPr lang="en-US" sz="1200" dirty="0" err="1"/>
              <a:t>Nithish</a:t>
            </a:r>
            <a:r>
              <a:rPr lang="en-US" sz="1200" dirty="0"/>
              <a:t> </a:t>
            </a:r>
            <a:r>
              <a:rPr lang="en-US" sz="1200" dirty="0" err="1"/>
              <a:t>kumar</a:t>
            </a:r>
            <a:r>
              <a:rPr lang="en-US" sz="1200" dirty="0"/>
              <a:t> A	Male	III-ECE           9345567019          21ecb03@karpagamtech.ac.in</a:t>
            </a:r>
          </a:p>
          <a:p>
            <a:pPr marL="0" indent="0">
              <a:buNone/>
            </a:pPr>
            <a:r>
              <a:rPr lang="en-US" sz="1200" dirty="0" err="1"/>
              <a:t>Sivabalvigneshan</a:t>
            </a:r>
            <a:r>
              <a:rPr lang="en-US" sz="1200" dirty="0"/>
              <a:t>  P	Male	III-ECE           6380541839          21ecb34@karpagamtech.ac.in</a:t>
            </a:r>
          </a:p>
          <a:p>
            <a:pPr marL="0" indent="0">
              <a:buNone/>
            </a:pPr>
            <a:r>
              <a:rPr lang="en-US" sz="1200" dirty="0"/>
              <a:t>Vishal  S		Male	III –ECE          8799595404          21ecb57@karpagamtech.ac.in</a:t>
            </a:r>
          </a:p>
          <a:p>
            <a:pPr marL="0" indent="0">
              <a:buFont typeface="Wingdings 2"/>
              <a:buNone/>
            </a:pPr>
            <a:endParaRPr lang="en-US" sz="1200" dirty="0">
              <a:solidFill>
                <a:schemeClr val="accent6">
                  <a:lumMod val="60000"/>
                  <a:lumOff val="40000"/>
                </a:schemeClr>
              </a:solidFill>
            </a:endParaRPr>
          </a:p>
          <a:p>
            <a:pPr marL="0" indent="0">
              <a:buFont typeface="Wingdings 2"/>
              <a:buNone/>
            </a:pPr>
            <a:r>
              <a:rPr lang="en-US" sz="1400" dirty="0">
                <a:solidFill>
                  <a:schemeClr val="accent6">
                    <a:lumMod val="60000"/>
                    <a:lumOff val="40000"/>
                  </a:schemeClr>
                </a:solidFill>
              </a:rPr>
              <a:t>	 </a:t>
            </a:r>
          </a:p>
          <a:p>
            <a:pPr marL="0" indent="0">
              <a:buFont typeface="Wingdings 2"/>
              <a:buNone/>
            </a:pPr>
            <a:endParaRPr lang="en-US" sz="1400" dirty="0">
              <a:solidFill>
                <a:schemeClr val="accent6">
                  <a:lumMod val="60000"/>
                  <a:lumOff val="40000"/>
                </a:schemeClr>
              </a:solidFill>
            </a:endParaRPr>
          </a:p>
          <a:p>
            <a:pPr marL="0" indent="0">
              <a:buFont typeface="Wingdings 2"/>
              <a:buNone/>
            </a:pPr>
            <a:endParaRPr lang="en-US" sz="1400" dirty="0">
              <a:solidFill>
                <a:schemeClr val="accent6">
                  <a:lumMod val="60000"/>
                  <a:lumOff val="40000"/>
                </a:schemeClr>
              </a:solidFill>
            </a:endParaRPr>
          </a:p>
          <a:p>
            <a:pPr marL="0" indent="0">
              <a:buFont typeface="Wingdings 2"/>
              <a:buNone/>
            </a:pPr>
            <a:endParaRPr lang="en-I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pPr algn="ctr"/>
            <a:r>
              <a:rPr lang="en-US" dirty="0">
                <a:solidFill>
                  <a:schemeClr val="accent1">
                    <a:lumMod val="75000"/>
                  </a:schemeClr>
                </a:solidFill>
              </a:rPr>
              <a:t>Problem Description</a:t>
            </a:r>
            <a:endParaRPr lang="en-IN" dirty="0">
              <a:solidFill>
                <a:schemeClr val="accent1">
                  <a:lumMod val="75000"/>
                </a:schemeClr>
              </a:solidFill>
            </a:endParaRPr>
          </a:p>
        </p:txBody>
      </p:sp>
      <p:sp>
        <p:nvSpPr>
          <p:cNvPr id="1048604" name="Content Placeholder 2"/>
          <p:cNvSpPr>
            <a:spLocks noGrp="1"/>
          </p:cNvSpPr>
          <p:nvPr>
            <p:ph sz="quarter" idx="1"/>
          </p:nvPr>
        </p:nvSpPr>
        <p:spPr>
          <a:ln>
            <a:solidFill>
              <a:schemeClr val="accent1"/>
            </a:solidFill>
          </a:ln>
        </p:spPr>
        <p:txBody>
          <a:bodyPr>
            <a:normAutofit/>
          </a:bodyPr>
          <a:lstStyle/>
          <a:p>
            <a:pPr marL="0" indent="0">
              <a:buNone/>
            </a:pPr>
            <a:endParaRPr lang="en-US" dirty="0"/>
          </a:p>
          <a:p>
            <a:r>
              <a:rPr lang="en-US" sz="2200" dirty="0"/>
              <a:t>In recent years, the occurrence of fire accidents in public places such as malls and airports has raised significant concerns regarding safety standards and emergency preparedness.</a:t>
            </a:r>
          </a:p>
          <a:p>
            <a:r>
              <a:rPr lang="en-US" sz="2200" dirty="0"/>
              <a:t>The consequences are dire, resulting in potential loss of life, injuries, property damage, and disruptions to critical services.. </a:t>
            </a:r>
          </a:p>
          <a:p>
            <a:r>
              <a:rPr lang="en-US" sz="2200" dirty="0"/>
              <a:t>Proactive efforts in these areas are essential to safeguarding the well-being of individuals and maintaining the integrity of public spaces.</a:t>
            </a:r>
            <a:endParaRPr lang="en-IN" sz="2200" dirty="0"/>
          </a:p>
        </p:txBody>
      </p:sp>
      <p:sp>
        <p:nvSpPr>
          <p:cNvPr id="1048605" name="Date Placeholder 3"/>
          <p:cNvSpPr>
            <a:spLocks noGrp="1"/>
          </p:cNvSpPr>
          <p:nvPr>
            <p:ph type="dt" sz="half" idx="10"/>
          </p:nvPr>
        </p:nvSpPr>
        <p:spPr/>
        <p:txBody>
          <a:bodyPr/>
          <a:lstStyle/>
          <a:p>
            <a:r>
              <a:rPr lang="en-US" dirty="0"/>
              <a:t>02.05.2024</a:t>
            </a:r>
          </a:p>
        </p:txBody>
      </p:sp>
      <p:sp>
        <p:nvSpPr>
          <p:cNvPr id="1048606" name="Footer Placeholder 4"/>
          <p:cNvSpPr>
            <a:spLocks noGrp="1"/>
          </p:cNvSpPr>
          <p:nvPr>
            <p:ph type="ftr" sz="quarter" idx="11"/>
          </p:nvPr>
        </p:nvSpPr>
        <p:spPr/>
        <p:txBody>
          <a:bodyPr/>
          <a:lstStyle/>
          <a:p>
            <a:r>
              <a:rPr lang="en-US" altLang="en-IN"/>
              <a:t>EPICS </a:t>
            </a:r>
            <a:endParaRPr lang="zh-CN" altLang="en-US"/>
          </a:p>
        </p:txBody>
      </p:sp>
      <p:sp>
        <p:nvSpPr>
          <p:cNvPr id="1048607" name="Slide Number Placeholder 5"/>
          <p:cNvSpPr>
            <a:spLocks noGrp="1"/>
          </p:cNvSpPr>
          <p:nvPr>
            <p:ph type="sldNum" sz="quarter" idx="12"/>
          </p:nvPr>
        </p:nvSpPr>
        <p:spPr/>
        <p:txBody>
          <a:bodyPr/>
          <a:lstStyle/>
          <a:p>
            <a:fld id="{5170CB73-D5E5-447B-B518-E9734AD0ACB4}" type="slidenum">
              <a:rPr lang="en-IN" smtClean="0"/>
              <a:pPr/>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914400" y="274638"/>
            <a:ext cx="7772400" cy="778098"/>
          </a:xfrm>
        </p:spPr>
        <p:txBody>
          <a:bodyPr>
            <a:normAutofit/>
          </a:bodyPr>
          <a:lstStyle/>
          <a:p>
            <a:pPr algn="ctr"/>
            <a:r>
              <a:rPr lang="en-US" dirty="0">
                <a:solidFill>
                  <a:schemeClr val="accent1">
                    <a:lumMod val="75000"/>
                  </a:schemeClr>
                </a:solidFill>
              </a:rPr>
              <a:t>Your Idea</a:t>
            </a:r>
            <a:endParaRPr lang="en-IN" dirty="0">
              <a:solidFill>
                <a:schemeClr val="accent1">
                  <a:lumMod val="75000"/>
                </a:schemeClr>
              </a:solidFill>
            </a:endParaRPr>
          </a:p>
        </p:txBody>
      </p:sp>
      <p:sp>
        <p:nvSpPr>
          <p:cNvPr id="1048604" name="Content Placeholder 2"/>
          <p:cNvSpPr>
            <a:spLocks noGrp="1"/>
          </p:cNvSpPr>
          <p:nvPr>
            <p:ph sz="quarter" idx="1"/>
          </p:nvPr>
        </p:nvSpPr>
        <p:spPr>
          <a:xfrm>
            <a:off x="971600" y="980728"/>
            <a:ext cx="7715200" cy="5039072"/>
          </a:xfrm>
          <a:ln>
            <a:solidFill>
              <a:schemeClr val="accent1"/>
            </a:solidFill>
          </a:ln>
        </p:spPr>
        <p:txBody>
          <a:bodyPr>
            <a:noAutofit/>
          </a:bodyPr>
          <a:lstStyle/>
          <a:p>
            <a:pPr algn="ctr"/>
            <a:endParaRPr lang="en-US" sz="1800" dirty="0"/>
          </a:p>
          <a:p>
            <a:r>
              <a:rPr lang="en-US" sz="1800" dirty="0"/>
              <a:t>To address the fire safety concerns in public places like malls and airports, we propose leveraging advanced technology such as the ESP32 microcontroller along with flame and smoke sensors. By integrating these components into the existing infrastructure, we can establish a proactive fire detection and prevention system</a:t>
            </a:r>
          </a:p>
          <a:p>
            <a:r>
              <a:rPr lang="en-US" sz="1800" dirty="0"/>
              <a:t>The ESP32 microcontroller serves as the central processing unit, capable of efficiently managing data from various sensors in real-time. Flame sensors can detect the presence of flames, while smoke sensors can identify the early signs of smoke, both crucial indicators of potential fire hazards.</a:t>
            </a:r>
          </a:p>
          <a:p>
            <a:r>
              <a:rPr lang="en-US" sz="1800" dirty="0"/>
              <a:t>Upon detecting abnormal readings from the sensors, the ESP32 can trigger immediate responses, such as activating alarms, notifying authorities, and initiating automated fire suppression systems. Additionally, the system can facilitate rapid communication with building occupants, providing clear evacuation instructions and guiding them to safety.</a:t>
            </a:r>
            <a:endParaRPr lang="en-IN" sz="1800" dirty="0"/>
          </a:p>
        </p:txBody>
      </p:sp>
      <p:sp>
        <p:nvSpPr>
          <p:cNvPr id="1048605" name="Date Placeholder 3"/>
          <p:cNvSpPr>
            <a:spLocks noGrp="1"/>
          </p:cNvSpPr>
          <p:nvPr>
            <p:ph type="dt" sz="half" idx="10"/>
          </p:nvPr>
        </p:nvSpPr>
        <p:spPr/>
        <p:txBody>
          <a:bodyPr/>
          <a:lstStyle/>
          <a:p>
            <a:r>
              <a:rPr lang="en-US" dirty="0"/>
              <a:t>02.05.2024</a:t>
            </a:r>
          </a:p>
        </p:txBody>
      </p:sp>
      <p:sp>
        <p:nvSpPr>
          <p:cNvPr id="1048606" name="Footer Placeholder 4"/>
          <p:cNvSpPr>
            <a:spLocks noGrp="1"/>
          </p:cNvSpPr>
          <p:nvPr>
            <p:ph type="ftr" sz="quarter" idx="11"/>
          </p:nvPr>
        </p:nvSpPr>
        <p:spPr/>
        <p:txBody>
          <a:bodyPr/>
          <a:lstStyle/>
          <a:p>
            <a:r>
              <a:rPr lang="en-US" altLang="en-IN" dirty="0"/>
              <a:t>EPICS </a:t>
            </a:r>
            <a:endParaRPr lang="zh-CN" altLang="en-US" dirty="0"/>
          </a:p>
        </p:txBody>
      </p:sp>
      <p:sp>
        <p:nvSpPr>
          <p:cNvPr id="1048607" name="Slide Number Placeholder 5"/>
          <p:cNvSpPr>
            <a:spLocks noGrp="1"/>
          </p:cNvSpPr>
          <p:nvPr>
            <p:ph type="sldNum" sz="quarter" idx="12"/>
          </p:nvPr>
        </p:nvSpPr>
        <p:spPr/>
        <p:txBody>
          <a:bodyPr/>
          <a:lstStyle/>
          <a:p>
            <a:fld id="{5170CB73-D5E5-447B-B518-E9734AD0ACB4}" type="slidenum">
              <a:rPr lang="en-IN" smtClean="0"/>
              <a:pPr/>
              <a:t>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fontScale="90000"/>
          </a:bodyPr>
          <a:lstStyle/>
          <a:p>
            <a:pPr algn="ctr"/>
            <a:r>
              <a:rPr lang="en-US" dirty="0">
                <a:solidFill>
                  <a:schemeClr val="accent1">
                    <a:lumMod val="75000"/>
                  </a:schemeClr>
                </a:solidFill>
              </a:rPr>
              <a:t>Pictorial Representation of the Idea</a:t>
            </a:r>
            <a:endParaRPr lang="en-IN" dirty="0">
              <a:solidFill>
                <a:schemeClr val="accent1">
                  <a:lumMod val="75000"/>
                </a:schemeClr>
              </a:solidFill>
            </a:endParaRPr>
          </a:p>
        </p:txBody>
      </p:sp>
      <p:pic>
        <p:nvPicPr>
          <p:cNvPr id="3" name="Content Placeholder 2">
            <a:extLst>
              <a:ext uri="{FF2B5EF4-FFF2-40B4-BE49-F238E27FC236}">
                <a16:creationId xmlns:a16="http://schemas.microsoft.com/office/drawing/2014/main" id="{E000A26B-EA0E-E90A-8718-16BBE6AF6D12}"/>
              </a:ext>
            </a:extLst>
          </p:cNvPr>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l="16647" t="16255" r="17573" b="17864"/>
          <a:stretch/>
        </p:blipFill>
        <p:spPr>
          <a:xfrm>
            <a:off x="443868" y="1388195"/>
            <a:ext cx="5112568" cy="2880320"/>
          </a:xfrm>
          <a:ln>
            <a:solidFill>
              <a:schemeClr val="accent1"/>
            </a:solidFill>
          </a:ln>
        </p:spPr>
      </p:pic>
      <p:sp>
        <p:nvSpPr>
          <p:cNvPr id="1048605" name="Date Placeholder 3"/>
          <p:cNvSpPr>
            <a:spLocks noGrp="1"/>
          </p:cNvSpPr>
          <p:nvPr>
            <p:ph type="dt" sz="half" idx="10"/>
          </p:nvPr>
        </p:nvSpPr>
        <p:spPr/>
        <p:txBody>
          <a:bodyPr/>
          <a:lstStyle/>
          <a:p>
            <a:r>
              <a:rPr lang="en-US" dirty="0"/>
              <a:t>02.05.2024</a:t>
            </a:r>
          </a:p>
        </p:txBody>
      </p:sp>
      <p:sp>
        <p:nvSpPr>
          <p:cNvPr id="1048606" name="Footer Placeholder 4"/>
          <p:cNvSpPr>
            <a:spLocks noGrp="1"/>
          </p:cNvSpPr>
          <p:nvPr>
            <p:ph type="ftr" sz="quarter" idx="11"/>
          </p:nvPr>
        </p:nvSpPr>
        <p:spPr/>
        <p:txBody>
          <a:bodyPr/>
          <a:lstStyle/>
          <a:p>
            <a:r>
              <a:rPr lang="en-US" altLang="en-IN"/>
              <a:t>EPICS </a:t>
            </a:r>
            <a:endParaRPr lang="zh-CN" altLang="en-US"/>
          </a:p>
        </p:txBody>
      </p:sp>
      <p:sp>
        <p:nvSpPr>
          <p:cNvPr id="1048607" name="Slide Number Placeholder 5"/>
          <p:cNvSpPr>
            <a:spLocks noGrp="1"/>
          </p:cNvSpPr>
          <p:nvPr>
            <p:ph type="sldNum" sz="quarter" idx="12"/>
          </p:nvPr>
        </p:nvSpPr>
        <p:spPr/>
        <p:txBody>
          <a:bodyPr/>
          <a:lstStyle/>
          <a:p>
            <a:fld id="{5170CB73-D5E5-447B-B518-E9734AD0ACB4}" type="slidenum">
              <a:rPr lang="en-IN" smtClean="0"/>
              <a:pPr/>
              <a:t>5</a:t>
            </a:fld>
            <a:endParaRPr lang="en-IN" dirty="0"/>
          </a:p>
        </p:txBody>
      </p:sp>
      <p:pic>
        <p:nvPicPr>
          <p:cNvPr id="5" name="Picture 4">
            <a:extLst>
              <a:ext uri="{FF2B5EF4-FFF2-40B4-BE49-F238E27FC236}">
                <a16:creationId xmlns:a16="http://schemas.microsoft.com/office/drawing/2014/main" id="{815C832C-7313-7602-CC3E-AB206FE2FD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55" t="2900" r="7279" b="6165"/>
          <a:stretch/>
        </p:blipFill>
        <p:spPr>
          <a:xfrm>
            <a:off x="6005077" y="2348880"/>
            <a:ext cx="2715761" cy="35914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pPr algn="ctr"/>
            <a:r>
              <a:rPr lang="en-US" dirty="0">
                <a:solidFill>
                  <a:schemeClr val="accent1">
                    <a:lumMod val="75000"/>
                  </a:schemeClr>
                </a:solidFill>
              </a:rPr>
              <a:t>Technology Stack</a:t>
            </a:r>
            <a:endParaRPr lang="en-IN" dirty="0">
              <a:solidFill>
                <a:schemeClr val="accent1">
                  <a:lumMod val="75000"/>
                </a:schemeClr>
              </a:solidFill>
            </a:endParaRPr>
          </a:p>
        </p:txBody>
      </p:sp>
      <p:sp>
        <p:nvSpPr>
          <p:cNvPr id="1048604" name="Content Placeholder 2"/>
          <p:cNvSpPr>
            <a:spLocks noGrp="1"/>
          </p:cNvSpPr>
          <p:nvPr>
            <p:ph sz="quarter" idx="1"/>
          </p:nvPr>
        </p:nvSpPr>
        <p:spPr>
          <a:ln>
            <a:solidFill>
              <a:schemeClr val="accent1"/>
            </a:solidFill>
          </a:ln>
        </p:spPr>
        <p:txBody>
          <a:bodyPr>
            <a:normAutofit/>
          </a:bodyPr>
          <a:lstStyle/>
          <a:p>
            <a:r>
              <a:rPr lang="en-IN" dirty="0"/>
              <a:t>IOT</a:t>
            </a:r>
          </a:p>
          <a:p>
            <a:r>
              <a:rPr lang="en-IN" dirty="0"/>
              <a:t>Cloud communications</a:t>
            </a:r>
          </a:p>
        </p:txBody>
      </p:sp>
      <p:sp>
        <p:nvSpPr>
          <p:cNvPr id="1048605" name="Date Placeholder 3"/>
          <p:cNvSpPr>
            <a:spLocks noGrp="1"/>
          </p:cNvSpPr>
          <p:nvPr>
            <p:ph type="dt" sz="half" idx="10"/>
          </p:nvPr>
        </p:nvSpPr>
        <p:spPr/>
        <p:txBody>
          <a:bodyPr/>
          <a:lstStyle/>
          <a:p>
            <a:r>
              <a:rPr lang="en-US" dirty="0"/>
              <a:t>02.05.2024</a:t>
            </a:r>
          </a:p>
        </p:txBody>
      </p:sp>
      <p:sp>
        <p:nvSpPr>
          <p:cNvPr id="1048606" name="Footer Placeholder 4"/>
          <p:cNvSpPr>
            <a:spLocks noGrp="1"/>
          </p:cNvSpPr>
          <p:nvPr>
            <p:ph type="ftr" sz="quarter" idx="11"/>
          </p:nvPr>
        </p:nvSpPr>
        <p:spPr/>
        <p:txBody>
          <a:bodyPr/>
          <a:lstStyle/>
          <a:p>
            <a:r>
              <a:rPr lang="en-US" altLang="en-IN"/>
              <a:t>EPICS </a:t>
            </a:r>
            <a:endParaRPr lang="zh-CN" altLang="en-US"/>
          </a:p>
        </p:txBody>
      </p:sp>
      <p:sp>
        <p:nvSpPr>
          <p:cNvPr id="1048607" name="Slide Number Placeholder 5"/>
          <p:cNvSpPr>
            <a:spLocks noGrp="1"/>
          </p:cNvSpPr>
          <p:nvPr>
            <p:ph type="sldNum" sz="quarter" idx="12"/>
          </p:nvPr>
        </p:nvSpPr>
        <p:spPr/>
        <p:txBody>
          <a:bodyPr/>
          <a:lstStyle/>
          <a:p>
            <a:fld id="{5170CB73-D5E5-447B-B518-E9734AD0ACB4}" type="slidenum">
              <a:rPr lang="en-IN" smtClean="0"/>
              <a:pPr/>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pPr algn="ctr"/>
            <a:r>
              <a:rPr lang="en-US" dirty="0">
                <a:solidFill>
                  <a:schemeClr val="accent1">
                    <a:lumMod val="75000"/>
                  </a:schemeClr>
                </a:solidFill>
              </a:rPr>
              <a:t>Demo/Output</a:t>
            </a:r>
            <a:endParaRPr lang="en-IN" dirty="0">
              <a:solidFill>
                <a:schemeClr val="accent1">
                  <a:lumMod val="75000"/>
                </a:schemeClr>
              </a:solidFill>
            </a:endParaRPr>
          </a:p>
        </p:txBody>
      </p:sp>
      <p:sp>
        <p:nvSpPr>
          <p:cNvPr id="1048604" name="Content Placeholder 2"/>
          <p:cNvSpPr>
            <a:spLocks noGrp="1"/>
          </p:cNvSpPr>
          <p:nvPr>
            <p:ph sz="quarter" idx="1"/>
          </p:nvPr>
        </p:nvSpPr>
        <p:spPr>
          <a:ln>
            <a:solidFill>
              <a:schemeClr val="accent1"/>
            </a:solidFill>
          </a:ln>
        </p:spPr>
        <p:txBody>
          <a:bodyPr/>
          <a:lstStyle/>
          <a:p>
            <a:pPr marL="0" indent="0" algn="ctr">
              <a:buNone/>
            </a:pPr>
            <a:endParaRPr lang="en-US" dirty="0">
              <a:solidFill>
                <a:schemeClr val="accent6">
                  <a:lumMod val="60000"/>
                  <a:lumOff val="40000"/>
                </a:schemeClr>
              </a:solidFill>
            </a:endParaRPr>
          </a:p>
          <a:p>
            <a:pPr marL="0" indent="0" algn="ctr">
              <a:buNone/>
            </a:pPr>
            <a:endParaRPr lang="en-US" dirty="0">
              <a:solidFill>
                <a:schemeClr val="accent6">
                  <a:lumMod val="60000"/>
                  <a:lumOff val="40000"/>
                </a:schemeClr>
              </a:solidFill>
            </a:endParaRPr>
          </a:p>
        </p:txBody>
      </p:sp>
      <p:sp>
        <p:nvSpPr>
          <p:cNvPr id="1048605" name="Date Placeholder 3"/>
          <p:cNvSpPr>
            <a:spLocks noGrp="1"/>
          </p:cNvSpPr>
          <p:nvPr>
            <p:ph type="dt" sz="half" idx="10"/>
          </p:nvPr>
        </p:nvSpPr>
        <p:spPr/>
        <p:txBody>
          <a:bodyPr/>
          <a:lstStyle/>
          <a:p>
            <a:r>
              <a:rPr lang="en-US" dirty="0"/>
              <a:t>02.05.2024</a:t>
            </a:r>
          </a:p>
        </p:txBody>
      </p:sp>
      <p:sp>
        <p:nvSpPr>
          <p:cNvPr id="1048606" name="Footer Placeholder 4"/>
          <p:cNvSpPr>
            <a:spLocks noGrp="1"/>
          </p:cNvSpPr>
          <p:nvPr>
            <p:ph type="ftr" sz="quarter" idx="11"/>
          </p:nvPr>
        </p:nvSpPr>
        <p:spPr/>
        <p:txBody>
          <a:bodyPr/>
          <a:lstStyle/>
          <a:p>
            <a:r>
              <a:rPr lang="en-US" altLang="en-IN"/>
              <a:t>EPICS </a:t>
            </a:r>
            <a:endParaRPr lang="zh-CN" altLang="en-US"/>
          </a:p>
        </p:txBody>
      </p:sp>
      <p:sp>
        <p:nvSpPr>
          <p:cNvPr id="1048607" name="Slide Number Placeholder 5"/>
          <p:cNvSpPr>
            <a:spLocks noGrp="1"/>
          </p:cNvSpPr>
          <p:nvPr>
            <p:ph type="sldNum" sz="quarter" idx="12"/>
          </p:nvPr>
        </p:nvSpPr>
        <p:spPr/>
        <p:txBody>
          <a:bodyPr/>
          <a:lstStyle/>
          <a:p>
            <a:fld id="{5170CB73-D5E5-447B-B518-E9734AD0ACB4}" type="slidenum">
              <a:rPr lang="en-IN" smtClean="0"/>
              <a:pPr/>
              <a:t>7</a:t>
            </a:fld>
            <a:endParaRPr lang="en-IN" dirty="0"/>
          </a:p>
        </p:txBody>
      </p:sp>
      <p:pic>
        <p:nvPicPr>
          <p:cNvPr id="3" name="Picture 2">
            <a:extLst>
              <a:ext uri="{FF2B5EF4-FFF2-40B4-BE49-F238E27FC236}">
                <a16:creationId xmlns:a16="http://schemas.microsoft.com/office/drawing/2014/main" id="{6BD46919-9C36-A271-58AB-9B80EF4AFA32}"/>
              </a:ext>
            </a:extLst>
          </p:cNvPr>
          <p:cNvPicPr>
            <a:picLocks noChangeAspect="1"/>
          </p:cNvPicPr>
          <p:nvPr/>
        </p:nvPicPr>
        <p:blipFill>
          <a:blip r:embed="rId2"/>
          <a:stretch>
            <a:fillRect/>
          </a:stretch>
        </p:blipFill>
        <p:spPr>
          <a:xfrm>
            <a:off x="1043609" y="1561690"/>
            <a:ext cx="3672408" cy="2112183"/>
          </a:xfrm>
          <a:prstGeom prst="rect">
            <a:avLst/>
          </a:prstGeom>
        </p:spPr>
      </p:pic>
      <p:pic>
        <p:nvPicPr>
          <p:cNvPr id="5" name="Picture 4">
            <a:extLst>
              <a:ext uri="{FF2B5EF4-FFF2-40B4-BE49-F238E27FC236}">
                <a16:creationId xmlns:a16="http://schemas.microsoft.com/office/drawing/2014/main" id="{B2890F9C-2894-28DA-F117-750B9CDA7E84}"/>
              </a:ext>
            </a:extLst>
          </p:cNvPr>
          <p:cNvPicPr>
            <a:picLocks noChangeAspect="1"/>
          </p:cNvPicPr>
          <p:nvPr/>
        </p:nvPicPr>
        <p:blipFill>
          <a:blip r:embed="rId3"/>
          <a:stretch>
            <a:fillRect/>
          </a:stretch>
        </p:blipFill>
        <p:spPr>
          <a:xfrm>
            <a:off x="4716017" y="3650726"/>
            <a:ext cx="3891313" cy="2298980"/>
          </a:xfrm>
          <a:prstGeom prst="rect">
            <a:avLst/>
          </a:prstGeom>
        </p:spPr>
      </p:pic>
      <p:sp>
        <p:nvSpPr>
          <p:cNvPr id="7" name="TextBox 6">
            <a:extLst>
              <a:ext uri="{FF2B5EF4-FFF2-40B4-BE49-F238E27FC236}">
                <a16:creationId xmlns:a16="http://schemas.microsoft.com/office/drawing/2014/main" id="{434590D6-0875-F36F-4BB9-69485602FBB3}"/>
              </a:ext>
            </a:extLst>
          </p:cNvPr>
          <p:cNvSpPr txBox="1"/>
          <p:nvPr/>
        </p:nvSpPr>
        <p:spPr>
          <a:xfrm>
            <a:off x="4716017" y="2248449"/>
            <a:ext cx="4572000" cy="369332"/>
          </a:xfrm>
          <a:prstGeom prst="rect">
            <a:avLst/>
          </a:prstGeom>
          <a:noFill/>
        </p:spPr>
        <p:txBody>
          <a:bodyPr wrap="square">
            <a:spAutoFit/>
          </a:bodyPr>
          <a:lstStyle/>
          <a:p>
            <a:r>
              <a:rPr lang="en-US" dirty="0">
                <a:solidFill>
                  <a:srgbClr val="00B0F0"/>
                </a:solidFill>
              </a:rPr>
              <a:t>-----BLYNK CONSOLE</a:t>
            </a:r>
            <a:endParaRPr lang="en-IN" dirty="0">
              <a:solidFill>
                <a:srgbClr val="00B0F0"/>
              </a:solidFill>
            </a:endParaRPr>
          </a:p>
        </p:txBody>
      </p:sp>
      <p:sp>
        <p:nvSpPr>
          <p:cNvPr id="9" name="TextBox 8">
            <a:extLst>
              <a:ext uri="{FF2B5EF4-FFF2-40B4-BE49-F238E27FC236}">
                <a16:creationId xmlns:a16="http://schemas.microsoft.com/office/drawing/2014/main" id="{E166746C-AFC0-5AA8-6DD6-A890C2FF0727}"/>
              </a:ext>
            </a:extLst>
          </p:cNvPr>
          <p:cNvSpPr txBox="1"/>
          <p:nvPr/>
        </p:nvSpPr>
        <p:spPr>
          <a:xfrm>
            <a:off x="1907704" y="4522152"/>
            <a:ext cx="4642338" cy="369332"/>
          </a:xfrm>
          <a:prstGeom prst="rect">
            <a:avLst/>
          </a:prstGeom>
          <a:noFill/>
        </p:spPr>
        <p:txBody>
          <a:bodyPr wrap="square">
            <a:spAutoFit/>
          </a:bodyPr>
          <a:lstStyle/>
          <a:p>
            <a:r>
              <a:rPr lang="en-US" dirty="0">
                <a:solidFill>
                  <a:srgbClr val="00B0F0"/>
                </a:solidFill>
              </a:rPr>
              <a:t>TWILIO WEB SERVER-----</a:t>
            </a:r>
            <a:endParaRPr lang="en-IN" dirty="0">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pPr algn="ctr"/>
            <a:r>
              <a:rPr lang="en-US" altLang="en-IN" dirty="0">
                <a:solidFill>
                  <a:schemeClr val="accent1">
                    <a:lumMod val="75000"/>
                  </a:schemeClr>
                </a:solidFill>
              </a:rPr>
              <a:t>Social Benefits</a:t>
            </a:r>
            <a:endParaRPr lang="en-IN" dirty="0">
              <a:solidFill>
                <a:schemeClr val="accent1">
                  <a:lumMod val="75000"/>
                </a:schemeClr>
              </a:solidFill>
            </a:endParaRPr>
          </a:p>
        </p:txBody>
      </p:sp>
      <p:sp>
        <p:nvSpPr>
          <p:cNvPr id="1048604" name="Content Placeholder 2"/>
          <p:cNvSpPr>
            <a:spLocks noGrp="1"/>
          </p:cNvSpPr>
          <p:nvPr>
            <p:ph sz="quarter" idx="1"/>
          </p:nvPr>
        </p:nvSpPr>
        <p:spPr>
          <a:xfrm>
            <a:off x="397715" y="1470086"/>
            <a:ext cx="7772400" cy="4572000"/>
          </a:xfrm>
          <a:ln>
            <a:solidFill>
              <a:schemeClr val="accent1"/>
            </a:solidFill>
          </a:ln>
        </p:spPr>
        <p:txBody>
          <a:bodyPr>
            <a:normAutofit fontScale="77500" lnSpcReduction="20000"/>
          </a:bodyPr>
          <a:lstStyle/>
          <a:p>
            <a:r>
              <a:rPr lang="en-IN" dirty="0"/>
              <a:t> </a:t>
            </a:r>
            <a:r>
              <a:rPr lang="en-US" sz="2900" b="1" dirty="0"/>
              <a:t>Enhanced Public Safety: </a:t>
            </a:r>
            <a:r>
              <a:rPr lang="en-US" dirty="0"/>
              <a:t>By promptly detecting fire hazards and initiating appropriate responses, such as activating alarms and guiding occupants to safety, the system significantly reduces the risk of injuries and fatalities in the event of a fire</a:t>
            </a:r>
          </a:p>
          <a:p>
            <a:r>
              <a:rPr lang="en-US" sz="2900" b="1" dirty="0"/>
              <a:t>Protection of Lives and Property: </a:t>
            </a:r>
            <a:r>
              <a:rPr lang="en-US" dirty="0"/>
              <a:t>Early detection allows for timely evacuation and containment measures, preventing the spread of fire and reducing its impact on infrastructure and belongings.</a:t>
            </a:r>
          </a:p>
          <a:p>
            <a:r>
              <a:rPr lang="en-US" sz="2900" b="1" dirty="0"/>
              <a:t>Improved Emergency Response: </a:t>
            </a:r>
            <a:r>
              <a:rPr lang="en-US" dirty="0"/>
              <a:t>The system facilitates efficient communication with emergency responders, providing real-time information about the location and severity of the fire.</a:t>
            </a:r>
          </a:p>
          <a:p>
            <a:r>
              <a:rPr lang="en-US" sz="2900" b="1" dirty="0"/>
              <a:t>Accessibility and Inclusivity: </a:t>
            </a:r>
            <a:r>
              <a:rPr lang="en-US" dirty="0"/>
              <a:t>Public spaces equipped with advanced fire safety systems ensure accessibility and inclusivity for all individuals, including those with disabilities or mobility impairments. </a:t>
            </a:r>
          </a:p>
        </p:txBody>
      </p:sp>
      <p:sp>
        <p:nvSpPr>
          <p:cNvPr id="1048605" name="Date Placeholder 3"/>
          <p:cNvSpPr>
            <a:spLocks noGrp="1"/>
          </p:cNvSpPr>
          <p:nvPr>
            <p:ph type="dt" sz="half" idx="10"/>
          </p:nvPr>
        </p:nvSpPr>
        <p:spPr/>
        <p:txBody>
          <a:bodyPr/>
          <a:lstStyle/>
          <a:p>
            <a:r>
              <a:rPr lang="en-US" dirty="0"/>
              <a:t>02.05.2024</a:t>
            </a:r>
          </a:p>
        </p:txBody>
      </p:sp>
      <p:sp>
        <p:nvSpPr>
          <p:cNvPr id="1048606" name="Footer Placeholder 4"/>
          <p:cNvSpPr>
            <a:spLocks noGrp="1"/>
          </p:cNvSpPr>
          <p:nvPr>
            <p:ph type="ftr" sz="quarter" idx="11"/>
          </p:nvPr>
        </p:nvSpPr>
        <p:spPr/>
        <p:txBody>
          <a:bodyPr/>
          <a:lstStyle/>
          <a:p>
            <a:r>
              <a:rPr lang="en-US" altLang="en-IN"/>
              <a:t>EPICS </a:t>
            </a:r>
            <a:endParaRPr lang="zh-CN" altLang="en-US"/>
          </a:p>
        </p:txBody>
      </p:sp>
      <p:sp>
        <p:nvSpPr>
          <p:cNvPr id="1048607" name="Slide Number Placeholder 5"/>
          <p:cNvSpPr>
            <a:spLocks noGrp="1"/>
          </p:cNvSpPr>
          <p:nvPr>
            <p:ph type="sldNum" sz="quarter" idx="12"/>
          </p:nvPr>
        </p:nvSpPr>
        <p:spPr/>
        <p:txBody>
          <a:bodyPr/>
          <a:lstStyle/>
          <a:p>
            <a:fld id="{5170CB73-D5E5-447B-B518-E9734AD0ACB4}" type="slidenum">
              <a:rPr lang="en-IN" smtClean="0"/>
              <a:pPr/>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pPr algn="ctr"/>
            <a:r>
              <a:rPr lang="en-US" dirty="0">
                <a:solidFill>
                  <a:schemeClr val="accent1">
                    <a:lumMod val="75000"/>
                  </a:schemeClr>
                </a:solidFill>
              </a:rPr>
              <a:t>Commercial Viability</a:t>
            </a:r>
            <a:endParaRPr lang="en-IN" dirty="0">
              <a:solidFill>
                <a:schemeClr val="accent1">
                  <a:lumMod val="75000"/>
                </a:schemeClr>
              </a:solidFill>
            </a:endParaRPr>
          </a:p>
        </p:txBody>
      </p:sp>
      <p:sp>
        <p:nvSpPr>
          <p:cNvPr id="1048604" name="Content Placeholder 2"/>
          <p:cNvSpPr>
            <a:spLocks noGrp="1"/>
          </p:cNvSpPr>
          <p:nvPr>
            <p:ph sz="quarter" idx="1"/>
          </p:nvPr>
        </p:nvSpPr>
        <p:spPr>
          <a:ln>
            <a:solidFill>
              <a:schemeClr val="accent1"/>
            </a:solidFill>
          </a:ln>
        </p:spPr>
        <p:txBody>
          <a:bodyPr>
            <a:normAutofit fontScale="70000" lnSpcReduction="20000"/>
          </a:bodyPr>
          <a:lstStyle/>
          <a:p>
            <a:pPr algn="ctr"/>
            <a:r>
              <a:rPr lang="en-US" dirty="0"/>
              <a:t>.</a:t>
            </a:r>
          </a:p>
          <a:p>
            <a:r>
              <a:rPr lang="en-US" b="1" dirty="0"/>
              <a:t>Risk Mitigation : </a:t>
            </a:r>
            <a:r>
              <a:rPr lang="en-US" dirty="0"/>
              <a:t>Investing in advanced fire detection and prevention systems helps mitigate these risks by minimizing the likelihood and severity of fire incidents, thereby safeguarding assets and interests.</a:t>
            </a:r>
          </a:p>
          <a:p>
            <a:r>
              <a:rPr lang="en-US" b="1" dirty="0"/>
              <a:t>Cost Savings: </a:t>
            </a:r>
            <a:r>
              <a:rPr lang="en-US" dirty="0"/>
              <a:t>While the initial investment in deploying a fire detection and prevention system may be substantial, the long-term cost savings outweigh the upfront expenses. </a:t>
            </a:r>
          </a:p>
          <a:p>
            <a:r>
              <a:rPr lang="en-US" b="1" dirty="0"/>
              <a:t>Scalability and Adaptability: </a:t>
            </a:r>
            <a:r>
              <a:rPr lang="en-US" dirty="0"/>
              <a:t>The modular nature of the ESP32 microcontroller platform allows for scalability and adaptability to various environments and applications</a:t>
            </a:r>
          </a:p>
          <a:p>
            <a:r>
              <a:rPr lang="en-US" b="1" dirty="0"/>
              <a:t>Value-added Services: </a:t>
            </a:r>
            <a:r>
              <a:rPr lang="en-US" dirty="0"/>
              <a:t>Beyond basic fire detection and prevention capabilities, the system can offer value-added services such as real-time monitoring, predictive maintenance, and customer satisfaction. </a:t>
            </a:r>
          </a:p>
          <a:p>
            <a:r>
              <a:rPr lang="en-US" sz="2800" b="0" i="0" dirty="0">
                <a:solidFill>
                  <a:srgbClr val="0D0D0D"/>
                </a:solidFill>
                <a:effectLst/>
                <a:highlight>
                  <a:srgbClr val="FFFFFF"/>
                </a:highlight>
              </a:rPr>
              <a:t>Overall, the total project cost is estimated to range from Rs.10,000 to Rs.12,000, depending on factors such as project scope, complexity, and location.</a:t>
            </a:r>
            <a:endParaRPr lang="en-US" dirty="0">
              <a:solidFill>
                <a:schemeClr val="accent6">
                  <a:lumMod val="60000"/>
                  <a:lumOff val="40000"/>
                </a:schemeClr>
              </a:solidFill>
            </a:endParaRPr>
          </a:p>
        </p:txBody>
      </p:sp>
      <p:sp>
        <p:nvSpPr>
          <p:cNvPr id="1048605" name="Date Placeholder 3"/>
          <p:cNvSpPr>
            <a:spLocks noGrp="1"/>
          </p:cNvSpPr>
          <p:nvPr>
            <p:ph type="dt" sz="half" idx="10"/>
          </p:nvPr>
        </p:nvSpPr>
        <p:spPr/>
        <p:txBody>
          <a:bodyPr/>
          <a:lstStyle/>
          <a:p>
            <a:r>
              <a:rPr lang="en-US" dirty="0"/>
              <a:t>02.05.2024</a:t>
            </a:r>
          </a:p>
        </p:txBody>
      </p:sp>
      <p:sp>
        <p:nvSpPr>
          <p:cNvPr id="1048606" name="Footer Placeholder 4"/>
          <p:cNvSpPr>
            <a:spLocks noGrp="1"/>
          </p:cNvSpPr>
          <p:nvPr>
            <p:ph type="ftr" sz="quarter" idx="11"/>
          </p:nvPr>
        </p:nvSpPr>
        <p:spPr/>
        <p:txBody>
          <a:bodyPr/>
          <a:lstStyle/>
          <a:p>
            <a:r>
              <a:rPr lang="en-US" altLang="en-IN"/>
              <a:t>EPICS </a:t>
            </a:r>
            <a:endParaRPr lang="zh-CN" altLang="en-US"/>
          </a:p>
        </p:txBody>
      </p:sp>
      <p:sp>
        <p:nvSpPr>
          <p:cNvPr id="1048607" name="Slide Number Placeholder 5"/>
          <p:cNvSpPr>
            <a:spLocks noGrp="1"/>
          </p:cNvSpPr>
          <p:nvPr>
            <p:ph type="sldNum" sz="quarter" idx="12"/>
          </p:nvPr>
        </p:nvSpPr>
        <p:spPr/>
        <p:txBody>
          <a:bodyPr/>
          <a:lstStyle/>
          <a:p>
            <a:fld id="{5170CB73-D5E5-447B-B518-E9734AD0ACB4}" type="slidenum">
              <a:rPr lang="en-IN" smtClean="0"/>
              <a:pPr/>
              <a:t>9</a:t>
            </a:fld>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772</Words>
  <Application>Microsoft Office PowerPoint</Application>
  <PresentationFormat>On-screen Show (4:3)</PresentationFormat>
  <Paragraphs>87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 Antiqua</vt:lpstr>
      <vt:lpstr>Calibri</vt:lpstr>
      <vt:lpstr>Lucida Sans</vt:lpstr>
      <vt:lpstr>Wingdings 2</vt:lpstr>
      <vt:lpstr>Equity</vt:lpstr>
      <vt:lpstr>EPICS REVIEW 2024</vt:lpstr>
      <vt:lpstr>Team Details</vt:lpstr>
      <vt:lpstr>Problem Description</vt:lpstr>
      <vt:lpstr>Your Idea</vt:lpstr>
      <vt:lpstr>Pictorial Representation of the Idea</vt:lpstr>
      <vt:lpstr>Technology Stack</vt:lpstr>
      <vt:lpstr>Demo/Output</vt:lpstr>
      <vt:lpstr>Social Benefits</vt:lpstr>
      <vt:lpstr>Commercial Viability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&lt;logo&gt; Hackathon Name &lt;year&gt;</dc:title>
  <dc:creator>ADMIN</dc:creator>
  <cp:lastModifiedBy>Mr_hyp __</cp:lastModifiedBy>
  <cp:revision>4</cp:revision>
  <dcterms:created xsi:type="dcterms:W3CDTF">2023-09-01T10:07:49Z</dcterms:created>
  <dcterms:modified xsi:type="dcterms:W3CDTF">2024-05-02T02:17:51Z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ed4c3dcf635c4b9987170dced3c684d1</vt:lpwstr>
  </property>
</Properties>
</file>