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641" autoAdjust="0"/>
  </p:normalViewPr>
  <p:slideViewPr>
    <p:cSldViewPr>
      <p:cViewPr varScale="1">
        <p:scale>
          <a:sx n="64" d="100"/>
          <a:sy n="64" d="100"/>
        </p:scale>
        <p:origin x="-1336" y="-68"/>
      </p:cViewPr>
      <p:guideLst>
        <p:guide orient="horz" pos="2160"/>
        <p:guide pos="2880"/>
      </p:guideLst>
    </p:cSldViewPr>
  </p:slideViewPr>
  <p:outlineViewPr>
    <p:cViewPr>
      <p:scale>
        <a:sx n="33" d="100"/>
        <a:sy n="33" d="100"/>
      </p:scale>
      <p:origin x="32" y="14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FB32BBF-FB37-4BC6-BD51-C897B43441FD}" type="datetimeFigureOut">
              <a:rPr lang="en-US" smtClean="0"/>
              <a:pPr/>
              <a:t>10/5/2023</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3076D63-B61F-45D8-AFB0-6B491F116715}" type="slidenum">
              <a:rPr lang="en-GB" smtClean="0"/>
              <a:pPr/>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FB32BBF-FB37-4BC6-BD51-C897B43441FD}" type="datetimeFigureOut">
              <a:rPr lang="en-US" smtClean="0"/>
              <a:pPr/>
              <a:t>10/5/2023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076D63-B61F-45D8-AFB0-6B491F116715}" type="slidenum">
              <a:rPr lang="en-GB" smtClean="0"/>
              <a:pPr/>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B32BBF-FB37-4BC6-BD51-C897B43441FD}" type="datetimeFigureOut">
              <a:rPr lang="en-US" smtClean="0"/>
              <a:pPr/>
              <a:t>10/5/2023</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3076D63-B61F-45D8-AFB0-6B491F116715}"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FB32BBF-FB37-4BC6-BD51-C897B43441FD}" type="datetimeFigureOut">
              <a:rPr lang="en-US" smtClean="0"/>
              <a:pPr/>
              <a:t>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pPr/>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FB32BBF-FB37-4BC6-BD51-C897B43441FD}" type="datetimeFigureOut">
              <a:rPr lang="en-US" smtClean="0"/>
              <a:pPr/>
              <a:t>10/5/2023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3076D63-B61F-45D8-AFB0-6B491F116715}" type="slidenum">
              <a:rPr lang="en-GB" smtClean="0"/>
              <a:pPr/>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B32BBF-FB37-4BC6-BD51-C897B43441FD}" type="datetimeFigureOut">
              <a:rPr lang="en-US" smtClean="0"/>
              <a:pPr/>
              <a:t>10/5/2023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3076D63-B61F-45D8-AFB0-6B491F11671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32BBF-FB37-4BC6-BD51-C897B43441FD}" type="datetimeFigureOut">
              <a:rPr lang="en-US" smtClean="0"/>
              <a:pPr/>
              <a:t>10/5/2023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3076D63-B61F-45D8-AFB0-6B491F11671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B32BBF-FB37-4BC6-BD51-C897B43441FD}" type="datetimeFigureOut">
              <a:rPr lang="en-US" smtClean="0"/>
              <a:pPr/>
              <a:t>10/5/2023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076D63-B61F-45D8-AFB0-6B491F116715}" type="slidenum">
              <a:rPr lang="en-GB" smtClean="0"/>
              <a:pPr/>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B32BBF-FB37-4BC6-BD51-C897B43441FD}" type="datetimeFigureOut">
              <a:rPr lang="en-US" smtClean="0"/>
              <a:pPr/>
              <a:t>10/5/2023</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A3076D63-B61F-45D8-AFB0-6B491F116715}" type="slidenum">
              <a:rPr lang="en-GB" smtClean="0"/>
              <a:pPr/>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B32BBF-FB37-4BC6-BD51-C897B43441FD}" type="datetimeFigureOut">
              <a:rPr lang="en-US" smtClean="0"/>
              <a:pPr/>
              <a:t>10/5/2023</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3076D63-B61F-45D8-AFB0-6B491F11671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Sub title : </a:t>
            </a:r>
            <a:r>
              <a:rPr lang="en-US" dirty="0" err="1" smtClean="0"/>
              <a:t>IoT</a:t>
            </a:r>
            <a:r>
              <a:rPr lang="en-US" dirty="0" smtClean="0"/>
              <a:t> based water fountain</a:t>
            </a:r>
          </a:p>
          <a:p>
            <a:r>
              <a:rPr lang="en-US" smtClean="0"/>
              <a:t>Presenter </a:t>
            </a:r>
            <a:r>
              <a:rPr lang="en-US" smtClean="0"/>
              <a:t>:NITHISHKUMAR A</a:t>
            </a:r>
            <a:endParaRPr lang="en-US" dirty="0" smtClean="0"/>
          </a:p>
          <a:p>
            <a:r>
              <a:rPr lang="en-US" dirty="0" smtClean="0"/>
              <a:t>Date : 04/03/2023</a:t>
            </a:r>
            <a:endParaRPr lang="en-GB" dirty="0"/>
          </a:p>
        </p:txBody>
      </p:sp>
      <p:sp>
        <p:nvSpPr>
          <p:cNvPr id="2" name="Title 1"/>
          <p:cNvSpPr>
            <a:spLocks noGrp="1"/>
          </p:cNvSpPr>
          <p:nvPr>
            <p:ph type="ctrTitle"/>
          </p:nvPr>
        </p:nvSpPr>
        <p:spPr/>
        <p:txBody>
          <a:bodyPr/>
          <a:lstStyle/>
          <a:p>
            <a:r>
              <a:rPr lang="en-US" dirty="0" smtClean="0"/>
              <a:t>Smart water fountain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GB" dirty="0"/>
          </a:p>
        </p:txBody>
      </p:sp>
      <p:sp>
        <p:nvSpPr>
          <p:cNvPr id="3" name="Content Placeholder 2"/>
          <p:cNvSpPr>
            <a:spLocks noGrp="1"/>
          </p:cNvSpPr>
          <p:nvPr>
            <p:ph sz="quarter" idx="1"/>
          </p:nvPr>
        </p:nvSpPr>
        <p:spPr/>
        <p:txBody>
          <a:bodyPr>
            <a:normAutofit fontScale="85000" lnSpcReduction="20000"/>
          </a:bodyPr>
          <a:lstStyle/>
          <a:p>
            <a:r>
              <a:rPr lang="en-GB" sz="2800" b="1" dirty="0"/>
              <a:t>Technological Advancement:</a:t>
            </a:r>
            <a:r>
              <a:rPr lang="en-GB" sz="2800" dirty="0"/>
              <a:t> In the era of rapid technological advancement, </a:t>
            </a:r>
            <a:r>
              <a:rPr lang="en-GB" sz="2800" dirty="0" err="1"/>
              <a:t>IoT</a:t>
            </a:r>
            <a:r>
              <a:rPr lang="en-GB" sz="2800" dirty="0"/>
              <a:t>-based fountains stand at the forefront, showcasing how traditional artistry can seamlessly merge with cutting-edge automation</a:t>
            </a:r>
            <a:r>
              <a:rPr lang="en-GB" sz="2800" dirty="0" smtClean="0"/>
              <a:t>.</a:t>
            </a:r>
          </a:p>
          <a:p>
            <a:endParaRPr lang="en-GB" sz="2800" dirty="0"/>
          </a:p>
          <a:p>
            <a:r>
              <a:rPr lang="en-GB" sz="2800" b="1" dirty="0"/>
              <a:t>Art Meets Innovation:</a:t>
            </a:r>
            <a:r>
              <a:rPr lang="en-GB" sz="2800" dirty="0"/>
              <a:t> These fountains embody the fusion of art and innovation, offering not just visual delight but also a glimpse into the limitless possibilities of smart, interactive installations</a:t>
            </a:r>
            <a:r>
              <a:rPr lang="en-GB" sz="2800" dirty="0" smtClean="0"/>
              <a:t>.</a:t>
            </a:r>
          </a:p>
          <a:p>
            <a:endParaRPr lang="en-GB" sz="2800" dirty="0"/>
          </a:p>
          <a:p>
            <a:r>
              <a:rPr lang="en-GB" sz="2800" b="1" dirty="0"/>
              <a:t>Exploring </a:t>
            </a:r>
            <a:r>
              <a:rPr lang="en-GB" sz="2800" b="1" dirty="0" err="1"/>
              <a:t>IoT</a:t>
            </a:r>
            <a:r>
              <a:rPr lang="en-GB" sz="2800" b="1" dirty="0"/>
              <a:t> Potential:</a:t>
            </a:r>
            <a:r>
              <a:rPr lang="en-GB" sz="2800" dirty="0"/>
              <a:t> This discussion delves into the transformative capabilities of </a:t>
            </a:r>
            <a:r>
              <a:rPr lang="en-GB" sz="2800" dirty="0" err="1"/>
              <a:t>IoT</a:t>
            </a:r>
            <a:r>
              <a:rPr lang="en-GB" sz="2800" dirty="0"/>
              <a:t>-based fountains, shedding light on how they can elevate aesthetics, efficiency, and sustainability in diverse settings.</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b="1" dirty="0" smtClean="0"/>
              <a:t>COMPONENTS</a:t>
            </a:r>
            <a:endParaRPr lang="en-GB" sz="8000" b="1" dirty="0"/>
          </a:p>
        </p:txBody>
      </p:sp>
      <p:sp>
        <p:nvSpPr>
          <p:cNvPr id="3" name="Content Placeholder 2"/>
          <p:cNvSpPr>
            <a:spLocks noGrp="1"/>
          </p:cNvSpPr>
          <p:nvPr>
            <p:ph sz="quarter" idx="1"/>
          </p:nvPr>
        </p:nvSpPr>
        <p:spPr/>
        <p:txBody>
          <a:bodyPr>
            <a:normAutofit fontScale="92500"/>
          </a:bodyPr>
          <a:lstStyle/>
          <a:p>
            <a:r>
              <a:rPr lang="en-GB" dirty="0" smtClean="0"/>
              <a:t>Water Pump</a:t>
            </a:r>
          </a:p>
          <a:p>
            <a:r>
              <a:rPr lang="en-GB" dirty="0" smtClean="0"/>
              <a:t>Water Level Sensor</a:t>
            </a:r>
          </a:p>
          <a:p>
            <a:r>
              <a:rPr lang="en-GB" dirty="0" smtClean="0"/>
              <a:t>Microcontroller (e.g., Raspberry Pi, </a:t>
            </a:r>
            <a:r>
              <a:rPr lang="en-GB" dirty="0" err="1" smtClean="0"/>
              <a:t>Arduino</a:t>
            </a:r>
            <a:r>
              <a:rPr lang="en-GB" dirty="0" smtClean="0"/>
              <a:t>, ESP8266, ESP32)</a:t>
            </a:r>
          </a:p>
          <a:p>
            <a:r>
              <a:rPr lang="en-GB" dirty="0" err="1" smtClean="0"/>
              <a:t>IoT</a:t>
            </a:r>
            <a:r>
              <a:rPr lang="en-GB" dirty="0" smtClean="0"/>
              <a:t> Connectivity Module (e.g., Wi-Fi module)</a:t>
            </a:r>
          </a:p>
          <a:p>
            <a:r>
              <a:rPr lang="en-GB" dirty="0" smtClean="0"/>
              <a:t>Power Supply</a:t>
            </a:r>
          </a:p>
          <a:p>
            <a:r>
              <a:rPr lang="en-GB" dirty="0" smtClean="0"/>
              <a:t>Relay (for controlling the pump)</a:t>
            </a:r>
          </a:p>
          <a:p>
            <a:r>
              <a:rPr lang="en-GB" dirty="0" smtClean="0"/>
              <a:t>Water Tubing (for water circulation)</a:t>
            </a:r>
          </a:p>
          <a:p>
            <a:r>
              <a:rPr lang="en-GB" dirty="0" smtClean="0"/>
              <a:t>Solenoid Valve (for controlling water flow)</a:t>
            </a:r>
          </a:p>
          <a:p>
            <a:r>
              <a:rPr lang="en-GB" dirty="0" smtClean="0"/>
              <a:t>Capacitive Touch Sensor (for user interaction)</a:t>
            </a:r>
          </a:p>
          <a:p>
            <a:r>
              <a:rPr lang="en-GB" dirty="0" smtClean="0"/>
              <a:t>LED (for status indication)</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WIDELY USED AREAS</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smtClean="0"/>
              <a:t>Residential Gardens</a:t>
            </a:r>
          </a:p>
          <a:p>
            <a:r>
              <a:rPr lang="en-GB" dirty="0" smtClean="0"/>
              <a:t>Commercial Spaces</a:t>
            </a:r>
          </a:p>
          <a:p>
            <a:r>
              <a:rPr lang="en-GB" dirty="0" smtClean="0"/>
              <a:t>Public Parks</a:t>
            </a:r>
          </a:p>
          <a:p>
            <a:r>
              <a:rPr lang="en-GB" dirty="0" smtClean="0"/>
              <a:t>Corporate Offices</a:t>
            </a:r>
          </a:p>
          <a:p>
            <a:r>
              <a:rPr lang="en-GB" dirty="0" smtClean="0"/>
              <a:t>Event Venues</a:t>
            </a:r>
          </a:p>
          <a:p>
            <a:r>
              <a:rPr lang="en-GB" dirty="0" smtClean="0"/>
              <a:t>Educational Facilities</a:t>
            </a:r>
          </a:p>
          <a:p>
            <a:r>
              <a:rPr lang="en-GB" dirty="0" smtClean="0"/>
              <a:t>Malls and Shopping </a:t>
            </a:r>
            <a:r>
              <a:rPr lang="en-GB" dirty="0" err="1" smtClean="0"/>
              <a:t>Centers</a:t>
            </a:r>
            <a:endParaRPr lang="en-GB" dirty="0" smtClean="0"/>
          </a:p>
          <a:p>
            <a:r>
              <a:rPr lang="en-GB" dirty="0" smtClean="0"/>
              <a:t>Healthcare Facilities</a:t>
            </a:r>
          </a:p>
          <a:p>
            <a:r>
              <a:rPr lang="en-GB" dirty="0" smtClean="0"/>
              <a:t>Tourist Attractions</a:t>
            </a:r>
          </a:p>
          <a:p>
            <a:r>
              <a:rPr lang="en-GB" dirty="0" smtClean="0"/>
              <a:t>City Squares and Plazas</a:t>
            </a:r>
          </a:p>
          <a:p>
            <a:r>
              <a:rPr lang="en-GB" dirty="0" smtClean="0"/>
              <a:t>City Beautification Projects</a:t>
            </a:r>
          </a:p>
          <a:p>
            <a:r>
              <a:rPr lang="en-GB" dirty="0" smtClean="0"/>
              <a:t>Nature </a:t>
            </a:r>
            <a:r>
              <a:rPr lang="en-GB" dirty="0" err="1" smtClean="0"/>
              <a:t>Centers</a:t>
            </a:r>
            <a:r>
              <a:rPr lang="en-GB" dirty="0" smtClean="0"/>
              <a:t> and Museums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GB" dirty="0"/>
          </a:p>
        </p:txBody>
      </p:sp>
      <p:sp>
        <p:nvSpPr>
          <p:cNvPr id="3" name="Content Placeholder 2"/>
          <p:cNvSpPr>
            <a:spLocks noGrp="1"/>
          </p:cNvSpPr>
          <p:nvPr>
            <p:ph sz="quarter" idx="1"/>
          </p:nvPr>
        </p:nvSpPr>
        <p:spPr/>
        <p:txBody>
          <a:bodyPr/>
          <a:lstStyle/>
          <a:p>
            <a:r>
              <a:rPr lang="en-GB" b="1" dirty="0" smtClean="0"/>
              <a:t>Convenience</a:t>
            </a:r>
            <a:r>
              <a:rPr lang="en-GB" dirty="0" smtClean="0"/>
              <a:t>: </a:t>
            </a:r>
            <a:r>
              <a:rPr lang="en-GB" dirty="0" err="1" smtClean="0"/>
              <a:t>IoT</a:t>
            </a:r>
            <a:r>
              <a:rPr lang="en-GB" dirty="0" smtClean="0"/>
              <a:t>-enabled smart water fountains offer remote control via </a:t>
            </a:r>
            <a:r>
              <a:rPr lang="en-GB" dirty="0" err="1" smtClean="0"/>
              <a:t>smartphones</a:t>
            </a:r>
            <a:r>
              <a:rPr lang="en-GB" dirty="0" smtClean="0"/>
              <a:t> or computers, enhancing user convenience and eliminating the need for physical management.</a:t>
            </a:r>
          </a:p>
          <a:p>
            <a:r>
              <a:rPr lang="en-GB" b="1" dirty="0" smtClean="0"/>
              <a:t>Efficiency</a:t>
            </a:r>
            <a:r>
              <a:rPr lang="en-GB" dirty="0" smtClean="0"/>
              <a:t>: These fountains optimize water and energy usage through programmable operation, conserving resources and reducing operational costs.</a:t>
            </a:r>
          </a:p>
          <a:p>
            <a:r>
              <a:rPr lang="en-GB" b="1" dirty="0" smtClean="0"/>
              <a:t>Data Insights</a:t>
            </a:r>
            <a:r>
              <a:rPr lang="en-GB" dirty="0" smtClean="0"/>
              <a:t>: </a:t>
            </a:r>
            <a:r>
              <a:rPr lang="en-GB" dirty="0" err="1" smtClean="0"/>
              <a:t>IoT</a:t>
            </a:r>
            <a:r>
              <a:rPr lang="en-GB" dirty="0" smtClean="0"/>
              <a:t> technology provides real-time data on water usage and performance, enabling proactive maintenance and efficient, data-driven decision-making.</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GB" dirty="0"/>
          </a:p>
        </p:txBody>
      </p:sp>
      <p:sp>
        <p:nvSpPr>
          <p:cNvPr id="3" name="Content Placeholder 2"/>
          <p:cNvSpPr>
            <a:spLocks noGrp="1"/>
          </p:cNvSpPr>
          <p:nvPr>
            <p:ph sz="quarter" idx="1"/>
          </p:nvPr>
        </p:nvSpPr>
        <p:spPr/>
        <p:txBody>
          <a:bodyPr/>
          <a:lstStyle/>
          <a:p>
            <a:r>
              <a:rPr lang="en-GB" dirty="0" smtClean="0"/>
              <a:t/>
            </a:r>
            <a:br>
              <a:rPr lang="en-GB" dirty="0" smtClean="0"/>
            </a:br>
            <a:r>
              <a:rPr lang="en-GB" dirty="0" smtClean="0"/>
              <a:t>Smart water fountains empowered by </a:t>
            </a:r>
            <a:r>
              <a:rPr lang="en-GB" dirty="0" err="1" smtClean="0"/>
              <a:t>IoT</a:t>
            </a:r>
            <a:r>
              <a:rPr lang="en-GB" dirty="0" smtClean="0"/>
              <a:t> technology offer a blend of convenience, efficiency, and aesthetic appeal. They find applications in diverse settings, from residential gardens to commercial spaces and public areas. These fountains not only enhance user experiences but also promote water conservation and sustainable resource management. As technology continues to evolve, smart water fountains stand as an innovative and versatile addition to modern landscapes and environments.</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TotalTime>
  <Words>282</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Smart water fountain</vt:lpstr>
      <vt:lpstr>INTRODUCTION</vt:lpstr>
      <vt:lpstr>COMPONENTS</vt:lpstr>
      <vt:lpstr>WIDELY USED AREAS</vt:lpstr>
      <vt:lpstr>ADVANTAGES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dc:title>
  <dc:creator>HP</dc:creator>
  <cp:lastModifiedBy>HP</cp:lastModifiedBy>
  <cp:revision>3</cp:revision>
  <dcterms:created xsi:type="dcterms:W3CDTF">2023-10-04T15:39:46Z</dcterms:created>
  <dcterms:modified xsi:type="dcterms:W3CDTF">2023-10-05T15:55:45Z</dcterms:modified>
</cp:coreProperties>
</file>