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Group 42"/>
          <p:cNvGrpSpPr/>
          <p:nvPr/>
        </p:nvGrpSpPr>
        <p:grpSpPr>
          <a:xfrm>
            <a:off x="1271270" y="113665"/>
            <a:ext cx="8936355" cy="6627495"/>
            <a:chOff x="2002" y="0"/>
            <a:chExt cx="14073" cy="10943"/>
          </a:xfrm>
        </p:grpSpPr>
        <p:sp>
          <p:nvSpPr>
            <p:cNvPr id="4" name="Flowchart: Terminator 3"/>
            <p:cNvSpPr/>
            <p:nvPr/>
          </p:nvSpPr>
          <p:spPr>
            <a:xfrm>
              <a:off x="7637" y="0"/>
              <a:ext cx="2432" cy="721"/>
            </a:xfrm>
            <a:prstGeom prst="flowChartTerminator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Flowchart: Data 4"/>
            <p:cNvSpPr/>
            <p:nvPr/>
          </p:nvSpPr>
          <p:spPr>
            <a:xfrm>
              <a:off x="7030" y="1217"/>
              <a:ext cx="3416" cy="1261"/>
            </a:xfrm>
            <a:prstGeom prst="flowChartInputOutput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6851" y="2913"/>
              <a:ext cx="3595" cy="1781"/>
            </a:xfrm>
            <a:prstGeom prst="flowChartDecision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sz="1400">
                  <a:ln>
                    <a:solidFill>
                      <a:schemeClr val="bg1"/>
                    </a:solidFill>
                  </a:ln>
                </a:rPr>
                <a:t>start &lt;= end?</a:t>
              </a:r>
              <a:endParaRPr lang="en-IN" altLang="en-US" sz="140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7" name="Flowchart: Terminator 6"/>
            <p:cNvSpPr/>
            <p:nvPr/>
          </p:nvSpPr>
          <p:spPr>
            <a:xfrm>
              <a:off x="2002" y="3324"/>
              <a:ext cx="2844" cy="958"/>
            </a:xfrm>
            <a:prstGeom prst="flowChartTerminator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661" y="5211"/>
              <a:ext cx="3991" cy="876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129" y="8642"/>
              <a:ext cx="2946" cy="876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61" y="10067"/>
              <a:ext cx="3991" cy="876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Flowchart: Terminator 10"/>
            <p:cNvSpPr/>
            <p:nvPr/>
          </p:nvSpPr>
          <p:spPr>
            <a:xfrm>
              <a:off x="2002" y="6969"/>
              <a:ext cx="2844" cy="811"/>
            </a:xfrm>
            <a:prstGeom prst="flowChartTerminator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6851" y="6655"/>
              <a:ext cx="3595" cy="1439"/>
            </a:xfrm>
            <a:prstGeom prst="flowChartDecision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Flowchart: Decision 12"/>
            <p:cNvSpPr/>
            <p:nvPr/>
          </p:nvSpPr>
          <p:spPr>
            <a:xfrm>
              <a:off x="6851" y="8386"/>
              <a:ext cx="3595" cy="1389"/>
            </a:xfrm>
            <a:prstGeom prst="flowChartDecision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4" idx="2"/>
            </p:cNvCxnSpPr>
            <p:nvPr/>
          </p:nvCxnSpPr>
          <p:spPr>
            <a:xfrm>
              <a:off x="8853" y="721"/>
              <a:ext cx="28" cy="4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4"/>
              <a:endCxn id="6" idx="0"/>
            </p:cNvCxnSpPr>
            <p:nvPr/>
          </p:nvCxnSpPr>
          <p:spPr>
            <a:xfrm flipH="1">
              <a:off x="8649" y="2478"/>
              <a:ext cx="89" cy="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</p:cNvCxnSpPr>
            <p:nvPr/>
          </p:nvCxnSpPr>
          <p:spPr>
            <a:xfrm flipH="1">
              <a:off x="8637" y="4694"/>
              <a:ext cx="12" cy="4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2"/>
            </p:cNvCxnSpPr>
            <p:nvPr/>
          </p:nvCxnSpPr>
          <p:spPr>
            <a:xfrm flipH="1">
              <a:off x="8642" y="6087"/>
              <a:ext cx="15" cy="6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8620" y="8058"/>
              <a:ext cx="10" cy="3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8608" y="9756"/>
              <a:ext cx="12" cy="2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9" idx="0"/>
              <a:endCxn id="6" idx="3"/>
            </p:cNvCxnSpPr>
            <p:nvPr/>
          </p:nvCxnSpPr>
          <p:spPr>
            <a:xfrm rot="16200000" flipV="1">
              <a:off x="10105" y="4145"/>
              <a:ext cx="4838" cy="4156"/>
            </a:xfrm>
            <a:prstGeom prst="bentConnector2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9" idx="1"/>
            </p:cNvCxnSpPr>
            <p:nvPr/>
          </p:nvCxnSpPr>
          <p:spPr>
            <a:xfrm flipV="1">
              <a:off x="10446" y="9080"/>
              <a:ext cx="268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2" idx="1"/>
              <a:endCxn id="11" idx="3"/>
            </p:cNvCxnSpPr>
            <p:nvPr/>
          </p:nvCxnSpPr>
          <p:spPr>
            <a:xfrm flipH="1">
              <a:off x="4846" y="7375"/>
              <a:ext cx="20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1"/>
              <a:endCxn id="7" idx="3"/>
            </p:cNvCxnSpPr>
            <p:nvPr/>
          </p:nvCxnSpPr>
          <p:spPr>
            <a:xfrm flipH="1" flipV="1">
              <a:off x="4846" y="3803"/>
              <a:ext cx="200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0" idx="3"/>
            </p:cNvCxnSpPr>
            <p:nvPr/>
          </p:nvCxnSpPr>
          <p:spPr>
            <a:xfrm flipH="1" flipV="1">
              <a:off x="10481" y="3822"/>
              <a:ext cx="171" cy="6683"/>
            </a:xfrm>
            <a:prstGeom prst="bentConnector4">
              <a:avLst>
                <a:gd name="adj1" fmla="val -3627485"/>
                <a:gd name="adj2" fmla="val 100179"/>
              </a:avLst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Text Box 25"/>
            <p:cNvSpPr txBox="1"/>
            <p:nvPr/>
          </p:nvSpPr>
          <p:spPr>
            <a:xfrm>
              <a:off x="8306" y="0"/>
              <a:ext cx="1094" cy="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start</a:t>
              </a:r>
              <a:endParaRPr lang="en-I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7637" y="1358"/>
              <a:ext cx="3298" cy="7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IN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start = 0</a:t>
              </a:r>
              <a:endParaRPr lang="en-IN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IN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end = size of array</a:t>
              </a:r>
              <a:endParaRPr lang="en-IN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2514" y="3512"/>
              <a:ext cx="2008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key not found</a:t>
              </a:r>
              <a:endParaRPr lang="en-IN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5559" y="3320"/>
              <a:ext cx="1257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 b="1"/>
                <a:t>NO</a:t>
              </a:r>
              <a:endParaRPr lang="en-IN" altLang="en-US" sz="1400" b="1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5607" y="6892"/>
              <a:ext cx="1209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 b="1"/>
                <a:t>YES</a:t>
              </a:r>
              <a:endParaRPr lang="en-IN" altLang="en-US" sz="1400" b="1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8881" y="4692"/>
              <a:ext cx="1209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 b="1"/>
                <a:t>YES</a:t>
              </a:r>
              <a:endParaRPr lang="en-IN" altLang="en-US" sz="1400" b="1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11043" y="8597"/>
              <a:ext cx="1209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 b="1"/>
                <a:t>YES</a:t>
              </a:r>
              <a:endParaRPr lang="en-IN" altLang="en-US" sz="1400" b="1"/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8972" y="7996"/>
              <a:ext cx="1257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 b="1"/>
                <a:t>NO</a:t>
              </a:r>
              <a:endParaRPr lang="en-IN" altLang="en-US" sz="1400" b="1"/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8972" y="9574"/>
              <a:ext cx="1257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 b="1"/>
                <a:t>NO</a:t>
              </a:r>
              <a:endParaRPr lang="en-IN" altLang="en-US" sz="1400" b="1"/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7338" y="5408"/>
              <a:ext cx="3477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mid = (start+end)/2</a:t>
              </a:r>
              <a:endParaRPr lang="en-IN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7575" y="7234"/>
              <a:ext cx="2188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array[mid]==key?</a:t>
              </a:r>
              <a:endParaRPr lang="en-IN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2122" y="7038"/>
              <a:ext cx="2725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2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key is found in index mid of array</a:t>
              </a:r>
              <a:endParaRPr lang="en-IN" altLang="en-US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0" name="Text Box 39"/>
            <p:cNvSpPr txBox="1"/>
            <p:nvPr/>
          </p:nvSpPr>
          <p:spPr>
            <a:xfrm>
              <a:off x="7575" y="8821"/>
              <a:ext cx="2188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array[mid] &gt; key?</a:t>
              </a:r>
              <a:endParaRPr lang="en-IN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1" name="Text Box 40"/>
            <p:cNvSpPr txBox="1"/>
            <p:nvPr/>
          </p:nvSpPr>
          <p:spPr>
            <a:xfrm>
              <a:off x="7575" y="10244"/>
              <a:ext cx="2188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end = mid -1</a:t>
              </a:r>
              <a:endParaRPr lang="en-IN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13636" y="8821"/>
              <a:ext cx="2188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start = mid+1</a:t>
              </a:r>
              <a:endParaRPr lang="en-IN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WPS Presentation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JITTU</dc:creator>
  <cp:lastModifiedBy>Monika ADVENTURE</cp:lastModifiedBy>
  <cp:revision>1</cp:revision>
  <dcterms:created xsi:type="dcterms:W3CDTF">2024-01-25T10:20:34Z</dcterms:created>
  <dcterms:modified xsi:type="dcterms:W3CDTF">2024-01-25T10:20:34Z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10D2EDC16CBA418B998D8918689FCB2F_11</vt:lpwstr>
  </property>
  <property fmtid="{D5CDD505-2E9C-101B-9397-08002B2CF9AE}" pid="3" name="KSOProductBuildVer">
    <vt:lpwstr>1033-12.2.0.13431</vt:lpwstr>
  </property>
</Properties>
</file>