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65" r:id="rId2"/>
    <p:sldId id="310" r:id="rId3"/>
    <p:sldId id="320" r:id="rId4"/>
    <p:sldId id="323" r:id="rId5"/>
    <p:sldId id="321" r:id="rId6"/>
    <p:sldId id="312" r:id="rId7"/>
    <p:sldId id="322" r:id="rId8"/>
    <p:sldId id="326" r:id="rId9"/>
    <p:sldId id="335" r:id="rId10"/>
    <p:sldId id="327" r:id="rId11"/>
    <p:sldId id="333" r:id="rId12"/>
    <p:sldId id="341" r:id="rId13"/>
    <p:sldId id="343" r:id="rId14"/>
    <p:sldId id="344" r:id="rId15"/>
    <p:sldId id="342" r:id="rId16"/>
    <p:sldId id="346" r:id="rId17"/>
    <p:sldId id="347" r:id="rId18"/>
    <p:sldId id="345" r:id="rId19"/>
    <p:sldId id="324" r:id="rId20"/>
    <p:sldId id="325" r:id="rId21"/>
    <p:sldId id="328" r:id="rId22"/>
    <p:sldId id="329" r:id="rId23"/>
    <p:sldId id="334" r:id="rId24"/>
    <p:sldId id="336" r:id="rId25"/>
    <p:sldId id="337" r:id="rId26"/>
    <p:sldId id="338" r:id="rId27"/>
    <p:sldId id="339" r:id="rId28"/>
    <p:sldId id="340" r:id="rId29"/>
    <p:sldId id="330" r:id="rId30"/>
    <p:sldId id="332" r:id="rId31"/>
    <p:sldId id="331" r:id="rId32"/>
  </p:sldIdLst>
  <p:sldSz cx="12188825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D56FF-8B95-4825-9750-828594870494}" v="318" dt="2024-07-30T07:13:12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6" d="100"/>
          <a:sy n="66" d="100"/>
        </p:scale>
        <p:origin x="672" y="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, Nithishkumar" userId="edcb98b5-36e4-4b1d-b2c3-2e60fdbb4266" providerId="ADAL" clId="{2CFD56FF-8B95-4825-9750-828594870494}"/>
    <pc:docChg chg="undo custSel addSld delSld modSld sldOrd modMainMaster">
      <pc:chgData name="L, Nithishkumar" userId="edcb98b5-36e4-4b1d-b2c3-2e60fdbb4266" providerId="ADAL" clId="{2CFD56FF-8B95-4825-9750-828594870494}" dt="2024-08-01T06:12:09.843" v="5770" actId="20577"/>
      <pc:docMkLst>
        <pc:docMk/>
      </pc:docMkLst>
      <pc:sldChg chg="modSp mod">
        <pc:chgData name="L, Nithishkumar" userId="edcb98b5-36e4-4b1d-b2c3-2e60fdbb4266" providerId="ADAL" clId="{2CFD56FF-8B95-4825-9750-828594870494}" dt="2024-07-30T04:59:35.650" v="3989" actId="27636"/>
        <pc:sldMkLst>
          <pc:docMk/>
          <pc:sldMk cId="2808920126" sldId="265"/>
        </pc:sldMkLst>
        <pc:spChg chg="mod">
          <ac:chgData name="L, Nithishkumar" userId="edcb98b5-36e4-4b1d-b2c3-2e60fdbb4266" providerId="ADAL" clId="{2CFD56FF-8B95-4825-9750-828594870494}" dt="2024-07-28T04:15:46.659" v="764" actId="2711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4:59:35.650" v="3989" actId="27636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">
        <pc:chgData name="L, Nithishkumar" userId="edcb98b5-36e4-4b1d-b2c3-2e60fdbb4266" providerId="ADAL" clId="{2CFD56FF-8B95-4825-9750-828594870494}" dt="2024-07-28T17:10:52.968" v="2534" actId="20577"/>
        <pc:sldMkLst>
          <pc:docMk/>
          <pc:sldMk cId="2139132589" sldId="310"/>
        </pc:sldMkLst>
        <pc:spChg chg="mod">
          <ac:chgData name="L, Nithishkumar" userId="edcb98b5-36e4-4b1d-b2c3-2e60fdbb4266" providerId="ADAL" clId="{2CFD56FF-8B95-4825-9750-828594870494}" dt="2024-07-28T04:17:39.653" v="790" actId="2711"/>
          <ac:spMkLst>
            <pc:docMk/>
            <pc:sldMk cId="2139132589" sldId="310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17:10:52.968" v="2534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modSp del">
        <pc:chgData name="L, Nithishkumar" userId="edcb98b5-36e4-4b1d-b2c3-2e60fdbb4266" providerId="ADAL" clId="{2CFD56FF-8B95-4825-9750-828594870494}" dt="2024-07-29T11:42:12.890" v="3985" actId="47"/>
        <pc:sldMkLst>
          <pc:docMk/>
          <pc:sldMk cId="3106206852" sldId="311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3106206852" sldId="311"/>
            <ac:spMk id="13" creationId="{00000000-0000-0000-0000-000000000000}"/>
          </ac:spMkLst>
        </pc:spChg>
        <pc:graphicFrameChg chg="mod">
          <ac:chgData name="L, Nithishkumar" userId="edcb98b5-36e4-4b1d-b2c3-2e60fdbb4266" providerId="ADAL" clId="{2CFD56FF-8B95-4825-9750-828594870494}" dt="2024-07-28T03:59:05.361" v="178"/>
          <ac:graphicFrameMkLst>
            <pc:docMk/>
            <pc:sldMk cId="3106206852" sldId="311"/>
            <ac:graphicFrameMk id="6" creationId="{00000000-0000-0000-0000-000000000000}"/>
          </ac:graphicFrameMkLst>
        </pc:graphicFrameChg>
      </pc:sldChg>
      <pc:sldChg chg="addSp delSp modSp mod ord setBg setClrOvrMap delDesignElem">
        <pc:chgData name="L, Nithishkumar" userId="edcb98b5-36e4-4b1d-b2c3-2e60fdbb4266" providerId="ADAL" clId="{2CFD56FF-8B95-4825-9750-828594870494}" dt="2024-07-28T14:30:23.938" v="1761" actId="1076"/>
        <pc:sldMkLst>
          <pc:docMk/>
          <pc:sldMk cId="462238070" sldId="312"/>
        </pc:sldMkLst>
        <pc:spChg chg="add del mod">
          <ac:chgData name="L, Nithishkumar" userId="edcb98b5-36e4-4b1d-b2c3-2e60fdbb4266" providerId="ADAL" clId="{2CFD56FF-8B95-4825-9750-828594870494}" dt="2024-07-28T04:12:14.172" v="660" actId="478"/>
          <ac:spMkLst>
            <pc:docMk/>
            <pc:sldMk cId="462238070" sldId="312"/>
            <ac:spMk id="2" creationId="{D05F7C14-AF79-06AA-6DD1-FECD9B7159B1}"/>
          </ac:spMkLst>
        </pc:spChg>
        <pc:spChg chg="mod">
          <ac:chgData name="L, Nithishkumar" userId="edcb98b5-36e4-4b1d-b2c3-2e60fdbb4266" providerId="ADAL" clId="{2CFD56FF-8B95-4825-9750-828594870494}" dt="2024-07-28T04:11:32.134" v="629" actId="26606"/>
          <ac:spMkLst>
            <pc:docMk/>
            <pc:sldMk cId="462238070" sldId="312"/>
            <ac:spMk id="13" creationId="{00000000-0000-0000-0000-000000000000}"/>
          </ac:spMkLst>
        </pc:spChg>
        <pc:spChg chg="add del">
          <ac:chgData name="L, Nithishkumar" userId="edcb98b5-36e4-4b1d-b2c3-2e60fdbb4266" providerId="ADAL" clId="{2CFD56FF-8B95-4825-9750-828594870494}" dt="2024-07-28T04:11:32.134" v="629" actId="26606"/>
          <ac:spMkLst>
            <pc:docMk/>
            <pc:sldMk cId="462238070" sldId="312"/>
            <ac:spMk id="17" creationId="{9228552E-C8B1-4A80-8448-0787CE0FC704}"/>
          </ac:spMkLst>
        </pc:spChg>
        <pc:spChg chg="add del">
          <ac:chgData name="L, Nithishkumar" userId="edcb98b5-36e4-4b1d-b2c3-2e60fdbb4266" providerId="ADAL" clId="{2CFD56FF-8B95-4825-9750-828594870494}" dt="2024-07-28T04:08:27.238" v="599" actId="26606"/>
          <ac:spMkLst>
            <pc:docMk/>
            <pc:sldMk cId="462238070" sldId="312"/>
            <ac:spMk id="18" creationId="{BACC6370-2D7E-4714-9D71-7542949D7D5D}"/>
          </ac:spMkLst>
        </pc:spChg>
        <pc:spChg chg="add del">
          <ac:chgData name="L, Nithishkumar" userId="edcb98b5-36e4-4b1d-b2c3-2e60fdbb4266" providerId="ADAL" clId="{2CFD56FF-8B95-4825-9750-828594870494}" dt="2024-07-28T04:08:25.502" v="597" actId="26606"/>
          <ac:spMkLst>
            <pc:docMk/>
            <pc:sldMk cId="462238070" sldId="312"/>
            <ac:spMk id="19" creationId="{AE2B703B-46F9-481A-A605-82E2A828C4FA}"/>
          </ac:spMkLst>
        </pc:spChg>
        <pc:spChg chg="add del">
          <ac:chgData name="L, Nithishkumar" userId="edcb98b5-36e4-4b1d-b2c3-2e60fdbb4266" providerId="ADAL" clId="{2CFD56FF-8B95-4825-9750-828594870494}" dt="2024-07-28T04:08:27.238" v="599" actId="26606"/>
          <ac:spMkLst>
            <pc:docMk/>
            <pc:sldMk cId="462238070" sldId="312"/>
            <ac:spMk id="20" creationId="{F68B3F68-107C-434F-AA38-110D5EA91B85}"/>
          </ac:spMkLst>
        </pc:spChg>
        <pc:spChg chg="add del">
          <ac:chgData name="L, Nithishkumar" userId="edcb98b5-36e4-4b1d-b2c3-2e60fdbb4266" providerId="ADAL" clId="{2CFD56FF-8B95-4825-9750-828594870494}" dt="2024-07-28T04:08:25.502" v="597" actId="26606"/>
          <ac:spMkLst>
            <pc:docMk/>
            <pc:sldMk cId="462238070" sldId="312"/>
            <ac:spMk id="21" creationId="{F13BE4D7-0C3D-4906-B230-A1C5B4665CCF}"/>
          </ac:spMkLst>
        </pc:spChg>
        <pc:spChg chg="add del">
          <ac:chgData name="L, Nithishkumar" userId="edcb98b5-36e4-4b1d-b2c3-2e60fdbb4266" providerId="ADAL" clId="{2CFD56FF-8B95-4825-9750-828594870494}" dt="2024-07-28T04:08:27.238" v="599" actId="26606"/>
          <ac:spMkLst>
            <pc:docMk/>
            <pc:sldMk cId="462238070" sldId="312"/>
            <ac:spMk id="22" creationId="{AAD0DBB9-1A4B-4391-81D4-CB19F9AB918A}"/>
          </ac:spMkLst>
        </pc:spChg>
        <pc:spChg chg="add del">
          <ac:chgData name="L, Nithishkumar" userId="edcb98b5-36e4-4b1d-b2c3-2e60fdbb4266" providerId="ADAL" clId="{2CFD56FF-8B95-4825-9750-828594870494}" dt="2024-07-28T04:08:27.238" v="599" actId="26606"/>
          <ac:spMkLst>
            <pc:docMk/>
            <pc:sldMk cId="462238070" sldId="312"/>
            <ac:spMk id="24" creationId="{063BBA22-50EA-4C4D-BE05-F1CE4E63AA56}"/>
          </ac:spMkLst>
        </pc:spChg>
        <pc:spChg chg="add del">
          <ac:chgData name="L, Nithishkumar" userId="edcb98b5-36e4-4b1d-b2c3-2e60fdbb4266" providerId="ADAL" clId="{2CFD56FF-8B95-4825-9750-828594870494}" dt="2024-07-28T04:08:30.169" v="601" actId="26606"/>
          <ac:spMkLst>
            <pc:docMk/>
            <pc:sldMk cId="462238070" sldId="312"/>
            <ac:spMk id="27" creationId="{B50AB553-2A96-4A92-96F2-93548E096954}"/>
          </ac:spMkLst>
        </pc:spChg>
        <pc:spChg chg="add del">
          <ac:chgData name="L, Nithishkumar" userId="edcb98b5-36e4-4b1d-b2c3-2e60fdbb4266" providerId="ADAL" clId="{2CFD56FF-8B95-4825-9750-828594870494}" dt="2024-07-28T04:11:20.768" v="621" actId="26606"/>
          <ac:spMkLst>
            <pc:docMk/>
            <pc:sldMk cId="462238070" sldId="312"/>
            <ac:spMk id="29" creationId="{B50AB553-2A96-4A92-96F2-93548E096954}"/>
          </ac:spMkLst>
        </pc:spChg>
        <pc:spChg chg="add del">
          <ac:chgData name="L, Nithishkumar" userId="edcb98b5-36e4-4b1d-b2c3-2e60fdbb4266" providerId="ADAL" clId="{2CFD56FF-8B95-4825-9750-828594870494}" dt="2024-07-28T04:08:32.557" v="603" actId="26606"/>
          <ac:spMkLst>
            <pc:docMk/>
            <pc:sldMk cId="462238070" sldId="312"/>
            <ac:spMk id="30" creationId="{BACC6370-2D7E-4714-9D71-7542949D7D5D}"/>
          </ac:spMkLst>
        </pc:spChg>
        <pc:spChg chg="add del">
          <ac:chgData name="L, Nithishkumar" userId="edcb98b5-36e4-4b1d-b2c3-2e60fdbb4266" providerId="ADAL" clId="{2CFD56FF-8B95-4825-9750-828594870494}" dt="2024-07-28T04:08:32.557" v="603" actId="26606"/>
          <ac:spMkLst>
            <pc:docMk/>
            <pc:sldMk cId="462238070" sldId="312"/>
            <ac:spMk id="31" creationId="{F68B3F68-107C-434F-AA38-110D5EA91B85}"/>
          </ac:spMkLst>
        </pc:spChg>
        <pc:spChg chg="add del">
          <ac:chgData name="L, Nithishkumar" userId="edcb98b5-36e4-4b1d-b2c3-2e60fdbb4266" providerId="ADAL" clId="{2CFD56FF-8B95-4825-9750-828594870494}" dt="2024-07-28T04:08:32.557" v="603" actId="26606"/>
          <ac:spMkLst>
            <pc:docMk/>
            <pc:sldMk cId="462238070" sldId="312"/>
            <ac:spMk id="32" creationId="{AAD0DBB9-1A4B-4391-81D4-CB19F9AB918A}"/>
          </ac:spMkLst>
        </pc:spChg>
        <pc:spChg chg="add del">
          <ac:chgData name="L, Nithishkumar" userId="edcb98b5-36e4-4b1d-b2c3-2e60fdbb4266" providerId="ADAL" clId="{2CFD56FF-8B95-4825-9750-828594870494}" dt="2024-07-28T04:08:32.557" v="603" actId="26606"/>
          <ac:spMkLst>
            <pc:docMk/>
            <pc:sldMk cId="462238070" sldId="312"/>
            <ac:spMk id="33" creationId="{063BBA22-50EA-4C4D-BE05-F1CE4E63AA56}"/>
          </ac:spMkLst>
        </pc:spChg>
        <pc:spChg chg="add del">
          <ac:chgData name="L, Nithishkumar" userId="edcb98b5-36e4-4b1d-b2c3-2e60fdbb4266" providerId="ADAL" clId="{2CFD56FF-8B95-4825-9750-828594870494}" dt="2024-07-28T04:08:39.717" v="605" actId="26606"/>
          <ac:spMkLst>
            <pc:docMk/>
            <pc:sldMk cId="462238070" sldId="312"/>
            <ac:spMk id="36" creationId="{955A2079-FA98-4876-80F0-72364A7D2EA4}"/>
          </ac:spMkLst>
        </pc:spChg>
        <pc:spChg chg="add del">
          <ac:chgData name="L, Nithishkumar" userId="edcb98b5-36e4-4b1d-b2c3-2e60fdbb4266" providerId="ADAL" clId="{2CFD56FF-8B95-4825-9750-828594870494}" dt="2024-07-28T04:08:42.768" v="607" actId="26606"/>
          <ac:spMkLst>
            <pc:docMk/>
            <pc:sldMk cId="462238070" sldId="312"/>
            <ac:spMk id="39" creationId="{AE2B703B-46F9-481A-A605-82E2A828C4FA}"/>
          </ac:spMkLst>
        </pc:spChg>
        <pc:spChg chg="add del">
          <ac:chgData name="L, Nithishkumar" userId="edcb98b5-36e4-4b1d-b2c3-2e60fdbb4266" providerId="ADAL" clId="{2CFD56FF-8B95-4825-9750-828594870494}" dt="2024-07-28T04:08:42.768" v="607" actId="26606"/>
          <ac:spMkLst>
            <pc:docMk/>
            <pc:sldMk cId="462238070" sldId="312"/>
            <ac:spMk id="40" creationId="{F13BE4D7-0C3D-4906-B230-A1C5B4665CCF}"/>
          </ac:spMkLst>
        </pc:spChg>
        <pc:spChg chg="add del">
          <ac:chgData name="L, Nithishkumar" userId="edcb98b5-36e4-4b1d-b2c3-2e60fdbb4266" providerId="ADAL" clId="{2CFD56FF-8B95-4825-9750-828594870494}" dt="2024-07-28T04:08:46.312" v="609" actId="26606"/>
          <ac:spMkLst>
            <pc:docMk/>
            <pc:sldMk cId="462238070" sldId="312"/>
            <ac:spMk id="43" creationId="{5C8908E2-EE49-44D2-9428-A28D2312A8D5}"/>
          </ac:spMkLst>
        </pc:spChg>
        <pc:spChg chg="add del">
          <ac:chgData name="L, Nithishkumar" userId="edcb98b5-36e4-4b1d-b2c3-2e60fdbb4266" providerId="ADAL" clId="{2CFD56FF-8B95-4825-9750-828594870494}" dt="2024-07-28T04:08:46.312" v="609" actId="26606"/>
          <ac:spMkLst>
            <pc:docMk/>
            <pc:sldMk cId="462238070" sldId="312"/>
            <ac:spMk id="47" creationId="{7449A6C7-D15F-4AA5-BFA5-71A404B47016}"/>
          </ac:spMkLst>
        </pc:spChg>
        <pc:spChg chg="add del">
          <ac:chgData name="L, Nithishkumar" userId="edcb98b5-36e4-4b1d-b2c3-2e60fdbb4266" providerId="ADAL" clId="{2CFD56FF-8B95-4825-9750-828594870494}" dt="2024-07-28T04:08:46.312" v="609" actId="26606"/>
          <ac:spMkLst>
            <pc:docMk/>
            <pc:sldMk cId="462238070" sldId="312"/>
            <ac:spMk id="48" creationId="{ED888B23-07FA-482A-96DF-47E31AF1A603}"/>
          </ac:spMkLst>
        </pc:spChg>
        <pc:spChg chg="add del">
          <ac:chgData name="L, Nithishkumar" userId="edcb98b5-36e4-4b1d-b2c3-2e60fdbb4266" providerId="ADAL" clId="{2CFD56FF-8B95-4825-9750-828594870494}" dt="2024-07-28T04:08:53.109" v="611" actId="26606"/>
          <ac:spMkLst>
            <pc:docMk/>
            <pc:sldMk cId="462238070" sldId="312"/>
            <ac:spMk id="51" creationId="{955A2079-FA98-4876-80F0-72364A7D2EA4}"/>
          </ac:spMkLst>
        </pc:spChg>
        <pc:grpChg chg="add del">
          <ac:chgData name="L, Nithishkumar" userId="edcb98b5-36e4-4b1d-b2c3-2e60fdbb4266" providerId="ADAL" clId="{2CFD56FF-8B95-4825-9750-828594870494}" dt="2024-07-28T04:08:46.312" v="609" actId="26606"/>
          <ac:grpSpMkLst>
            <pc:docMk/>
            <pc:sldMk cId="462238070" sldId="312"/>
            <ac:grpSpMk id="44" creationId="{05314994-6337-4875-8CF5-652CAFE8342C}"/>
          </ac:grpSpMkLst>
        </pc:grpChg>
        <pc:graphicFrameChg chg="add del mod">
          <ac:chgData name="L, Nithishkumar" userId="edcb98b5-36e4-4b1d-b2c3-2e60fdbb4266" providerId="ADAL" clId="{2CFD56FF-8B95-4825-9750-828594870494}" dt="2024-07-28T14:30:23.938" v="1761" actId="1076"/>
          <ac:graphicFrameMkLst>
            <pc:docMk/>
            <pc:sldMk cId="462238070" sldId="312"/>
            <ac:graphicFrameMk id="3" creationId="{00000000-0000-0000-0000-00000000000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25.502" v="597" actId="26606"/>
          <ac:graphicFrameMkLst>
            <pc:docMk/>
            <pc:sldMk cId="462238070" sldId="312"/>
            <ac:graphicFrameMk id="15" creationId="{98400DF1-0AAA-E824-8743-BB05C36CC02A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27.238" v="599" actId="26606"/>
          <ac:graphicFrameMkLst>
            <pc:docMk/>
            <pc:sldMk cId="462238070" sldId="312"/>
            <ac:graphicFrameMk id="23" creationId="{00000000-0000-0000-0000-000000000000}"/>
          </ac:graphicFrameMkLst>
        </pc:graphicFrameChg>
        <pc:graphicFrameChg chg="add del mod modGraphic">
          <ac:chgData name="L, Nithishkumar" userId="edcb98b5-36e4-4b1d-b2c3-2e60fdbb4266" providerId="ADAL" clId="{2CFD56FF-8B95-4825-9750-828594870494}" dt="2024-07-28T04:11:32.134" v="629" actId="26606"/>
          <ac:graphicFrameMkLst>
            <pc:docMk/>
            <pc:sldMk cId="462238070" sldId="312"/>
            <ac:graphicFrameMk id="25" creationId="{D5D17EDB-8FD6-948C-825F-7F4623EEAA4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30.169" v="601" actId="26606"/>
          <ac:graphicFrameMkLst>
            <pc:docMk/>
            <pc:sldMk cId="462238070" sldId="312"/>
            <ac:graphicFrameMk id="28" creationId="{00000000-0000-0000-0000-00000000000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32.557" v="603" actId="26606"/>
          <ac:graphicFrameMkLst>
            <pc:docMk/>
            <pc:sldMk cId="462238070" sldId="312"/>
            <ac:graphicFrameMk id="34" creationId="{00000000-0000-0000-0000-00000000000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39.717" v="605" actId="26606"/>
          <ac:graphicFrameMkLst>
            <pc:docMk/>
            <pc:sldMk cId="462238070" sldId="312"/>
            <ac:graphicFrameMk id="37" creationId="{00000000-0000-0000-0000-00000000000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42.768" v="607" actId="26606"/>
          <ac:graphicFrameMkLst>
            <pc:docMk/>
            <pc:sldMk cId="462238070" sldId="312"/>
            <ac:graphicFrameMk id="41" creationId="{98400DF1-0AAA-E824-8743-BB05C36CC02A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46.312" v="609" actId="26606"/>
          <ac:graphicFrameMkLst>
            <pc:docMk/>
            <pc:sldMk cId="462238070" sldId="312"/>
            <ac:graphicFrameMk id="49" creationId="{00000000-0000-0000-0000-000000000000}"/>
          </ac:graphicFrameMkLst>
        </pc:graphicFrameChg>
        <pc:graphicFrameChg chg="add del">
          <ac:chgData name="L, Nithishkumar" userId="edcb98b5-36e4-4b1d-b2c3-2e60fdbb4266" providerId="ADAL" clId="{2CFD56FF-8B95-4825-9750-828594870494}" dt="2024-07-28T04:08:53.109" v="611" actId="26606"/>
          <ac:graphicFrameMkLst>
            <pc:docMk/>
            <pc:sldMk cId="462238070" sldId="312"/>
            <ac:graphicFrameMk id="52" creationId="{00000000-0000-0000-0000-000000000000}"/>
          </ac:graphicFrameMkLst>
        </pc:graphicFrameChg>
        <pc:picChg chg="add del mod">
          <ac:chgData name="L, Nithishkumar" userId="edcb98b5-36e4-4b1d-b2c3-2e60fdbb4266" providerId="ADAL" clId="{2CFD56FF-8B95-4825-9750-828594870494}" dt="2024-07-28T04:11:32.134" v="629" actId="26606"/>
          <ac:picMkLst>
            <pc:docMk/>
            <pc:sldMk cId="462238070" sldId="312"/>
            <ac:picMk id="16" creationId="{0012286D-1305-03E8-2688-F5F3E3EE505A}"/>
          </ac:picMkLst>
        </pc:picChg>
        <pc:picChg chg="add del">
          <ac:chgData name="L, Nithishkumar" userId="edcb98b5-36e4-4b1d-b2c3-2e60fdbb4266" providerId="ADAL" clId="{2CFD56FF-8B95-4825-9750-828594870494}" dt="2024-07-28T04:08:30.169" v="601" actId="26606"/>
          <ac:picMkLst>
            <pc:docMk/>
            <pc:sldMk cId="462238070" sldId="312"/>
            <ac:picMk id="26" creationId="{2AFE58D5-E5F8-DE55-1806-B7369ACE4BD3}"/>
          </ac:picMkLst>
        </pc:picChg>
      </pc:sldChg>
      <pc:sldChg chg="modSp del">
        <pc:chgData name="L, Nithishkumar" userId="edcb98b5-36e4-4b1d-b2c3-2e60fdbb4266" providerId="ADAL" clId="{2CFD56FF-8B95-4825-9750-828594870494}" dt="2024-07-29T11:42:12.261" v="3984" actId="47"/>
        <pc:sldMkLst>
          <pc:docMk/>
          <pc:sldMk cId="4206988261" sldId="313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4206988261" sldId="313"/>
            <ac:spMk id="2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4206988261" sldId="313"/>
            <ac:spMk id="3" creationId="{00000000-0000-0000-0000-000000000000}"/>
          </ac:spMkLst>
        </pc:spChg>
        <pc:graphicFrameChg chg="mod">
          <ac:chgData name="L, Nithishkumar" userId="edcb98b5-36e4-4b1d-b2c3-2e60fdbb4266" providerId="ADAL" clId="{2CFD56FF-8B95-4825-9750-828594870494}" dt="2024-07-28T03:59:05.361" v="178"/>
          <ac:graphicFrameMkLst>
            <pc:docMk/>
            <pc:sldMk cId="4206988261" sldId="313"/>
            <ac:graphicFrameMk id="9" creationId="{00000000-0000-0000-0000-000000000000}"/>
          </ac:graphicFrameMkLst>
        </pc:graphicFrameChg>
      </pc:sldChg>
      <pc:sldChg chg="modSp del">
        <pc:chgData name="L, Nithishkumar" userId="edcb98b5-36e4-4b1d-b2c3-2e60fdbb4266" providerId="ADAL" clId="{2CFD56FF-8B95-4825-9750-828594870494}" dt="2024-07-29T11:42:11.444" v="3983" actId="47"/>
        <pc:sldMkLst>
          <pc:docMk/>
          <pc:sldMk cId="2478160142" sldId="314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478160142" sldId="314"/>
            <ac:spMk id="2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478160142" sldId="314"/>
            <ac:spMk id="3" creationId="{00000000-0000-0000-0000-000000000000}"/>
          </ac:spMkLst>
        </pc:spChg>
      </pc:sldChg>
      <pc:sldChg chg="modSp del">
        <pc:chgData name="L, Nithishkumar" userId="edcb98b5-36e4-4b1d-b2c3-2e60fdbb4266" providerId="ADAL" clId="{2CFD56FF-8B95-4825-9750-828594870494}" dt="2024-07-29T11:42:11.053" v="3982" actId="47"/>
        <pc:sldMkLst>
          <pc:docMk/>
          <pc:sldMk cId="2681425051" sldId="315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681425051" sldId="315"/>
            <ac:spMk id="2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681425051" sldId="315"/>
            <ac:spMk id="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681425051" sldId="315"/>
            <ac:spMk id="4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681425051" sldId="315"/>
            <ac:spMk id="5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681425051" sldId="315"/>
            <ac:spMk id="6" creationId="{00000000-0000-0000-0000-000000000000}"/>
          </ac:spMkLst>
        </pc:spChg>
      </pc:sldChg>
      <pc:sldChg chg="modSp del">
        <pc:chgData name="L, Nithishkumar" userId="edcb98b5-36e4-4b1d-b2c3-2e60fdbb4266" providerId="ADAL" clId="{2CFD56FF-8B95-4825-9750-828594870494}" dt="2024-07-29T11:42:10.606" v="3981" actId="47"/>
        <pc:sldMkLst>
          <pc:docMk/>
          <pc:sldMk cId="2590506655" sldId="316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590506655" sldId="316"/>
            <ac:spMk id="2" creationId="{00000000-0000-0000-0000-000000000000}"/>
          </ac:spMkLst>
        </pc:spChg>
      </pc:sldChg>
      <pc:sldChg chg="del">
        <pc:chgData name="L, Nithishkumar" userId="edcb98b5-36e4-4b1d-b2c3-2e60fdbb4266" providerId="ADAL" clId="{2CFD56FF-8B95-4825-9750-828594870494}" dt="2024-07-29T11:42:10.125" v="3980" actId="47"/>
        <pc:sldMkLst>
          <pc:docMk/>
          <pc:sldMk cId="1735722345" sldId="317"/>
        </pc:sldMkLst>
      </pc:sldChg>
      <pc:sldChg chg="modSp del">
        <pc:chgData name="L, Nithishkumar" userId="edcb98b5-36e4-4b1d-b2c3-2e60fdbb4266" providerId="ADAL" clId="{2CFD56FF-8B95-4825-9750-828594870494}" dt="2024-07-29T11:42:09.558" v="3979" actId="47"/>
        <pc:sldMkLst>
          <pc:docMk/>
          <pc:sldMk cId="2765137111" sldId="318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765137111" sldId="318"/>
            <ac:spMk id="2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765137111" sldId="318"/>
            <ac:spMk id="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2765137111" sldId="318"/>
            <ac:spMk id="4" creationId="{00000000-0000-0000-0000-000000000000}"/>
          </ac:spMkLst>
        </pc:spChg>
      </pc:sldChg>
      <pc:sldChg chg="modSp del">
        <pc:chgData name="L, Nithishkumar" userId="edcb98b5-36e4-4b1d-b2c3-2e60fdbb4266" providerId="ADAL" clId="{2CFD56FF-8B95-4825-9750-828594870494}" dt="2024-07-29T11:42:08.860" v="3978" actId="47"/>
        <pc:sldMkLst>
          <pc:docMk/>
          <pc:sldMk cId="1108506989" sldId="319"/>
        </pc:sldMkLst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1108506989" sldId="319"/>
            <ac:spMk id="2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1108506989" sldId="319"/>
            <ac:spMk id="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04:11:30.918" v="628"/>
          <ac:spMkLst>
            <pc:docMk/>
            <pc:sldMk cId="1108506989" sldId="319"/>
            <ac:spMk id="4" creationId="{00000000-0000-0000-0000-000000000000}"/>
          </ac:spMkLst>
        </pc:spChg>
      </pc:sldChg>
      <pc:sldChg chg="addSp delSp modSp mod">
        <pc:chgData name="L, Nithishkumar" userId="edcb98b5-36e4-4b1d-b2c3-2e60fdbb4266" providerId="ADAL" clId="{2CFD56FF-8B95-4825-9750-828594870494}" dt="2024-07-28T17:12:10.356" v="2592" actId="11529"/>
        <pc:sldMkLst>
          <pc:docMk/>
          <pc:sldMk cId="1338482554" sldId="320"/>
        </pc:sldMkLst>
        <pc:spChg chg="add del">
          <ac:chgData name="L, Nithishkumar" userId="edcb98b5-36e4-4b1d-b2c3-2e60fdbb4266" providerId="ADAL" clId="{2CFD56FF-8B95-4825-9750-828594870494}" dt="2024-07-28T17:12:10.356" v="2592" actId="11529"/>
          <ac:spMkLst>
            <pc:docMk/>
            <pc:sldMk cId="1338482554" sldId="320"/>
            <ac:spMk id="2" creationId="{D07D8254-7612-CB79-488A-FE55209BE4AD}"/>
          </ac:spMkLst>
        </pc:spChg>
        <pc:spChg chg="mod">
          <ac:chgData name="L, Nithishkumar" userId="edcb98b5-36e4-4b1d-b2c3-2e60fdbb4266" providerId="ADAL" clId="{2CFD56FF-8B95-4825-9750-828594870494}" dt="2024-07-28T04:17:38.363" v="788" actId="2711"/>
          <ac:spMkLst>
            <pc:docMk/>
            <pc:sldMk cId="1338482554" sldId="320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17:11:41.752" v="2590" actId="113"/>
          <ac:spMkLst>
            <pc:docMk/>
            <pc:sldMk cId="1338482554" sldId="320"/>
            <ac:spMk id="14" creationId="{00000000-0000-0000-0000-000000000000}"/>
          </ac:spMkLst>
        </pc:spChg>
      </pc:sldChg>
      <pc:sldChg chg="addSp delSp modSp add mod modClrScheme chgLayout">
        <pc:chgData name="L, Nithishkumar" userId="edcb98b5-36e4-4b1d-b2c3-2e60fdbb4266" providerId="ADAL" clId="{2CFD56FF-8B95-4825-9750-828594870494}" dt="2024-07-30T05:00:46.617" v="3997" actId="20577"/>
        <pc:sldMkLst>
          <pc:docMk/>
          <pc:sldMk cId="4103543388" sldId="321"/>
        </pc:sldMkLst>
        <pc:spChg chg="add del mod">
          <ac:chgData name="L, Nithishkumar" userId="edcb98b5-36e4-4b1d-b2c3-2e60fdbb4266" providerId="ADAL" clId="{2CFD56FF-8B95-4825-9750-828594870494}" dt="2024-07-28T03:55:42.795" v="141" actId="478"/>
          <ac:spMkLst>
            <pc:docMk/>
            <pc:sldMk cId="4103543388" sldId="321"/>
            <ac:spMk id="3" creationId="{96EA7F68-7B39-AC48-2501-E6DBF68641B8}"/>
          </ac:spMkLst>
        </pc:spChg>
        <pc:spChg chg="mod">
          <ac:chgData name="L, Nithishkumar" userId="edcb98b5-36e4-4b1d-b2c3-2e60fdbb4266" providerId="ADAL" clId="{2CFD56FF-8B95-4825-9750-828594870494}" dt="2024-07-28T03:55:21.283" v="140" actId="26606"/>
          <ac:spMkLst>
            <pc:docMk/>
            <pc:sldMk cId="4103543388" sldId="321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5:00:46.617" v="3997" actId="20577"/>
          <ac:spMkLst>
            <pc:docMk/>
            <pc:sldMk cId="4103543388" sldId="321"/>
            <ac:spMk id="14" creationId="{00000000-0000-0000-0000-000000000000}"/>
          </ac:spMkLst>
        </pc:spChg>
        <pc:graphicFrameChg chg="add del mod">
          <ac:chgData name="L, Nithishkumar" userId="edcb98b5-36e4-4b1d-b2c3-2e60fdbb4266" providerId="ADAL" clId="{2CFD56FF-8B95-4825-9750-828594870494}" dt="2024-07-28T03:56:22.340" v="146"/>
          <ac:graphicFrameMkLst>
            <pc:docMk/>
            <pc:sldMk cId="4103543388" sldId="321"/>
            <ac:graphicFrameMk id="4" creationId="{DB37A4DC-0929-44C9-4ED1-3B57A9E45686}"/>
          </ac:graphicFrameMkLst>
        </pc:graphicFrameChg>
      </pc:sldChg>
      <pc:sldChg chg="add del">
        <pc:chgData name="L, Nithishkumar" userId="edcb98b5-36e4-4b1d-b2c3-2e60fdbb4266" providerId="ADAL" clId="{2CFD56FF-8B95-4825-9750-828594870494}" dt="2024-07-28T04:13:40.100" v="684" actId="2696"/>
        <pc:sldMkLst>
          <pc:docMk/>
          <pc:sldMk cId="963731765" sldId="322"/>
        </pc:sldMkLst>
      </pc:sldChg>
      <pc:sldChg chg="modSp add mod ord">
        <pc:chgData name="L, Nithishkumar" userId="edcb98b5-36e4-4b1d-b2c3-2e60fdbb4266" providerId="ADAL" clId="{2CFD56FF-8B95-4825-9750-828594870494}" dt="2024-07-28T14:35:47.300" v="2149" actId="114"/>
        <pc:sldMkLst>
          <pc:docMk/>
          <pc:sldMk cId="2130530584" sldId="322"/>
        </pc:sldMkLst>
        <pc:spChg chg="mod">
          <ac:chgData name="L, Nithishkumar" userId="edcb98b5-36e4-4b1d-b2c3-2e60fdbb4266" providerId="ADAL" clId="{2CFD56FF-8B95-4825-9750-828594870494}" dt="2024-07-28T14:32:03.673" v="1871" actId="20577"/>
          <ac:spMkLst>
            <pc:docMk/>
            <pc:sldMk cId="2130530584" sldId="322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14:35:47.300" v="2149" actId="114"/>
          <ac:spMkLst>
            <pc:docMk/>
            <pc:sldMk cId="2130530584" sldId="322"/>
            <ac:spMk id="14" creationId="{00000000-0000-0000-0000-000000000000}"/>
          </ac:spMkLst>
        </pc:spChg>
      </pc:sldChg>
      <pc:sldChg chg="new del">
        <pc:chgData name="L, Nithishkumar" userId="edcb98b5-36e4-4b1d-b2c3-2e60fdbb4266" providerId="ADAL" clId="{2CFD56FF-8B95-4825-9750-828594870494}" dt="2024-07-28T04:08:53.333" v="612" actId="680"/>
        <pc:sldMkLst>
          <pc:docMk/>
          <pc:sldMk cId="2605961096" sldId="322"/>
        </pc:sldMkLst>
      </pc:sldChg>
      <pc:sldChg chg="modSp add mod">
        <pc:chgData name="L, Nithishkumar" userId="edcb98b5-36e4-4b1d-b2c3-2e60fdbb4266" providerId="ADAL" clId="{2CFD56FF-8B95-4825-9750-828594870494}" dt="2024-07-30T05:00:15.339" v="3990" actId="20577"/>
        <pc:sldMkLst>
          <pc:docMk/>
          <pc:sldMk cId="2833712725" sldId="323"/>
        </pc:sldMkLst>
        <pc:spChg chg="mod">
          <ac:chgData name="L, Nithishkumar" userId="edcb98b5-36e4-4b1d-b2c3-2e60fdbb4266" providerId="ADAL" clId="{2CFD56FF-8B95-4825-9750-828594870494}" dt="2024-07-28T13:44:04.861" v="885" actId="20577"/>
          <ac:spMkLst>
            <pc:docMk/>
            <pc:sldMk cId="2833712725" sldId="323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5:00:15.339" v="3990" actId="20577"/>
          <ac:spMkLst>
            <pc:docMk/>
            <pc:sldMk cId="2833712725" sldId="323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28T14:42:02.151" v="2456" actId="20577"/>
        <pc:sldMkLst>
          <pc:docMk/>
          <pc:sldMk cId="1222368421" sldId="324"/>
        </pc:sldMkLst>
        <pc:spChg chg="mod">
          <ac:chgData name="L, Nithishkumar" userId="edcb98b5-36e4-4b1d-b2c3-2e60fdbb4266" providerId="ADAL" clId="{2CFD56FF-8B95-4825-9750-828594870494}" dt="2024-07-28T14:29:19.010" v="1755" actId="1076"/>
          <ac:spMkLst>
            <pc:docMk/>
            <pc:sldMk cId="1222368421" sldId="324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14:42:02.151" v="2456" actId="20577"/>
          <ac:spMkLst>
            <pc:docMk/>
            <pc:sldMk cId="1222368421" sldId="324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28T14:42:57.763" v="2517" actId="20577"/>
        <pc:sldMkLst>
          <pc:docMk/>
          <pc:sldMk cId="1456223530" sldId="325"/>
        </pc:sldMkLst>
        <pc:spChg chg="mod">
          <ac:chgData name="L, Nithishkumar" userId="edcb98b5-36e4-4b1d-b2c3-2e60fdbb4266" providerId="ADAL" clId="{2CFD56FF-8B95-4825-9750-828594870494}" dt="2024-07-28T14:40:12.135" v="2316" actId="14100"/>
          <ac:spMkLst>
            <pc:docMk/>
            <pc:sldMk cId="1456223530" sldId="325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8T14:42:57.763" v="2517" actId="20577"/>
          <ac:spMkLst>
            <pc:docMk/>
            <pc:sldMk cId="1456223530" sldId="325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29T10:49:24.904" v="3146" actId="20577"/>
        <pc:sldMkLst>
          <pc:docMk/>
          <pc:sldMk cId="1201854049" sldId="326"/>
        </pc:sldMkLst>
        <pc:spChg chg="mod">
          <ac:chgData name="L, Nithishkumar" userId="edcb98b5-36e4-4b1d-b2c3-2e60fdbb4266" providerId="ADAL" clId="{2CFD56FF-8B95-4825-9750-828594870494}" dt="2024-07-28T14:37:46.290" v="2207" actId="20577"/>
          <ac:spMkLst>
            <pc:docMk/>
            <pc:sldMk cId="1201854049" sldId="326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9T10:49:24.904" v="3146" actId="20577"/>
          <ac:spMkLst>
            <pc:docMk/>
            <pc:sldMk cId="1201854049" sldId="326"/>
            <ac:spMk id="14" creationId="{00000000-0000-0000-0000-000000000000}"/>
          </ac:spMkLst>
        </pc:spChg>
      </pc:sldChg>
      <pc:sldChg chg="add">
        <pc:chgData name="L, Nithishkumar" userId="edcb98b5-36e4-4b1d-b2c3-2e60fdbb4266" providerId="ADAL" clId="{2CFD56FF-8B95-4825-9750-828594870494}" dt="2024-07-28T14:37:26.998" v="2156" actId="2890"/>
        <pc:sldMkLst>
          <pc:docMk/>
          <pc:sldMk cId="917951247" sldId="327"/>
        </pc:sldMkLst>
      </pc:sldChg>
      <pc:sldChg chg="addSp delSp modSp add mod">
        <pc:chgData name="L, Nithishkumar" userId="edcb98b5-36e4-4b1d-b2c3-2e60fdbb4266" providerId="ADAL" clId="{2CFD56FF-8B95-4825-9750-828594870494}" dt="2024-07-30T05:10:53.648" v="4191" actId="113"/>
        <pc:sldMkLst>
          <pc:docMk/>
          <pc:sldMk cId="3546678227" sldId="328"/>
        </pc:sldMkLst>
        <pc:spChg chg="mod">
          <ac:chgData name="L, Nithishkumar" userId="edcb98b5-36e4-4b1d-b2c3-2e60fdbb4266" providerId="ADAL" clId="{2CFD56FF-8B95-4825-9750-828594870494}" dt="2024-07-28T17:24:56.660" v="2604" actId="20577"/>
          <ac:spMkLst>
            <pc:docMk/>
            <pc:sldMk cId="3546678227" sldId="328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5:10:53.648" v="4191" actId="113"/>
          <ac:spMkLst>
            <pc:docMk/>
            <pc:sldMk cId="3546678227" sldId="328"/>
            <ac:spMk id="14" creationId="{00000000-0000-0000-0000-000000000000}"/>
          </ac:spMkLst>
        </pc:spChg>
        <pc:graphicFrameChg chg="add del mod">
          <ac:chgData name="L, Nithishkumar" userId="edcb98b5-36e4-4b1d-b2c3-2e60fdbb4266" providerId="ADAL" clId="{2CFD56FF-8B95-4825-9750-828594870494}" dt="2024-07-30T05:10:33.203" v="4186"/>
          <ac:graphicFrameMkLst>
            <pc:docMk/>
            <pc:sldMk cId="3546678227" sldId="328"/>
            <ac:graphicFrameMk id="2" creationId="{E97C9C24-999B-4255-9638-2EF792E675FA}"/>
          </ac:graphicFrameMkLst>
        </pc:graphicFrameChg>
      </pc:sldChg>
      <pc:sldChg chg="addSp delSp modSp add mod">
        <pc:chgData name="L, Nithishkumar" userId="edcb98b5-36e4-4b1d-b2c3-2e60fdbb4266" providerId="ADAL" clId="{2CFD56FF-8B95-4825-9750-828594870494}" dt="2024-07-30T06:57:04.436" v="5208" actId="255"/>
        <pc:sldMkLst>
          <pc:docMk/>
          <pc:sldMk cId="1258293949" sldId="329"/>
        </pc:sldMkLst>
        <pc:spChg chg="add del">
          <ac:chgData name="L, Nithishkumar" userId="edcb98b5-36e4-4b1d-b2c3-2e60fdbb4266" providerId="ADAL" clId="{2CFD56FF-8B95-4825-9750-828594870494}" dt="2024-07-29T03:05:18.280" v="2986" actId="22"/>
          <ac:spMkLst>
            <pc:docMk/>
            <pc:sldMk cId="1258293949" sldId="329"/>
            <ac:spMk id="3" creationId="{FEBBA88B-4C19-9B59-3C23-9E234AA166C5}"/>
          </ac:spMkLst>
        </pc:spChg>
        <pc:spChg chg="mod">
          <ac:chgData name="L, Nithishkumar" userId="edcb98b5-36e4-4b1d-b2c3-2e60fdbb4266" providerId="ADAL" clId="{2CFD56FF-8B95-4825-9750-828594870494}" dt="2024-07-30T06:55:51.670" v="5163" actId="20577"/>
          <ac:spMkLst>
            <pc:docMk/>
            <pc:sldMk cId="1258293949" sldId="329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6:57:04.436" v="5208" actId="255"/>
          <ac:spMkLst>
            <pc:docMk/>
            <pc:sldMk cId="1258293949" sldId="329"/>
            <ac:spMk id="14" creationId="{00000000-0000-0000-0000-000000000000}"/>
          </ac:spMkLst>
        </pc:spChg>
        <pc:graphicFrameChg chg="add del mod modGraphic">
          <ac:chgData name="L, Nithishkumar" userId="edcb98b5-36e4-4b1d-b2c3-2e60fdbb4266" providerId="ADAL" clId="{2CFD56FF-8B95-4825-9750-828594870494}" dt="2024-07-30T06:56:31.023" v="5202"/>
          <ac:graphicFrameMkLst>
            <pc:docMk/>
            <pc:sldMk cId="1258293949" sldId="329"/>
            <ac:graphicFrameMk id="2" creationId="{860854A3-20FC-E83A-52BE-FDC7D0F68553}"/>
          </ac:graphicFrameMkLst>
        </pc:graphicFrameChg>
      </pc:sldChg>
      <pc:sldChg chg="modSp add mod ord">
        <pc:chgData name="L, Nithishkumar" userId="edcb98b5-36e4-4b1d-b2c3-2e60fdbb4266" providerId="ADAL" clId="{2CFD56FF-8B95-4825-9750-828594870494}" dt="2024-07-29T05:25:35.290" v="3139" actId="114"/>
        <pc:sldMkLst>
          <pc:docMk/>
          <pc:sldMk cId="1786048005" sldId="330"/>
        </pc:sldMkLst>
        <pc:spChg chg="mod">
          <ac:chgData name="L, Nithishkumar" userId="edcb98b5-36e4-4b1d-b2c3-2e60fdbb4266" providerId="ADAL" clId="{2CFD56FF-8B95-4825-9750-828594870494}" dt="2024-07-29T05:11:00.159" v="3037" actId="20577"/>
          <ac:spMkLst>
            <pc:docMk/>
            <pc:sldMk cId="1786048005" sldId="330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9T05:25:35.290" v="3139" actId="114"/>
          <ac:spMkLst>
            <pc:docMk/>
            <pc:sldMk cId="1786048005" sldId="330"/>
            <ac:spMk id="14" creationId="{00000000-0000-0000-0000-000000000000}"/>
          </ac:spMkLst>
        </pc:spChg>
      </pc:sldChg>
      <pc:sldChg chg="modSp add mod ord">
        <pc:chgData name="L, Nithishkumar" userId="edcb98b5-36e4-4b1d-b2c3-2e60fdbb4266" providerId="ADAL" clId="{2CFD56FF-8B95-4825-9750-828594870494}" dt="2024-07-29T05:17:01.407" v="3120" actId="20577"/>
        <pc:sldMkLst>
          <pc:docMk/>
          <pc:sldMk cId="3271309889" sldId="331"/>
        </pc:sldMkLst>
        <pc:spChg chg="mod">
          <ac:chgData name="L, Nithishkumar" userId="edcb98b5-36e4-4b1d-b2c3-2e60fdbb4266" providerId="ADAL" clId="{2CFD56FF-8B95-4825-9750-828594870494}" dt="2024-07-29T05:17:01.407" v="3120" actId="20577"/>
          <ac:spMkLst>
            <pc:docMk/>
            <pc:sldMk cId="3271309889" sldId="331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9T05:16:37.218" v="3092" actId="20577"/>
          <ac:spMkLst>
            <pc:docMk/>
            <pc:sldMk cId="3271309889" sldId="331"/>
            <ac:spMk id="14" creationId="{00000000-0000-0000-0000-000000000000}"/>
          </ac:spMkLst>
        </pc:spChg>
      </pc:sldChg>
      <pc:sldChg chg="addSp delSp modSp add mod setBg">
        <pc:chgData name="L, Nithishkumar" userId="edcb98b5-36e4-4b1d-b2c3-2e60fdbb4266" providerId="ADAL" clId="{2CFD56FF-8B95-4825-9750-828594870494}" dt="2024-07-29T05:25:24.227" v="3137" actId="14100"/>
        <pc:sldMkLst>
          <pc:docMk/>
          <pc:sldMk cId="3613635990" sldId="332"/>
        </pc:sldMkLst>
        <pc:spChg chg="mod">
          <ac:chgData name="L, Nithishkumar" userId="edcb98b5-36e4-4b1d-b2c3-2e60fdbb4266" providerId="ADAL" clId="{2CFD56FF-8B95-4825-9750-828594870494}" dt="2024-07-29T05:25:16.907" v="3135" actId="1076"/>
          <ac:spMkLst>
            <pc:docMk/>
            <pc:sldMk cId="3613635990" sldId="332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9T05:24:39.075" v="3127" actId="26606"/>
          <ac:spMkLst>
            <pc:docMk/>
            <pc:sldMk cId="3613635990" sldId="332"/>
            <ac:spMk id="14" creationId="{00000000-0000-0000-0000-000000000000}"/>
          </ac:spMkLst>
        </pc:spChg>
        <pc:spChg chg="add del">
          <ac:chgData name="L, Nithishkumar" userId="edcb98b5-36e4-4b1d-b2c3-2e60fdbb4266" providerId="ADAL" clId="{2CFD56FF-8B95-4825-9750-828594870494}" dt="2024-07-29T05:24:39.068" v="3126" actId="26606"/>
          <ac:spMkLst>
            <pc:docMk/>
            <pc:sldMk cId="3613635990" sldId="332"/>
            <ac:spMk id="19" creationId="{F13C74B1-5B17-4795-BED0-7140497B445A}"/>
          </ac:spMkLst>
        </pc:spChg>
        <pc:spChg chg="add del">
          <ac:chgData name="L, Nithishkumar" userId="edcb98b5-36e4-4b1d-b2c3-2e60fdbb4266" providerId="ADAL" clId="{2CFD56FF-8B95-4825-9750-828594870494}" dt="2024-07-29T05:24:39.068" v="3126" actId="26606"/>
          <ac:spMkLst>
            <pc:docMk/>
            <pc:sldMk cId="3613635990" sldId="332"/>
            <ac:spMk id="21" creationId="{D4974D33-8DC5-464E-8C6D-BE58F0669C17}"/>
          </ac:spMkLst>
        </pc:spChg>
        <pc:grpChg chg="add">
          <ac:chgData name="L, Nithishkumar" userId="edcb98b5-36e4-4b1d-b2c3-2e60fdbb4266" providerId="ADAL" clId="{2CFD56FF-8B95-4825-9750-828594870494}" dt="2024-07-29T05:24:39.075" v="3127" actId="26606"/>
          <ac:grpSpMkLst>
            <pc:docMk/>
            <pc:sldMk cId="3613635990" sldId="332"/>
            <ac:grpSpMk id="23" creationId="{6258F736-B256-8039-9DC6-F4E49A5C5AD5}"/>
          </ac:grpSpMkLst>
        </pc:grpChg>
        <pc:picChg chg="add mod">
          <ac:chgData name="L, Nithishkumar" userId="edcb98b5-36e4-4b1d-b2c3-2e60fdbb4266" providerId="ADAL" clId="{2CFD56FF-8B95-4825-9750-828594870494}" dt="2024-07-29T05:25:24.227" v="3137" actId="14100"/>
          <ac:picMkLst>
            <pc:docMk/>
            <pc:sldMk cId="3613635990" sldId="332"/>
            <ac:picMk id="2" creationId="{67610532-AF4C-B8C4-49E9-97C35BD442B2}"/>
          </ac:picMkLst>
        </pc:picChg>
      </pc:sldChg>
      <pc:sldChg chg="modSp add mod ord">
        <pc:chgData name="L, Nithishkumar" userId="edcb98b5-36e4-4b1d-b2c3-2e60fdbb4266" providerId="ADAL" clId="{2CFD56FF-8B95-4825-9750-828594870494}" dt="2024-07-30T06:45:34.623" v="4856" actId="20577"/>
        <pc:sldMkLst>
          <pc:docMk/>
          <pc:sldMk cId="3101526673" sldId="333"/>
        </pc:sldMkLst>
        <pc:spChg chg="mod">
          <ac:chgData name="L, Nithishkumar" userId="edcb98b5-36e4-4b1d-b2c3-2e60fdbb4266" providerId="ADAL" clId="{2CFD56FF-8B95-4825-9750-828594870494}" dt="2024-07-29T11:30:52.982" v="3437" actId="20577"/>
          <ac:spMkLst>
            <pc:docMk/>
            <pc:sldMk cId="3101526673" sldId="333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6:45:34.623" v="4856" actId="20577"/>
          <ac:spMkLst>
            <pc:docMk/>
            <pc:sldMk cId="3101526673" sldId="333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30T05:39:18.135" v="4195" actId="14100"/>
        <pc:sldMkLst>
          <pc:docMk/>
          <pc:sldMk cId="1834257029" sldId="334"/>
        </pc:sldMkLst>
        <pc:spChg chg="mod">
          <ac:chgData name="L, Nithishkumar" userId="edcb98b5-36e4-4b1d-b2c3-2e60fdbb4266" providerId="ADAL" clId="{2CFD56FF-8B95-4825-9750-828594870494}" dt="2024-07-30T05:39:18.135" v="4195" actId="14100"/>
          <ac:spMkLst>
            <pc:docMk/>
            <pc:sldMk cId="1834257029" sldId="334"/>
            <ac:spMk id="14" creationId="{00000000-0000-0000-0000-000000000000}"/>
          </ac:spMkLst>
        </pc:spChg>
      </pc:sldChg>
      <pc:sldChg chg="modSp add mod ord">
        <pc:chgData name="L, Nithishkumar" userId="edcb98b5-36e4-4b1d-b2c3-2e60fdbb4266" providerId="ADAL" clId="{2CFD56FF-8B95-4825-9750-828594870494}" dt="2024-07-30T07:28:37.419" v="5637"/>
        <pc:sldMkLst>
          <pc:docMk/>
          <pc:sldMk cId="3942181765" sldId="335"/>
        </pc:sldMkLst>
        <pc:spChg chg="mod">
          <ac:chgData name="L, Nithishkumar" userId="edcb98b5-36e4-4b1d-b2c3-2e60fdbb4266" providerId="ADAL" clId="{2CFD56FF-8B95-4825-9750-828594870494}" dt="2024-07-29T11:39:53.901" v="3822" actId="20577"/>
          <ac:spMkLst>
            <pc:docMk/>
            <pc:sldMk cId="3942181765" sldId="335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29T11:41:50.528" v="3977" actId="20577"/>
          <ac:spMkLst>
            <pc:docMk/>
            <pc:sldMk cId="3942181765" sldId="335"/>
            <ac:spMk id="14" creationId="{00000000-0000-0000-0000-000000000000}"/>
          </ac:spMkLst>
        </pc:spChg>
      </pc:sldChg>
      <pc:sldChg chg="addSp modSp add mod">
        <pc:chgData name="L, Nithishkumar" userId="edcb98b5-36e4-4b1d-b2c3-2e60fdbb4266" providerId="ADAL" clId="{2CFD56FF-8B95-4825-9750-828594870494}" dt="2024-07-30T05:41:19.670" v="4211" actId="14100"/>
        <pc:sldMkLst>
          <pc:docMk/>
          <pc:sldMk cId="3303718801" sldId="336"/>
        </pc:sldMkLst>
        <pc:spChg chg="mod">
          <ac:chgData name="L, Nithishkumar" userId="edcb98b5-36e4-4b1d-b2c3-2e60fdbb4266" providerId="ADAL" clId="{2CFD56FF-8B95-4825-9750-828594870494}" dt="2024-07-30T05:41:15.760" v="4210" actId="1076"/>
          <ac:spMkLst>
            <pc:docMk/>
            <pc:sldMk cId="3303718801" sldId="336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5:40:17.330" v="4197" actId="20577"/>
          <ac:spMkLst>
            <pc:docMk/>
            <pc:sldMk cId="3303718801" sldId="336"/>
            <ac:spMk id="14" creationId="{00000000-0000-0000-0000-000000000000}"/>
          </ac:spMkLst>
        </pc:spChg>
        <pc:picChg chg="add mod modCrop">
          <ac:chgData name="L, Nithishkumar" userId="edcb98b5-36e4-4b1d-b2c3-2e60fdbb4266" providerId="ADAL" clId="{2CFD56FF-8B95-4825-9750-828594870494}" dt="2024-07-30T05:41:19.670" v="4211" actId="14100"/>
          <ac:picMkLst>
            <pc:docMk/>
            <pc:sldMk cId="3303718801" sldId="336"/>
            <ac:picMk id="3" creationId="{C45EF8B2-FE95-3E27-43C5-B921DBB534EF}"/>
          </ac:picMkLst>
        </pc:picChg>
      </pc:sldChg>
      <pc:sldChg chg="addSp delSp modSp add mod ord">
        <pc:chgData name="L, Nithishkumar" userId="edcb98b5-36e4-4b1d-b2c3-2e60fdbb4266" providerId="ADAL" clId="{2CFD56FF-8B95-4825-9750-828594870494}" dt="2024-07-30T06:51:18.315" v="5137" actId="20577"/>
        <pc:sldMkLst>
          <pc:docMk/>
          <pc:sldMk cId="2193738652" sldId="337"/>
        </pc:sldMkLst>
        <pc:spChg chg="add del mod">
          <ac:chgData name="L, Nithishkumar" userId="edcb98b5-36e4-4b1d-b2c3-2e60fdbb4266" providerId="ADAL" clId="{2CFD56FF-8B95-4825-9750-828594870494}" dt="2024-07-30T06:49:25.152" v="4999" actId="478"/>
          <ac:spMkLst>
            <pc:docMk/>
            <pc:sldMk cId="2193738652" sldId="337"/>
            <ac:spMk id="2" creationId="{B6312B93-A8C3-52AD-DB4D-81F06DA247B0}"/>
          </ac:spMkLst>
        </pc:spChg>
        <pc:spChg chg="mod">
          <ac:chgData name="L, Nithishkumar" userId="edcb98b5-36e4-4b1d-b2c3-2e60fdbb4266" providerId="ADAL" clId="{2CFD56FF-8B95-4825-9750-828594870494}" dt="2024-07-30T06:49:15.852" v="4996" actId="14100"/>
          <ac:spMkLst>
            <pc:docMk/>
            <pc:sldMk cId="2193738652" sldId="337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6:51:18.315" v="5137" actId="20577"/>
          <ac:spMkLst>
            <pc:docMk/>
            <pc:sldMk cId="2193738652" sldId="337"/>
            <ac:spMk id="14" creationId="{00000000-0000-0000-0000-000000000000}"/>
          </ac:spMkLst>
        </pc:spChg>
      </pc:sldChg>
      <pc:sldChg chg="addSp delSp modSp add mod">
        <pc:chgData name="L, Nithishkumar" userId="edcb98b5-36e4-4b1d-b2c3-2e60fdbb4266" providerId="ADAL" clId="{2CFD56FF-8B95-4825-9750-828594870494}" dt="2024-07-30T06:38:56.345" v="4845" actId="1076"/>
        <pc:sldMkLst>
          <pc:docMk/>
          <pc:sldMk cId="3361891026" sldId="338"/>
        </pc:sldMkLst>
        <pc:spChg chg="del mod">
          <ac:chgData name="L, Nithishkumar" userId="edcb98b5-36e4-4b1d-b2c3-2e60fdbb4266" providerId="ADAL" clId="{2CFD56FF-8B95-4825-9750-828594870494}" dt="2024-07-30T06:28:07.155" v="4714" actId="478"/>
          <ac:spMkLst>
            <pc:docMk/>
            <pc:sldMk cId="3361891026" sldId="338"/>
            <ac:spMk id="2" creationId="{B6312B93-A8C3-52AD-DB4D-81F06DA247B0}"/>
          </ac:spMkLst>
        </pc:spChg>
        <pc:spChg chg="add del mod">
          <ac:chgData name="L, Nithishkumar" userId="edcb98b5-36e4-4b1d-b2c3-2e60fdbb4266" providerId="ADAL" clId="{2CFD56FF-8B95-4825-9750-828594870494}" dt="2024-07-30T06:30:01.450" v="4726" actId="22"/>
          <ac:spMkLst>
            <pc:docMk/>
            <pc:sldMk cId="3361891026" sldId="338"/>
            <ac:spMk id="4" creationId="{AE3E74F4-0F47-6FE3-0E9C-691FBF0CE07B}"/>
          </ac:spMkLst>
        </pc:spChg>
        <pc:spChg chg="mod">
          <ac:chgData name="L, Nithishkumar" userId="edcb98b5-36e4-4b1d-b2c3-2e60fdbb4266" providerId="ADAL" clId="{2CFD56FF-8B95-4825-9750-828594870494}" dt="2024-07-30T06:31:04.741" v="4755" actId="1076"/>
          <ac:spMkLst>
            <pc:docMk/>
            <pc:sldMk cId="3361891026" sldId="338"/>
            <ac:spMk id="13" creationId="{00000000-0000-0000-0000-000000000000}"/>
          </ac:spMkLst>
        </pc:spChg>
        <pc:spChg chg="del">
          <ac:chgData name="L, Nithishkumar" userId="edcb98b5-36e4-4b1d-b2c3-2e60fdbb4266" providerId="ADAL" clId="{2CFD56FF-8B95-4825-9750-828594870494}" dt="2024-07-30T06:27:39.459" v="4678" actId="478"/>
          <ac:spMkLst>
            <pc:docMk/>
            <pc:sldMk cId="3361891026" sldId="338"/>
            <ac:spMk id="14" creationId="{00000000-0000-0000-0000-000000000000}"/>
          </ac:spMkLst>
        </pc:spChg>
        <pc:picChg chg="add mod ord modCrop">
          <ac:chgData name="L, Nithishkumar" userId="edcb98b5-36e4-4b1d-b2c3-2e60fdbb4266" providerId="ADAL" clId="{2CFD56FF-8B95-4825-9750-828594870494}" dt="2024-07-30T06:35:16.165" v="4823" actId="14100"/>
          <ac:picMkLst>
            <pc:docMk/>
            <pc:sldMk cId="3361891026" sldId="338"/>
            <ac:picMk id="6" creationId="{85BAE45C-7429-9890-9301-11FAAF3FF372}"/>
          </ac:picMkLst>
        </pc:picChg>
        <pc:picChg chg="add mod">
          <ac:chgData name="L, Nithishkumar" userId="edcb98b5-36e4-4b1d-b2c3-2e60fdbb4266" providerId="ADAL" clId="{2CFD56FF-8B95-4825-9750-828594870494}" dt="2024-07-30T06:38:56.345" v="4845" actId="1076"/>
          <ac:picMkLst>
            <pc:docMk/>
            <pc:sldMk cId="3361891026" sldId="338"/>
            <ac:picMk id="8" creationId="{7666029D-472F-B670-8CF1-9DA12BFA4E84}"/>
          </ac:picMkLst>
        </pc:picChg>
      </pc:sldChg>
      <pc:sldChg chg="addSp delSp modSp add mod">
        <pc:chgData name="L, Nithishkumar" userId="edcb98b5-36e4-4b1d-b2c3-2e60fdbb4266" providerId="ADAL" clId="{2CFD56FF-8B95-4825-9750-828594870494}" dt="2024-07-30T06:39:09.869" v="4847" actId="1076"/>
        <pc:sldMkLst>
          <pc:docMk/>
          <pc:sldMk cId="2359523530" sldId="339"/>
        </pc:sldMkLst>
        <pc:spChg chg="add del mod">
          <ac:chgData name="L, Nithishkumar" userId="edcb98b5-36e4-4b1d-b2c3-2e60fdbb4266" providerId="ADAL" clId="{2CFD56FF-8B95-4825-9750-828594870494}" dt="2024-07-30T06:34:11.933" v="4810"/>
          <ac:spMkLst>
            <pc:docMk/>
            <pc:sldMk cId="2359523530" sldId="339"/>
            <ac:spMk id="3" creationId="{D16321E3-BBBF-3E91-9C74-DFDC2CA720C6}"/>
          </ac:spMkLst>
        </pc:spChg>
        <pc:spChg chg="mod">
          <ac:chgData name="L, Nithishkumar" userId="edcb98b5-36e4-4b1d-b2c3-2e60fdbb4266" providerId="ADAL" clId="{2CFD56FF-8B95-4825-9750-828594870494}" dt="2024-07-30T06:32:18.496" v="4772" actId="20577"/>
          <ac:spMkLst>
            <pc:docMk/>
            <pc:sldMk cId="2359523530" sldId="339"/>
            <ac:spMk id="13" creationId="{00000000-0000-0000-0000-000000000000}"/>
          </ac:spMkLst>
        </pc:spChg>
        <pc:picChg chg="add mod modCrop">
          <ac:chgData name="L, Nithishkumar" userId="edcb98b5-36e4-4b1d-b2c3-2e60fdbb4266" providerId="ADAL" clId="{2CFD56FF-8B95-4825-9750-828594870494}" dt="2024-07-30T06:34:54.133" v="4821" actId="732"/>
          <ac:picMkLst>
            <pc:docMk/>
            <pc:sldMk cId="2359523530" sldId="339"/>
            <ac:picMk id="4" creationId="{615208B3-1EF2-404B-B931-D5B3E173A127}"/>
          </ac:picMkLst>
        </pc:picChg>
        <pc:picChg chg="add mod">
          <ac:chgData name="L, Nithishkumar" userId="edcb98b5-36e4-4b1d-b2c3-2e60fdbb4266" providerId="ADAL" clId="{2CFD56FF-8B95-4825-9750-828594870494}" dt="2024-07-30T06:39:09.869" v="4847" actId="1076"/>
          <ac:picMkLst>
            <pc:docMk/>
            <pc:sldMk cId="2359523530" sldId="339"/>
            <ac:picMk id="5" creationId="{D2B64220-1227-6498-5233-EE67D2422827}"/>
          </ac:picMkLst>
        </pc:picChg>
        <pc:picChg chg="del">
          <ac:chgData name="L, Nithishkumar" userId="edcb98b5-36e4-4b1d-b2c3-2e60fdbb4266" providerId="ADAL" clId="{2CFD56FF-8B95-4825-9750-828594870494}" dt="2024-07-30T06:32:20.395" v="4773" actId="478"/>
          <ac:picMkLst>
            <pc:docMk/>
            <pc:sldMk cId="2359523530" sldId="339"/>
            <ac:picMk id="6" creationId="{85BAE45C-7429-9890-9301-11FAAF3FF372}"/>
          </ac:picMkLst>
        </pc:picChg>
      </pc:sldChg>
      <pc:sldChg chg="addSp delSp modSp add mod">
        <pc:chgData name="L, Nithishkumar" userId="edcb98b5-36e4-4b1d-b2c3-2e60fdbb4266" providerId="ADAL" clId="{2CFD56FF-8B95-4825-9750-828594870494}" dt="2024-07-30T06:39:40.834" v="4854" actId="1076"/>
        <pc:sldMkLst>
          <pc:docMk/>
          <pc:sldMk cId="709603747" sldId="340"/>
        </pc:sldMkLst>
        <pc:spChg chg="del">
          <ac:chgData name="L, Nithishkumar" userId="edcb98b5-36e4-4b1d-b2c3-2e60fdbb4266" providerId="ADAL" clId="{2CFD56FF-8B95-4825-9750-828594870494}" dt="2024-07-30T06:33:39.085" v="4804" actId="22"/>
          <ac:spMkLst>
            <pc:docMk/>
            <pc:sldMk cId="709603747" sldId="340"/>
            <ac:spMk id="3" creationId="{D16321E3-BBBF-3E91-9C74-DFDC2CA720C6}"/>
          </ac:spMkLst>
        </pc:spChg>
        <pc:spChg chg="add del mod">
          <ac:chgData name="L, Nithishkumar" userId="edcb98b5-36e4-4b1d-b2c3-2e60fdbb4266" providerId="ADAL" clId="{2CFD56FF-8B95-4825-9750-828594870494}" dt="2024-07-30T06:35:56.555" v="4824" actId="22"/>
          <ac:spMkLst>
            <pc:docMk/>
            <pc:sldMk cId="709603747" sldId="340"/>
            <ac:spMk id="6" creationId="{5CD2249D-AFE6-50F0-CB13-C4C0BD89FC5D}"/>
          </ac:spMkLst>
        </pc:spChg>
        <pc:spChg chg="mod">
          <ac:chgData name="L, Nithishkumar" userId="edcb98b5-36e4-4b1d-b2c3-2e60fdbb4266" providerId="ADAL" clId="{2CFD56FF-8B95-4825-9750-828594870494}" dt="2024-07-30T06:32:42.610" v="4803" actId="20577"/>
          <ac:spMkLst>
            <pc:docMk/>
            <pc:sldMk cId="709603747" sldId="340"/>
            <ac:spMk id="13" creationId="{00000000-0000-0000-0000-000000000000}"/>
          </ac:spMkLst>
        </pc:spChg>
        <pc:picChg chg="add del mod ord modCrop">
          <ac:chgData name="L, Nithishkumar" userId="edcb98b5-36e4-4b1d-b2c3-2e60fdbb4266" providerId="ADAL" clId="{2CFD56FF-8B95-4825-9750-828594870494}" dt="2024-07-30T06:34:07.959" v="4809" actId="21"/>
          <ac:picMkLst>
            <pc:docMk/>
            <pc:sldMk cId="709603747" sldId="340"/>
            <ac:picMk id="4" creationId="{6C94F478-3828-5961-73D9-D1A706CAFB05}"/>
          </ac:picMkLst>
        </pc:picChg>
        <pc:picChg chg="add mod ord modCrop">
          <ac:chgData name="L, Nithishkumar" userId="edcb98b5-36e4-4b1d-b2c3-2e60fdbb4266" providerId="ADAL" clId="{2CFD56FF-8B95-4825-9750-828594870494}" dt="2024-07-30T06:39:35.481" v="4852" actId="1076"/>
          <ac:picMkLst>
            <pc:docMk/>
            <pc:sldMk cId="709603747" sldId="340"/>
            <ac:picMk id="8" creationId="{F08C4BFE-2E26-1058-3E44-545432786032}"/>
          </ac:picMkLst>
        </pc:picChg>
        <pc:picChg chg="add mod">
          <ac:chgData name="L, Nithishkumar" userId="edcb98b5-36e4-4b1d-b2c3-2e60fdbb4266" providerId="ADAL" clId="{2CFD56FF-8B95-4825-9750-828594870494}" dt="2024-07-30T06:39:40.834" v="4854" actId="1076"/>
          <ac:picMkLst>
            <pc:docMk/>
            <pc:sldMk cId="709603747" sldId="340"/>
            <ac:picMk id="9" creationId="{9300BC64-7823-BCD5-0FC7-4A9774525ED2}"/>
          </ac:picMkLst>
        </pc:picChg>
      </pc:sldChg>
      <pc:sldChg chg="modSp add mod">
        <pc:chgData name="L, Nithishkumar" userId="edcb98b5-36e4-4b1d-b2c3-2e60fdbb4266" providerId="ADAL" clId="{2CFD56FF-8B95-4825-9750-828594870494}" dt="2024-07-30T07:20:30.946" v="5420" actId="20577"/>
        <pc:sldMkLst>
          <pc:docMk/>
          <pc:sldMk cId="2974115562" sldId="341"/>
        </pc:sldMkLst>
        <pc:spChg chg="mod">
          <ac:chgData name="L, Nithishkumar" userId="edcb98b5-36e4-4b1d-b2c3-2e60fdbb4266" providerId="ADAL" clId="{2CFD56FF-8B95-4825-9750-828594870494}" dt="2024-07-30T07:12:23.676" v="5225" actId="20577"/>
          <ac:spMkLst>
            <pc:docMk/>
            <pc:sldMk cId="2974115562" sldId="341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7:20:30.946" v="5420" actId="20577"/>
          <ac:spMkLst>
            <pc:docMk/>
            <pc:sldMk cId="2974115562" sldId="341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30T07:32:00.151" v="5715" actId="20577"/>
        <pc:sldMkLst>
          <pc:docMk/>
          <pc:sldMk cId="4040107931" sldId="342"/>
        </pc:sldMkLst>
        <pc:spChg chg="mod">
          <ac:chgData name="L, Nithishkumar" userId="edcb98b5-36e4-4b1d-b2c3-2e60fdbb4266" providerId="ADAL" clId="{2CFD56FF-8B95-4825-9750-828594870494}" dt="2024-07-30T07:32:00.151" v="5715" actId="20577"/>
          <ac:spMkLst>
            <pc:docMk/>
            <pc:sldMk cId="4040107931" sldId="342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30T07:27:18.437" v="5635" actId="114"/>
        <pc:sldMkLst>
          <pc:docMk/>
          <pc:sldMk cId="2033888244" sldId="343"/>
        </pc:sldMkLst>
        <pc:spChg chg="mod">
          <ac:chgData name="L, Nithishkumar" userId="edcb98b5-36e4-4b1d-b2c3-2e60fdbb4266" providerId="ADAL" clId="{2CFD56FF-8B95-4825-9750-828594870494}" dt="2024-07-30T07:21:46.561" v="5430" actId="20577"/>
          <ac:spMkLst>
            <pc:docMk/>
            <pc:sldMk cId="2033888244" sldId="343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7:27:18.437" v="5635" actId="114"/>
          <ac:spMkLst>
            <pc:docMk/>
            <pc:sldMk cId="2033888244" sldId="343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30T07:27:07.319" v="5634" actId="20577"/>
        <pc:sldMkLst>
          <pc:docMk/>
          <pc:sldMk cId="3575832578" sldId="344"/>
        </pc:sldMkLst>
        <pc:spChg chg="mod">
          <ac:chgData name="L, Nithishkumar" userId="edcb98b5-36e4-4b1d-b2c3-2e60fdbb4266" providerId="ADAL" clId="{2CFD56FF-8B95-4825-9750-828594870494}" dt="2024-07-30T07:24:36.759" v="5496" actId="20577"/>
          <ac:spMkLst>
            <pc:docMk/>
            <pc:sldMk cId="3575832578" sldId="344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7:27:07.319" v="5634" actId="20577"/>
          <ac:spMkLst>
            <pc:docMk/>
            <pc:sldMk cId="3575832578" sldId="344"/>
            <ac:spMk id="14" creationId="{00000000-0000-0000-0000-000000000000}"/>
          </ac:spMkLst>
        </pc:spChg>
      </pc:sldChg>
      <pc:sldChg chg="modSp add mod">
        <pc:chgData name="L, Nithishkumar" userId="edcb98b5-36e4-4b1d-b2c3-2e60fdbb4266" providerId="ADAL" clId="{2CFD56FF-8B95-4825-9750-828594870494}" dt="2024-07-30T07:31:35.897" v="5713" actId="20577"/>
        <pc:sldMkLst>
          <pc:docMk/>
          <pc:sldMk cId="3879890023" sldId="345"/>
        </pc:sldMkLst>
        <pc:spChg chg="mod">
          <ac:chgData name="L, Nithishkumar" userId="edcb98b5-36e4-4b1d-b2c3-2e60fdbb4266" providerId="ADAL" clId="{2CFD56FF-8B95-4825-9750-828594870494}" dt="2024-07-30T07:29:58.991" v="5649" actId="20577"/>
          <ac:spMkLst>
            <pc:docMk/>
            <pc:sldMk cId="3879890023" sldId="345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7-30T07:31:35.897" v="5713" actId="20577"/>
          <ac:spMkLst>
            <pc:docMk/>
            <pc:sldMk cId="3879890023" sldId="345"/>
            <ac:spMk id="14" creationId="{00000000-0000-0000-0000-000000000000}"/>
          </ac:spMkLst>
        </pc:spChg>
      </pc:sldChg>
      <pc:sldChg chg="add">
        <pc:chgData name="L, Nithishkumar" userId="edcb98b5-36e4-4b1d-b2c3-2e60fdbb4266" providerId="ADAL" clId="{2CFD56FF-8B95-4825-9750-828594870494}" dt="2024-07-30T07:32:52.401" v="5716" actId="2890"/>
        <pc:sldMkLst>
          <pc:docMk/>
          <pc:sldMk cId="1083193079" sldId="346"/>
        </pc:sldMkLst>
      </pc:sldChg>
      <pc:sldChg chg="modSp add mod">
        <pc:chgData name="L, Nithishkumar" userId="edcb98b5-36e4-4b1d-b2c3-2e60fdbb4266" providerId="ADAL" clId="{2CFD56FF-8B95-4825-9750-828594870494}" dt="2024-08-01T06:12:09.843" v="5770" actId="20577"/>
        <pc:sldMkLst>
          <pc:docMk/>
          <pc:sldMk cId="4157707909" sldId="347"/>
        </pc:sldMkLst>
        <pc:spChg chg="mod">
          <ac:chgData name="L, Nithishkumar" userId="edcb98b5-36e4-4b1d-b2c3-2e60fdbb4266" providerId="ADAL" clId="{2CFD56FF-8B95-4825-9750-828594870494}" dt="2024-08-01T06:09:53.405" v="5756" actId="1076"/>
          <ac:spMkLst>
            <pc:docMk/>
            <pc:sldMk cId="4157707909" sldId="347"/>
            <ac:spMk id="13" creationId="{00000000-0000-0000-0000-000000000000}"/>
          </ac:spMkLst>
        </pc:spChg>
        <pc:spChg chg="mod">
          <ac:chgData name="L, Nithishkumar" userId="edcb98b5-36e4-4b1d-b2c3-2e60fdbb4266" providerId="ADAL" clId="{2CFD56FF-8B95-4825-9750-828594870494}" dt="2024-08-01T06:12:09.843" v="5770" actId="20577"/>
          <ac:spMkLst>
            <pc:docMk/>
            <pc:sldMk cId="4157707909" sldId="347"/>
            <ac:spMk id="14" creationId="{00000000-0000-0000-0000-000000000000}"/>
          </ac:spMkLst>
        </pc:spChg>
      </pc:sldChg>
      <pc:sldMasterChg chg="modTransition modSldLayout">
        <pc:chgData name="L, Nithishkumar" userId="edcb98b5-36e4-4b1d-b2c3-2e60fdbb4266" providerId="ADAL" clId="{2CFD56FF-8B95-4825-9750-828594870494}" dt="2024-07-28T03:57:29.769" v="160"/>
        <pc:sldMasterMkLst>
          <pc:docMk/>
          <pc:sldMasterMk cId="614225145" sldId="2147483660"/>
        </pc:sldMasterMkLst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1854913765" sldId="214748366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987825680" sldId="214748366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969804865" sldId="214748366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621248857" sldId="214748366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3971730578" sldId="214748366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1482364958" sldId="214748366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3384967752" sldId="214748366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923345317" sldId="214748366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74729194" sldId="214748366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1045402514" sldId="214748367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7:29.769" v="160"/>
          <pc:sldLayoutMkLst>
            <pc:docMk/>
            <pc:sldMasterMk cId="614225145" sldId="2147483660"/>
            <pc:sldLayoutMk cId="1863835010" sldId="2147483671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3:59:05.361" v="178"/>
        <pc:sldMasterMkLst>
          <pc:docMk/>
          <pc:sldMasterMk cId="331081681" sldId="2147483672"/>
        </pc:sldMasterMkLst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2114971669" sldId="214748367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770668838" sldId="214748367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1885025966" sldId="214748367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1763004504" sldId="214748367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3204783214" sldId="214748367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3454715927" sldId="214748367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1135089621" sldId="214748367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117902330" sldId="214748368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1634475579" sldId="214748368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3334791324" sldId="214748368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5.361" v="178"/>
          <pc:sldLayoutMkLst>
            <pc:docMk/>
            <pc:sldMasterMk cId="331081681" sldId="2147483672"/>
            <pc:sldLayoutMk cId="3284072014" sldId="2147483688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4:11:30.918" v="628"/>
        <pc:sldMasterMkLst>
          <pc:docMk/>
          <pc:sldMasterMk cId="1263302397" sldId="2147483672"/>
        </pc:sldMasterMkLst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1393643393" sldId="214748367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3957785649" sldId="214748367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4184077433" sldId="214748367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4134036062" sldId="214748367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1777066413" sldId="214748367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2931527744" sldId="214748367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1439601661" sldId="214748367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1692757282" sldId="214748368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2928575304" sldId="214748368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1507079580" sldId="214748368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918" v="628"/>
          <pc:sldLayoutMkLst>
            <pc:docMk/>
            <pc:sldMasterMk cId="1263302397" sldId="2147483672"/>
            <pc:sldLayoutMk cId="381829183" sldId="2147483683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4:11:30.308" v="627"/>
        <pc:sldMasterMkLst>
          <pc:docMk/>
          <pc:sldMasterMk cId="3619937504" sldId="2147483684"/>
        </pc:sldMasterMkLst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2486748810" sldId="214748368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2977248568" sldId="214748368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3987018973" sldId="214748368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3530622117" sldId="214748368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1853607375" sldId="214748368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463431266" sldId="214748369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726061530" sldId="214748369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3096608804" sldId="214748369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1582340843" sldId="214748369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3415217391" sldId="214748369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30.308" v="627"/>
          <pc:sldLayoutMkLst>
            <pc:docMk/>
            <pc:sldMasterMk cId="3619937504" sldId="2147483684"/>
            <pc:sldLayoutMk cId="1255600386" sldId="2147483695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3:59:04.346" v="177"/>
        <pc:sldMasterMkLst>
          <pc:docMk/>
          <pc:sldMasterMk cId="2143667971" sldId="2147483689"/>
        </pc:sldMasterMkLst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2643571262" sldId="214748369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4119806773" sldId="214748369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949212271" sldId="214748369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3538177078" sldId="214748369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354001967" sldId="214748369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3310083962" sldId="214748369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3700032739" sldId="214748369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4136719205" sldId="214748369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2870103386" sldId="214748369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1338852762" sldId="214748369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4.346" v="177"/>
          <pc:sldLayoutMkLst>
            <pc:docMk/>
            <pc:sldMasterMk cId="2143667971" sldId="2147483689"/>
            <pc:sldLayoutMk cId="2840422914" sldId="2147483700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4:11:29.411" v="626"/>
        <pc:sldMasterMkLst>
          <pc:docMk/>
          <pc:sldMasterMk cId="3104287757" sldId="2147483696"/>
        </pc:sldMasterMkLst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4198326757" sldId="214748369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308118588" sldId="214748369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4007751810" sldId="214748369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433235132" sldId="214748370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2849109280" sldId="214748370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1205163302" sldId="214748370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960544774" sldId="214748370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522554222" sldId="214748370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1501611871" sldId="214748370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4052980197" sldId="214748370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4:11:29.411" v="626"/>
          <pc:sldLayoutMkLst>
            <pc:docMk/>
            <pc:sldMasterMk cId="3104287757" sldId="2147483696"/>
            <pc:sldLayoutMk cId="2860914933" sldId="2147483707"/>
          </pc:sldLayoutMkLst>
        </pc:sldLayoutChg>
      </pc:sldMasterChg>
      <pc:sldMasterChg chg="modTransition modSldLayout">
        <pc:chgData name="L, Nithishkumar" userId="edcb98b5-36e4-4b1d-b2c3-2e60fdbb4266" providerId="ADAL" clId="{2CFD56FF-8B95-4825-9750-828594870494}" dt="2024-07-28T03:59:03.642" v="176"/>
        <pc:sldMasterMkLst>
          <pc:docMk/>
          <pc:sldMasterMk cId="10484535" sldId="2147483701"/>
        </pc:sldMasterMkLst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388629654" sldId="2147483702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1155529613" sldId="2147483703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727147426" sldId="2147483704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559656126" sldId="2147483705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1427466216" sldId="2147483706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520008380" sldId="2147483707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92345305" sldId="2147483708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3071210259" sldId="2147483709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568291924" sldId="2147483710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2823631149" sldId="2147483711"/>
          </pc:sldLayoutMkLst>
        </pc:sldLayoutChg>
        <pc:sldLayoutChg chg="modTransition">
          <pc:chgData name="L, Nithishkumar" userId="edcb98b5-36e4-4b1d-b2c3-2e60fdbb4266" providerId="ADAL" clId="{2CFD56FF-8B95-4825-9750-828594870494}" dt="2024-07-28T03:59:03.642" v="176"/>
          <pc:sldLayoutMkLst>
            <pc:docMk/>
            <pc:sldMasterMk cId="10484535" sldId="2147483701"/>
            <pc:sldLayoutMk cId="1805519873" sldId="214748371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 custT="1"/>
      <dgm:spPr/>
      <dgm:t>
        <a:bodyPr/>
        <a:lstStyle/>
        <a:p>
          <a:pPr algn="l"/>
          <a:r>
            <a:rPr lang="en-US" sz="2400" b="1" i="1" dirty="0"/>
            <a:t>git add &lt;filename&gt;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 custT="1"/>
      <dgm:spPr/>
      <dgm:t>
        <a:bodyPr/>
        <a:lstStyle/>
        <a:p>
          <a:r>
            <a:rPr lang="en-US" sz="2400" b="1" i="1" dirty="0"/>
            <a:t>git commit –m “Msg”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2400" b="1" i="1" dirty="0"/>
            <a:t>git push 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BF21D819-E1B4-4139-8C7E-D52394FF4A32}">
      <dgm:prSet phldrT="[Text]" custT="1"/>
      <dgm:spPr/>
      <dgm:t>
        <a:bodyPr/>
        <a:lstStyle/>
        <a:p>
          <a:pPr algn="ctr">
            <a:buNone/>
          </a:pPr>
          <a:r>
            <a:rPr lang="en-US" sz="2400" b="0" i="1" dirty="0"/>
            <a:t>(Or)</a:t>
          </a:r>
        </a:p>
      </dgm:t>
    </dgm:pt>
    <dgm:pt modelId="{F14DA93C-C24C-4750-A023-762493E0F075}" type="parTrans" cxnId="{81455981-AC62-4BF6-9CC8-F60EAC3258D3}">
      <dgm:prSet/>
      <dgm:spPr/>
      <dgm:t>
        <a:bodyPr/>
        <a:lstStyle/>
        <a:p>
          <a:endParaRPr lang="en-IN"/>
        </a:p>
      </dgm:t>
    </dgm:pt>
    <dgm:pt modelId="{0BFDC275-7DCD-4F2F-99D7-D7EEBAD9FD17}" type="sibTrans" cxnId="{81455981-AC62-4BF6-9CC8-F60EAC3258D3}">
      <dgm:prSet/>
      <dgm:spPr/>
      <dgm:t>
        <a:bodyPr/>
        <a:lstStyle/>
        <a:p>
          <a:endParaRPr lang="en-IN"/>
        </a:p>
      </dgm:t>
    </dgm:pt>
    <dgm:pt modelId="{51270E1F-A9EA-4FBB-B11F-B9D2B1C267F8}">
      <dgm:prSet phldrT="[Text]" custT="1"/>
      <dgm:spPr/>
      <dgm:t>
        <a:bodyPr/>
        <a:lstStyle/>
        <a:p>
          <a:pPr algn="l"/>
          <a:r>
            <a:rPr lang="en-US" sz="2400" b="1" i="1" dirty="0"/>
            <a:t>git add .</a:t>
          </a:r>
        </a:p>
      </dgm:t>
    </dgm:pt>
    <dgm:pt modelId="{40353E50-E5E3-4BCC-AC10-004F1087C196}" type="parTrans" cxnId="{265C0C6D-768F-4FAB-8DB3-32D3C3B7C9D9}">
      <dgm:prSet/>
      <dgm:spPr/>
      <dgm:t>
        <a:bodyPr/>
        <a:lstStyle/>
        <a:p>
          <a:endParaRPr lang="en-IN"/>
        </a:p>
      </dgm:t>
    </dgm:pt>
    <dgm:pt modelId="{DFA743F7-D070-4064-BB40-9F59DF2E8F90}" type="sibTrans" cxnId="{265C0C6D-768F-4FAB-8DB3-32D3C3B7C9D9}">
      <dgm:prSet/>
      <dgm:spPr/>
      <dgm:t>
        <a:bodyPr/>
        <a:lstStyle/>
        <a:p>
          <a:endParaRPr lang="en-IN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 custScaleX="82707" custScaleY="46978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 custScaleX="81527" custScaleY="56592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ScaleX="92881" custScaleY="46978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A81AB642-893F-46B5-A147-2FB0B3C6DCC3}" type="presOf" srcId="{BF21D819-E1B4-4139-8C7E-D52394FF4A32}" destId="{96015622-8A46-45CF-A72A-2856B699B374}" srcOrd="0" destOrd="1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265C0C6D-768F-4FAB-8DB3-32D3C3B7C9D9}" srcId="{FB986F71-3126-4196-BD30-74AEDC39A1CA}" destId="{51270E1F-A9EA-4FBB-B11F-B9D2B1C267F8}" srcOrd="2" destOrd="0" parTransId="{40353E50-E5E3-4BCC-AC10-004F1087C196}" sibTransId="{DFA743F7-D070-4064-BB40-9F59DF2E8F90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81455981-AC62-4BF6-9CC8-F60EAC3258D3}" srcId="{FB986F71-3126-4196-BD30-74AEDC39A1CA}" destId="{BF21D819-E1B4-4139-8C7E-D52394FF4A32}" srcOrd="1" destOrd="0" parTransId="{F14DA93C-C24C-4750-A023-762493E0F075}" sibTransId="{0BFDC275-7DCD-4F2F-99D7-D7EEBAD9FD17}"/>
    <dgm:cxn modelId="{4AFD0C88-5832-4CE9-879E-ED41BCCFADAB}" type="presOf" srcId="{51270E1F-A9EA-4FBB-B11F-B9D2B1C267F8}" destId="{BFE859F2-A9E8-4F95-9161-8EC68F2D30C4}" srcOrd="1" destOrd="2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FCC7B3AB-0743-495E-B705-FAF62AD4EF49}" type="presOf" srcId="{51270E1F-A9EA-4FBB-B11F-B9D2B1C267F8}" destId="{96015622-8A46-45CF-A72A-2856B699B374}" srcOrd="0" destOrd="2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AB8A82F0-A7E3-4838-A84A-E9F4F556BEEE}" type="presOf" srcId="{BF21D819-E1B4-4139-8C7E-D52394FF4A32}" destId="{BFE859F2-A9E8-4F95-9161-8EC68F2D30C4}" srcOrd="1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422113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kern="1200" dirty="0"/>
            <a:t>git add &lt;filename&gt;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0" i="1" kern="1200" dirty="0"/>
            <a:t>(Or)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kern="1200" dirty="0"/>
            <a:t>git add .</a:t>
          </a:r>
        </a:p>
      </dsp:txBody>
      <dsp:txXfrm>
        <a:off x="471180" y="1158658"/>
        <a:ext cx="2486952" cy="1577131"/>
      </dsp:txXfrm>
    </dsp:sp>
    <dsp:sp modelId="{6A63D16E-EEE6-4267-97EA-5AD7D2BC4E84}">
      <dsp:nvSpPr>
        <dsp:cNvPr id="0" name=""/>
        <dsp:cNvSpPr/>
      </dsp:nvSpPr>
      <dsp:spPr>
        <a:xfrm>
          <a:off x="1907196" y="1383467"/>
          <a:ext cx="3021179" cy="3021179"/>
        </a:xfrm>
        <a:prstGeom prst="leftCircularArrow">
          <a:avLst>
            <a:gd name="adj1" fmla="val 3654"/>
            <a:gd name="adj2" fmla="val 454989"/>
            <a:gd name="adj3" fmla="val 2575332"/>
            <a:gd name="adj4" fmla="val 9369322"/>
            <a:gd name="adj5" fmla="val 426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195261" y="3027108"/>
          <a:ext cx="1900486" cy="4292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</a:t>
          </a:r>
        </a:p>
      </dsp:txBody>
      <dsp:txXfrm>
        <a:off x="1207834" y="3039681"/>
        <a:ext cx="1875340" cy="404130"/>
      </dsp:txXfrm>
    </dsp:sp>
    <dsp:sp modelId="{E83793B4-2C5C-4D90-82FA-E5EE4745664D}">
      <dsp:nvSpPr>
        <dsp:cNvPr id="0" name=""/>
        <dsp:cNvSpPr/>
      </dsp:nvSpPr>
      <dsp:spPr>
        <a:xfrm>
          <a:off x="3820053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kern="1200" dirty="0"/>
            <a:t>git commit –m “Msg”</a:t>
          </a:r>
        </a:p>
      </dsp:txBody>
      <dsp:txXfrm>
        <a:off x="3869120" y="1615548"/>
        <a:ext cx="2486952" cy="1577131"/>
      </dsp:txXfrm>
    </dsp:sp>
    <dsp:sp modelId="{DC2A0ADB-DCE3-4BF4-9952-0394865777AC}">
      <dsp:nvSpPr>
        <dsp:cNvPr id="0" name=""/>
        <dsp:cNvSpPr/>
      </dsp:nvSpPr>
      <dsp:spPr>
        <a:xfrm>
          <a:off x="5273921" y="-156071"/>
          <a:ext cx="3345895" cy="3345895"/>
        </a:xfrm>
        <a:prstGeom prst="circularArrow">
          <a:avLst>
            <a:gd name="adj1" fmla="val 3299"/>
            <a:gd name="adj2" fmla="val 407375"/>
            <a:gd name="adj3" fmla="val 19164510"/>
            <a:gd name="adj4" fmla="val 12322907"/>
            <a:gd name="adj5" fmla="val 384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606758" y="851027"/>
          <a:ext cx="1873371" cy="5171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</a:t>
          </a:r>
        </a:p>
      </dsp:txBody>
      <dsp:txXfrm>
        <a:off x="4621904" y="866173"/>
        <a:ext cx="1843079" cy="486834"/>
      </dsp:txXfrm>
    </dsp:sp>
    <dsp:sp modelId="{69C28D3B-E083-42DF-9EA0-916CA12125A9}">
      <dsp:nvSpPr>
        <dsp:cNvPr id="0" name=""/>
        <dsp:cNvSpPr/>
      </dsp:nvSpPr>
      <dsp:spPr>
        <a:xfrm>
          <a:off x="721799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1" kern="1200" dirty="0"/>
            <a:t>git push </a:t>
          </a:r>
        </a:p>
      </dsp:txBody>
      <dsp:txXfrm>
        <a:off x="7267059" y="1158658"/>
        <a:ext cx="2486952" cy="1577131"/>
      </dsp:txXfrm>
    </dsp:sp>
    <dsp:sp modelId="{047F5837-10E2-4FFC-A492-DB8A19EF48CA}">
      <dsp:nvSpPr>
        <dsp:cNvPr id="0" name=""/>
        <dsp:cNvSpPr/>
      </dsp:nvSpPr>
      <dsp:spPr>
        <a:xfrm>
          <a:off x="7874248" y="3027108"/>
          <a:ext cx="2134270" cy="4292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</a:t>
          </a:r>
        </a:p>
      </dsp:txBody>
      <dsp:txXfrm>
        <a:off x="7886821" y="3039681"/>
        <a:ext cx="2109124" cy="4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D923-E208-E3A7-959C-28E4117FB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32FE4-11F9-57C2-1951-08F29D17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343-54DC-EFEB-5BF7-850490DC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0659-67D1-44A3-A1C3-1A0A9249A44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DCAA-0A7A-50B4-1B46-59C1A1D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8DFF-DAC2-64A6-44DC-CFAAA3F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7810-14B9-48C9-90B2-4DF99972D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D8D3-4710-D532-BA12-9097AD77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26DE9-8517-A9EF-BF0C-985B6B4C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5ACD-D2A6-A721-425C-A26E67BC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A506-5F69-0C14-5847-1FFCD75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D6C9-D2E1-DF52-3F34-C31AD62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225A8-046A-DB6A-49C7-82EECE43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EE436-2367-6237-D6D7-476DADDA9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3C3F-EA1B-5C12-8CFA-8A5E8CB2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4253-067C-AB14-1093-6CAAD98D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CAE7-6789-964A-FF7D-B0CD6914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3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9F46-E2C7-F572-E0E0-70EDF9A3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63B9-665B-204C-3C97-C2A2EA05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966C-E888-E2D8-44DF-669AB91B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18FA-89AD-30F8-ACA2-633E4EA4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1E7C-2D3F-EB8A-09CA-D3AB77B0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FB4D-5CC2-C266-1C09-F3435078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1D46-B44E-7BE3-4175-9021BB7C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E062-C1B9-C504-FCC4-F661E924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9F8E-1B12-2FAE-5E22-826424D8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C24D-62EE-250C-5AAC-18F9535F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44B-FB05-7031-F2B3-6B3B50F5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A38E-092C-F7B8-192F-823038B52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8599-9B0D-5427-ADDA-456A0FD2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6C6F-9E72-0609-882E-8C540B3E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0611-8AF3-C2EC-73F1-83FF9A40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8A36-350F-3E1A-4621-E3676145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B374-9692-85C8-D07A-7967EEED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D812-115D-C977-8C43-B8330793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323A2-3EE8-7F2C-D855-7C33EB36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EFC9B-D590-34B9-0F28-B4D16C972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96013-EC3A-B076-E00B-5AB2CB460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CF039-A525-2C3B-A14D-07C6E5C1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3858F-4C21-777C-DD53-5A9010CF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DC76A-580C-79AB-7A5C-4D38517F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3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1E0-3082-CBFF-5464-FD52DF02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CD804-952B-D511-E38E-3246E5E9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94A8B-4F63-2BD6-C4F4-C610E6F7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0155E-9006-9154-ECDD-08FEDA7C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36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1AEC4-9CD2-98FE-FEFA-375A36AF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A5B7B-089A-A609-7233-F7EFBD26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45C00-59E5-683A-7015-C542DF4C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FDC9-3579-70DC-0531-5F0316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B114-14FA-ECB2-F9DE-4F9BB60E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BCFA-B8E5-AAED-F553-9C675D49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5B18E-57A2-3BF7-316C-85691EB4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135B-B004-A65C-C2B8-CD551E7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9A3ED-0A5C-BD34-2F25-C78E237E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4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50D5-AE6C-BCCA-37A9-17B6F0C8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4B1CC-C312-74A0-6997-305E81FF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2C674-78B0-3719-DE1F-4B89E96DE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BAC7B-A770-BDCF-D7C2-D80C6DF4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F775-07D7-1DAE-0853-26A75BD5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D4E5A-C13C-21DF-8EBE-4B3E693D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45331-1231-62BA-B9A6-C072B16D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0B189-8FD4-0D1C-C8E7-96D8D3C9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09AF-1B86-35B9-1DFE-5DC8108D4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4B4F-B40B-AA69-1361-2E6EF0B3B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4E83-AF4E-7C71-CE0D-FEA48B741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9876" y="332656"/>
            <a:ext cx="8229600" cy="2895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COMPLETE GUIDE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endParaRPr lang="it-IT" dirty="0"/>
          </a:p>
          <a:p>
            <a:pPr algn="r"/>
            <a:r>
              <a:rPr lang="it-IT" dirty="0"/>
              <a:t>NithishKumar L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Updating Local repo to latest Changes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pull</a:t>
            </a:r>
          </a:p>
          <a:p>
            <a:pPr marL="0" indent="0">
              <a:buNone/>
            </a:pPr>
            <a:r>
              <a:rPr lang="en-IN" dirty="0"/>
              <a:t>This command helps to update the local repo if any changes done in remote repo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Fetch and Pull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556792"/>
            <a:ext cx="11233247" cy="468052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err="1"/>
              <a:t>Cmd</a:t>
            </a:r>
            <a:r>
              <a:rPr lang="en-US" b="1" i="1" dirty="0"/>
              <a:t> :- git fetch</a:t>
            </a:r>
          </a:p>
          <a:p>
            <a:pPr marL="0" indent="0">
              <a:buNone/>
            </a:pPr>
            <a:r>
              <a:rPr lang="en-US" dirty="0"/>
              <a:t>This command helps us to show the changes in the remote repo like a info it doesn’t alter your working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Cmd</a:t>
            </a:r>
            <a:r>
              <a:rPr lang="en-US" b="1" i="1" dirty="0"/>
              <a:t> :- git pull</a:t>
            </a:r>
          </a:p>
          <a:p>
            <a:pPr marL="0" indent="0">
              <a:buNone/>
            </a:pPr>
            <a:r>
              <a:rPr lang="en-US" dirty="0"/>
              <a:t>This command helps us merge the changes from remote repo to local repo here local repo will be altered.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2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Commands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branch</a:t>
            </a:r>
          </a:p>
          <a:p>
            <a:pPr marL="0" indent="0">
              <a:buNone/>
            </a:pPr>
            <a:r>
              <a:rPr lang="en-IN" dirty="0"/>
              <a:t>This command displays the all the branches in the repo.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</a:t>
            </a:r>
            <a:r>
              <a:rPr lang="en-IN" b="1" dirty="0"/>
              <a:t> git branch &lt;</a:t>
            </a:r>
            <a:r>
              <a:rPr lang="en-IN" b="1" dirty="0" err="1"/>
              <a:t>branch_name</a:t>
            </a:r>
            <a:r>
              <a:rPr lang="en-IN" b="1" dirty="0"/>
              <a:t>&gt; </a:t>
            </a:r>
          </a:p>
          <a:p>
            <a:pPr marL="0" indent="0">
              <a:buNone/>
            </a:pPr>
            <a:r>
              <a:rPr lang="en-IN" dirty="0"/>
              <a:t>This Command creates the new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1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Switch Commands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</a:t>
            </a:r>
            <a:r>
              <a:rPr lang="en-IN" b="1" i="1" dirty="0"/>
              <a:t>git switch &lt;branch-name&gt; </a:t>
            </a:r>
          </a:p>
          <a:p>
            <a:pPr marL="0" indent="0">
              <a:buNone/>
            </a:pPr>
            <a:r>
              <a:rPr lang="en-IN" i="1" dirty="0"/>
              <a:t>This command is used to Switch the branch.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:- </a:t>
            </a:r>
            <a:r>
              <a:rPr lang="en-IN" b="1" i="1" dirty="0"/>
              <a:t>git switch -c &lt;branch-name&gt; </a:t>
            </a:r>
          </a:p>
          <a:p>
            <a:pPr marL="0" indent="0">
              <a:buNone/>
            </a:pPr>
            <a:r>
              <a:rPr lang="en-IN" dirty="0"/>
              <a:t> This command is used to create and switch the branch.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Checkout Commands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IN" b="1" i="1" dirty="0"/>
              <a:t>git checkout &lt;branch-name&gt; </a:t>
            </a:r>
          </a:p>
          <a:p>
            <a:pPr marL="0" indent="0">
              <a:buNone/>
            </a:pPr>
            <a:r>
              <a:rPr lang="en-IN" dirty="0"/>
              <a:t>This command is used to switch branch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IN" b="1" i="1" dirty="0"/>
              <a:t>git checkout -b &lt;branch-name&gt;</a:t>
            </a:r>
          </a:p>
          <a:p>
            <a:pPr marL="0" indent="0">
              <a:buNone/>
            </a:pPr>
            <a:r>
              <a:rPr lang="en-IN" dirty="0"/>
              <a:t> This command is used to create and switch the branch.</a:t>
            </a:r>
            <a:endParaRPr lang="en-US" dirty="0"/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Commands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US" b="1" i="1" dirty="0"/>
              <a:t>git merge &lt;branch-name&gt; </a:t>
            </a:r>
          </a:p>
          <a:p>
            <a:pPr marL="0" indent="0">
              <a:buNone/>
            </a:pPr>
            <a:r>
              <a:rPr lang="en-IN" dirty="0"/>
              <a:t>This command helps to merge the current branch and the branch given in the command.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IN" b="1" i="1" dirty="0"/>
              <a:t>git branch -m &lt;new-name&gt; </a:t>
            </a:r>
          </a:p>
          <a:p>
            <a:pPr marL="0" indent="0">
              <a:buNone/>
            </a:pPr>
            <a:r>
              <a:rPr lang="en-IN" dirty="0"/>
              <a:t>This command is used to </a:t>
            </a:r>
            <a:r>
              <a:rPr lang="en-IN" b="1" i="1" dirty="0"/>
              <a:t>rename</a:t>
            </a:r>
            <a:r>
              <a:rPr lang="en-IN" dirty="0"/>
              <a:t> the branch.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Commands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US" b="1" i="1" dirty="0"/>
              <a:t>git merge &lt;branch-name&gt; </a:t>
            </a:r>
          </a:p>
          <a:p>
            <a:pPr marL="0" indent="0">
              <a:buNone/>
            </a:pPr>
            <a:r>
              <a:rPr lang="en-IN" dirty="0"/>
              <a:t>This command helps to merge the current branch and the branch given in the command.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IN" b="1" i="1" dirty="0"/>
              <a:t>git branch -m &lt;new-name&gt; </a:t>
            </a:r>
          </a:p>
          <a:p>
            <a:pPr marL="0" indent="0">
              <a:buNone/>
            </a:pPr>
            <a:r>
              <a:rPr lang="en-IN" dirty="0"/>
              <a:t>This command is used to </a:t>
            </a:r>
            <a:r>
              <a:rPr lang="en-IN" b="1" i="1" dirty="0"/>
              <a:t>rename</a:t>
            </a:r>
            <a:r>
              <a:rPr lang="en-IN" dirty="0"/>
              <a:t> the branch.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1924" y="188640"/>
            <a:ext cx="4499993" cy="720080"/>
          </a:xfrm>
        </p:spPr>
        <p:txBody>
          <a:bodyPr/>
          <a:lstStyle/>
          <a:p>
            <a:r>
              <a:rPr lang="en-US" dirty="0"/>
              <a:t>Git Merge Conflict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196752"/>
            <a:ext cx="10405663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 merge conflict in Git occurs when Git is unable to automatically resolve differences between two branches being merged. </a:t>
            </a:r>
          </a:p>
          <a:p>
            <a:pPr marL="0" indent="0">
              <a:buNone/>
            </a:pPr>
            <a:r>
              <a:rPr lang="en-IN" sz="2400" dirty="0"/>
              <a:t>This usually happens when changes have been made to the same lines of a file, or when there are conflicting changes in different parts of the file that Git can't reconcile on its own.</a:t>
            </a:r>
          </a:p>
          <a:p>
            <a:pPr marL="0" indent="0">
              <a:buNone/>
            </a:pPr>
            <a:r>
              <a:rPr lang="en-IN" sz="2400" b="1" dirty="0"/>
              <a:t>Cause of Merge Conflicts:</a:t>
            </a:r>
          </a:p>
          <a:p>
            <a:pPr marL="0" indent="0">
              <a:buNone/>
            </a:pPr>
            <a:r>
              <a:rPr lang="en-IN" sz="2400" b="1" dirty="0"/>
              <a:t>Overlapping Changes: </a:t>
            </a:r>
            <a:r>
              <a:rPr lang="en-IN" sz="2400" dirty="0"/>
              <a:t>When two branches have changes in the same parts of a file, Git may not be able to determine which changes should be kept.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b="1" dirty="0"/>
              <a:t>File Deletion and Modification: </a:t>
            </a:r>
            <a:r>
              <a:rPr lang="en-IN" sz="2400" dirty="0"/>
              <a:t>If one branch deletes a file while another branch modifies it, Git won't be able to decide how to integrate these differing actions.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0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Branch Delete Command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IN" b="1" i="1" dirty="0"/>
              <a:t>git branch -d &lt;</a:t>
            </a:r>
            <a:r>
              <a:rPr lang="en-IN" b="1" i="1" dirty="0" err="1"/>
              <a:t>branch_name</a:t>
            </a:r>
            <a:r>
              <a:rPr lang="en-IN" b="1" i="1" dirty="0"/>
              <a:t>&gt; </a:t>
            </a:r>
          </a:p>
          <a:p>
            <a:pPr marL="0" indent="0">
              <a:buNone/>
            </a:pPr>
            <a:r>
              <a:rPr lang="en-IN" dirty="0"/>
              <a:t> This command used to delete the branch </a:t>
            </a:r>
          </a:p>
          <a:p>
            <a:pPr marL="0" indent="0">
              <a:buNone/>
            </a:pPr>
            <a:r>
              <a:rPr lang="en-IN" dirty="0"/>
              <a:t>(Note:- You should not be in that branch in-order-to delete it)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188640"/>
            <a:ext cx="4860033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Git diff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43609" y="764704"/>
            <a:ext cx="10395419" cy="5982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Cmd</a:t>
            </a:r>
            <a:r>
              <a:rPr lang="en-US" sz="2400" dirty="0"/>
              <a:t> </a:t>
            </a:r>
            <a:r>
              <a:rPr lang="en-US" sz="2400" b="1" i="1" dirty="0"/>
              <a:t>:- git diff</a:t>
            </a:r>
          </a:p>
          <a:p>
            <a:pPr marL="0" indent="0">
              <a:buNone/>
            </a:pPr>
            <a:r>
              <a:rPr lang="en-IN" sz="2400" dirty="0"/>
              <a:t>This command shows changes in the work directory and the staging area.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 err="1"/>
              <a:t>Cmd</a:t>
            </a:r>
            <a:r>
              <a:rPr lang="en-US" sz="2400" dirty="0"/>
              <a:t> </a:t>
            </a:r>
            <a:r>
              <a:rPr lang="en-US" sz="2400" b="1" i="1" dirty="0"/>
              <a:t>:- git diff HEAD</a:t>
            </a:r>
          </a:p>
          <a:p>
            <a:pPr marL="0" indent="0">
              <a:buNone/>
            </a:pPr>
            <a:r>
              <a:rPr lang="en-IN" sz="2400" dirty="0"/>
              <a:t>This command shows changes in the work directory and the last commit.</a:t>
            </a:r>
          </a:p>
          <a:p>
            <a:pPr marL="0" indent="0">
              <a:buNone/>
            </a:pPr>
            <a:r>
              <a:rPr lang="en-IN" sz="2400" dirty="0" err="1"/>
              <a:t>Cmd</a:t>
            </a:r>
            <a:r>
              <a:rPr lang="en-IN" sz="2400" dirty="0"/>
              <a:t> :- </a:t>
            </a:r>
            <a:r>
              <a:rPr lang="en-IN" sz="2400" b="1" dirty="0"/>
              <a:t>git diff HEAD &lt;Filename&gt;</a:t>
            </a:r>
          </a:p>
          <a:p>
            <a:pPr marL="0" indent="0">
              <a:buNone/>
            </a:pPr>
            <a:r>
              <a:rPr lang="en-IN" sz="2400" dirty="0"/>
              <a:t>This command is for specific file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 err="1"/>
              <a:t>Cmd</a:t>
            </a:r>
            <a:r>
              <a:rPr lang="en-US" sz="2400" dirty="0"/>
              <a:t> </a:t>
            </a:r>
            <a:r>
              <a:rPr lang="en-US" sz="2400" b="1" i="1" dirty="0"/>
              <a:t>:- git diff --staged or cached</a:t>
            </a:r>
          </a:p>
          <a:p>
            <a:pPr marL="0" indent="0">
              <a:buNone/>
            </a:pPr>
            <a:r>
              <a:rPr lang="en-IN" sz="2400" dirty="0"/>
              <a:t>This command shows changes or diff in the staging area and the last commit.</a:t>
            </a:r>
          </a:p>
          <a:p>
            <a:pPr marL="0" indent="0">
              <a:buNone/>
            </a:pPr>
            <a:r>
              <a:rPr lang="en-IN" sz="2400" dirty="0" err="1"/>
              <a:t>Cmd</a:t>
            </a:r>
            <a:r>
              <a:rPr lang="en-IN" sz="2400" dirty="0"/>
              <a:t> :- </a:t>
            </a:r>
            <a:r>
              <a:rPr lang="en-IN" sz="2400" b="1" dirty="0"/>
              <a:t>git diff --staged &lt;Filename&gt;</a:t>
            </a:r>
          </a:p>
          <a:p>
            <a:pPr marL="0" indent="0">
              <a:buNone/>
            </a:pPr>
            <a:r>
              <a:rPr lang="en-IN" sz="2400" dirty="0"/>
              <a:t>This command is for specific file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installation of Git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7216" y="1916832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 :-   </a:t>
            </a:r>
            <a:r>
              <a:rPr lang="en-IN" b="1" i="1" dirty="0"/>
              <a:t>git config --global user.name “Name</a:t>
            </a:r>
            <a:r>
              <a:rPr lang="en-IN" dirty="0"/>
              <a:t>” </a:t>
            </a:r>
          </a:p>
          <a:p>
            <a:pPr marL="0" indent="0">
              <a:buNone/>
            </a:pPr>
            <a:r>
              <a:rPr lang="en-IN" dirty="0"/>
              <a:t>Step 2 :-   </a:t>
            </a:r>
            <a:r>
              <a:rPr lang="fr-FR" b="1" i="1" dirty="0"/>
              <a:t>git config --global </a:t>
            </a:r>
            <a:r>
              <a:rPr lang="fr-FR" b="1" i="1" dirty="0" err="1"/>
              <a:t>user.email</a:t>
            </a:r>
            <a:r>
              <a:rPr lang="fr-FR" b="1" i="1" dirty="0"/>
              <a:t> “Email”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r>
              <a:rPr lang="en-US" i="1" dirty="0"/>
              <a:t>Key Points :- Git is Nothing but VCS (Version Control System)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diff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556792"/>
            <a:ext cx="10981727" cy="53012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diff branch1..branch2</a:t>
            </a:r>
          </a:p>
          <a:p>
            <a:pPr marL="0" indent="0">
              <a:buNone/>
            </a:pPr>
            <a:r>
              <a:rPr lang="en-IN" dirty="0"/>
              <a:t>This command shows difference between two branches.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:- </a:t>
            </a:r>
            <a:r>
              <a:rPr lang="en-IN" b="1" i="1" dirty="0"/>
              <a:t>git diff commit1 commit2</a:t>
            </a:r>
          </a:p>
          <a:p>
            <a:pPr marL="0" indent="0">
              <a:buNone/>
            </a:pPr>
            <a:r>
              <a:rPr lang="en-IN" dirty="0"/>
              <a:t>This command shows difference between two commits</a:t>
            </a:r>
          </a:p>
          <a:p>
            <a:pPr marL="0" indent="0">
              <a:buNone/>
            </a:pPr>
            <a:r>
              <a:rPr lang="en-IN" dirty="0"/>
              <a:t>Note:- commit 1 and commit 2 are the Hashes of the commit.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stash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7" y="1556792"/>
            <a:ext cx="10873208" cy="4752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stash </a:t>
            </a:r>
          </a:p>
          <a:p>
            <a:pPr marL="0" indent="0">
              <a:buNone/>
            </a:pPr>
            <a:r>
              <a:rPr lang="en-IN" i="1" dirty="0"/>
              <a:t>The command temporarily stores your working directory's modifications, allowing you to switch branches without discarding your current progress.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 err="1"/>
              <a:t>Cmd</a:t>
            </a:r>
            <a:r>
              <a:rPr lang="en-IN" i="1" dirty="0"/>
              <a:t> : </a:t>
            </a:r>
            <a:r>
              <a:rPr lang="en-IN" b="1" i="1" dirty="0"/>
              <a:t>git stash pop</a:t>
            </a:r>
          </a:p>
          <a:p>
            <a:pPr marL="0" indent="0">
              <a:buNone/>
            </a:pPr>
            <a:r>
              <a:rPr lang="en-IN" i="1" dirty="0"/>
              <a:t>This command helps to display the stacked changes that is disappeared from stash command.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Status &amp; Log  Command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700808"/>
            <a:ext cx="9217024" cy="43924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 err="1"/>
              <a:t>Cmd</a:t>
            </a:r>
            <a:r>
              <a:rPr lang="en-US" sz="11200" dirty="0"/>
              <a:t> :- </a:t>
            </a:r>
            <a:r>
              <a:rPr lang="en-US" sz="11200" b="1" i="1" dirty="0"/>
              <a:t>git status</a:t>
            </a:r>
          </a:p>
          <a:p>
            <a:pPr marL="0" indent="0">
              <a:buNone/>
            </a:pPr>
            <a:r>
              <a:rPr lang="en-IN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checks the untacked file and changes that are not staged.</a:t>
            </a:r>
            <a:endParaRPr lang="en-US" sz="11200" dirty="0"/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Cmd</a:t>
            </a:r>
            <a:r>
              <a:rPr lang="en-US" sz="11200" dirty="0"/>
              <a:t> </a:t>
            </a:r>
            <a:r>
              <a:rPr lang="en-US" sz="11200" b="1" i="1" dirty="0"/>
              <a:t>:- git log</a:t>
            </a:r>
          </a:p>
          <a:p>
            <a:pPr marL="0" indent="0">
              <a:buNone/>
            </a:pPr>
            <a:r>
              <a:rPr lang="en-US" sz="11200" dirty="0"/>
              <a:t>This commands shows the commit history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 err="1"/>
              <a:t>Cmd</a:t>
            </a:r>
            <a:r>
              <a:rPr lang="en-US" sz="11200" dirty="0"/>
              <a:t> </a:t>
            </a:r>
            <a:r>
              <a:rPr lang="en-US" sz="11200" b="1" i="1" dirty="0"/>
              <a:t>:- git log --</a:t>
            </a:r>
            <a:r>
              <a:rPr lang="en-US" sz="11200" b="1" i="1" dirty="0" err="1"/>
              <a:t>oneline</a:t>
            </a:r>
            <a:endParaRPr lang="en-US" sz="11200" b="1" i="1" dirty="0"/>
          </a:p>
          <a:p>
            <a:pPr marL="0" indent="0">
              <a:buNone/>
            </a:pPr>
            <a:r>
              <a:rPr lang="en-US" sz="11200" dirty="0"/>
              <a:t>This command shows the commit history in one line.</a:t>
            </a:r>
          </a:p>
          <a:p>
            <a:pPr marL="0" indent="0">
              <a:buNone/>
            </a:pPr>
            <a:endParaRPr lang="en-US" sz="3300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IN" i="1" dirty="0"/>
              <a:t>.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revert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556792"/>
            <a:ext cx="11161239" cy="41764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revert &lt;commit-id&gt;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This command helps us to revert or delete the commit.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This is useful when you want to undo the effects of a commit while preserving the history of changes.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49996" y="188640"/>
            <a:ext cx="5004049" cy="720080"/>
          </a:xfrm>
        </p:spPr>
        <p:txBody>
          <a:bodyPr/>
          <a:lstStyle/>
          <a:p>
            <a:r>
              <a:rPr lang="en-US" dirty="0"/>
              <a:t>Git revert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6" y="1556792"/>
            <a:ext cx="11161239" cy="41764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EF8B2-FE95-3E27-43C5-B921DBB53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60" t="16392" r="25188" b="26894"/>
          <a:stretch/>
        </p:blipFill>
        <p:spPr>
          <a:xfrm>
            <a:off x="1228686" y="1124744"/>
            <a:ext cx="910307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9" y="260648"/>
            <a:ext cx="4824535" cy="720080"/>
          </a:xfrm>
        </p:spPr>
        <p:txBody>
          <a:bodyPr/>
          <a:lstStyle/>
          <a:p>
            <a:r>
              <a:rPr lang="en-US" dirty="0"/>
              <a:t>Git reset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812" y="1124744"/>
            <a:ext cx="11089232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reset --soft &lt;commit-id&gt;</a:t>
            </a:r>
          </a:p>
          <a:p>
            <a:pPr marL="0" indent="0">
              <a:buNone/>
            </a:pPr>
            <a:r>
              <a:rPr lang="en-IN" dirty="0"/>
              <a:t>This command goes back to the commit that have given.</a:t>
            </a:r>
          </a:p>
          <a:p>
            <a:pPr marL="0" indent="0">
              <a:buNone/>
            </a:pPr>
            <a:r>
              <a:rPr lang="en-IN" dirty="0"/>
              <a:t>Changes will be there in working directory and staging Area.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US" b="1" i="1" dirty="0"/>
              <a:t>git reset --mixed &lt;commit-id&gt;</a:t>
            </a:r>
          </a:p>
          <a:p>
            <a:pPr marL="0" indent="0">
              <a:buNone/>
            </a:pPr>
            <a:r>
              <a:rPr lang="en-IN" dirty="0"/>
              <a:t>This command goes back to the commit that have given.</a:t>
            </a:r>
          </a:p>
          <a:p>
            <a:pPr marL="0" indent="0">
              <a:buNone/>
            </a:pPr>
            <a:r>
              <a:rPr lang="en-IN" dirty="0"/>
              <a:t>Changes will be there in working directory but not  staged.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US" b="1" i="1" dirty="0"/>
              <a:t>git reset -- hard &lt;commit-id&gt;</a:t>
            </a:r>
          </a:p>
          <a:p>
            <a:pPr marL="0" indent="0">
              <a:buNone/>
            </a:pPr>
            <a:r>
              <a:rPr lang="en-IN" dirty="0"/>
              <a:t>This command goes back to the commit that have given.</a:t>
            </a:r>
          </a:p>
          <a:p>
            <a:pPr marL="0" indent="0">
              <a:buNone/>
            </a:pPr>
            <a:r>
              <a:rPr lang="en-IN" dirty="0"/>
              <a:t>There will no trace of changes.</a:t>
            </a: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3932" y="188640"/>
            <a:ext cx="6156177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reset --soft Command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AE45C-7429-9890-9301-11FAAF3F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83" t="20247" r="27263" b="24752"/>
          <a:stretch/>
        </p:blipFill>
        <p:spPr>
          <a:xfrm>
            <a:off x="2277988" y="987752"/>
            <a:ext cx="8424936" cy="53426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6029D-472F-B670-8CF1-9DA12BFA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2780928"/>
            <a:ext cx="1839943" cy="10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3932" y="188640"/>
            <a:ext cx="6156177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reset --mixed Command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208B3-1EF2-404B-B931-D5B3E173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5" t="8477" r="6139"/>
          <a:stretch/>
        </p:blipFill>
        <p:spPr>
          <a:xfrm>
            <a:off x="2205980" y="1124744"/>
            <a:ext cx="7344816" cy="510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64220-1227-6498-5233-EE67D242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8" y="2492896"/>
            <a:ext cx="1841152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3932" y="188640"/>
            <a:ext cx="6156177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reset --hard Command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8C4BFE-2E26-1058-3E44-545432786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25" t="22865" r="25936" b="26746"/>
          <a:stretch/>
        </p:blipFill>
        <p:spPr>
          <a:xfrm>
            <a:off x="2349996" y="836712"/>
            <a:ext cx="8496944" cy="5506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0BC64-7823-BCD5-0FC7-4A977452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" y="1997461"/>
            <a:ext cx="1728192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>
            <a:normAutofit fontScale="90000"/>
          </a:bodyPr>
          <a:lstStyle/>
          <a:p>
            <a:r>
              <a:rPr lang="en-US" dirty="0"/>
              <a:t>Git Rebase and Merge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7" y="1556792"/>
            <a:ext cx="10729191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IN" sz="2400" dirty="0"/>
              <a:t>difference between `</a:t>
            </a:r>
            <a:r>
              <a:rPr lang="en-IN" sz="2400" b="1" i="1" dirty="0"/>
              <a:t>git merge` </a:t>
            </a:r>
            <a:r>
              <a:rPr lang="en-IN" sz="2400" dirty="0"/>
              <a:t>and `</a:t>
            </a:r>
            <a:r>
              <a:rPr lang="en-IN" sz="2400" b="1" i="1" dirty="0"/>
              <a:t>git rebase` </a:t>
            </a:r>
            <a:r>
              <a:rPr lang="en-IN" sz="2400" dirty="0"/>
              <a:t>and when you would use each.</a:t>
            </a:r>
          </a:p>
          <a:p>
            <a:pPr marL="0" indent="0">
              <a:buNone/>
            </a:pPr>
            <a:r>
              <a:rPr lang="en-IN" sz="2400" dirty="0"/>
              <a:t>`git merge` integrates changes from one branch to another, preserving the history of both branches. </a:t>
            </a:r>
          </a:p>
          <a:p>
            <a:pPr marL="0" indent="0">
              <a:buNone/>
            </a:pPr>
            <a:r>
              <a:rPr lang="en-IN" sz="2400" dirty="0"/>
              <a:t>`git rebase` rewrites the history by placing commits from one branch onto another, creating a </a:t>
            </a:r>
            <a:r>
              <a:rPr lang="en-IN" sz="2400" b="1" i="1" dirty="0"/>
              <a:t>linear history</a:t>
            </a:r>
            <a:r>
              <a:rPr lang="en-IN" sz="2400" dirty="0"/>
              <a:t>. </a:t>
            </a:r>
          </a:p>
          <a:p>
            <a:pPr marL="0" indent="0">
              <a:buNone/>
            </a:pPr>
            <a:r>
              <a:rPr lang="en-IN" sz="2400" dirty="0"/>
              <a:t>Use `merge` to preserve the history of a feature branch, and `rebase` to clean up the commit history before merging.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371600"/>
          </a:xfrm>
        </p:spPr>
        <p:txBody>
          <a:bodyPr/>
          <a:lstStyle/>
          <a:p>
            <a:r>
              <a:rPr lang="en-US" dirty="0"/>
              <a:t>Cloning the remote repo into local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01924" y="2204864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US" b="1" i="1" dirty="0"/>
              <a:t>git clone “URL”</a:t>
            </a:r>
          </a:p>
          <a:p>
            <a:pPr marL="0" indent="0">
              <a:buNone/>
            </a:pPr>
            <a:r>
              <a:rPr lang="en-US" dirty="0"/>
              <a:t>Get the URL from the remote git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Key Points :- </a:t>
            </a:r>
            <a:r>
              <a:rPr lang="en-IN" b="1" i="1" dirty="0"/>
              <a:t>HEAD</a:t>
            </a:r>
            <a:r>
              <a:rPr lang="en-IN" i="1" dirty="0"/>
              <a:t> in git is a pointer which refers to the current branch. </a:t>
            </a:r>
            <a:endParaRPr lang="fr-FR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5900" y="219906"/>
            <a:ext cx="8352928" cy="656786"/>
          </a:xfrm>
        </p:spPr>
        <p:txBody>
          <a:bodyPr anchor="b">
            <a:normAutofit/>
          </a:bodyPr>
          <a:lstStyle/>
          <a:p>
            <a:r>
              <a:rPr lang="en-US" sz="3200" dirty="0"/>
              <a:t>Git Rebase and Merge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6464" y="2533476"/>
            <a:ext cx="34549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i="1"/>
          </a:p>
          <a:p>
            <a:pPr marL="0" indent="0">
              <a:buNone/>
            </a:pPr>
            <a:r>
              <a:rPr lang="en-IN" sz="2000"/>
              <a:t>.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10532-AF4C-B8C4-49E9-97C35BD4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412776"/>
            <a:ext cx="7488832" cy="4873311"/>
          </a:xfrm>
          <a:prstGeom prst="rect">
            <a:avLst/>
          </a:prstGeom>
        </p:spPr>
      </p:pic>
      <p:grpSp>
        <p:nvGrpSpPr>
          <p:cNvPr id="23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5495" y="0"/>
            <a:ext cx="123330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6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7020273" cy="1008112"/>
          </a:xfrm>
        </p:spPr>
        <p:txBody>
          <a:bodyPr/>
          <a:lstStyle/>
          <a:p>
            <a:r>
              <a:rPr lang="en-US" dirty="0"/>
              <a:t>Git .</a:t>
            </a:r>
            <a:r>
              <a:rPr lang="en-US" dirty="0" err="1"/>
              <a:t>gitignore</a:t>
            </a:r>
            <a:r>
              <a:rPr lang="en-US" dirty="0"/>
              <a:t> File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49797" y="1556792"/>
            <a:ext cx="10729191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/>
              <a:t>We can tell Git which files and directories to ignore in a given repository, using a .</a:t>
            </a:r>
            <a:r>
              <a:rPr lang="en-IN" sz="2400" i="1" dirty="0" err="1"/>
              <a:t>gitignore</a:t>
            </a:r>
            <a:r>
              <a:rPr lang="en-IN" sz="2400" i="1" dirty="0"/>
              <a:t> file.</a:t>
            </a:r>
          </a:p>
          <a:p>
            <a:pPr marL="0" indent="0">
              <a:buNone/>
            </a:pPr>
            <a:endParaRPr lang="en-IN" sz="2400" i="1" dirty="0"/>
          </a:p>
          <a:p>
            <a:pPr marL="0" indent="0">
              <a:buNone/>
            </a:pPr>
            <a:r>
              <a:rPr lang="en-IN" sz="2400" i="1" dirty="0"/>
              <a:t>This is useful for files you know you NEVER want to commit, including:</a:t>
            </a:r>
          </a:p>
          <a:p>
            <a:r>
              <a:rPr lang="en-US" sz="2400" i="1" dirty="0"/>
              <a:t>Secrets, API keys, credentials, etc.</a:t>
            </a:r>
          </a:p>
          <a:p>
            <a:r>
              <a:rPr lang="en-US" sz="2400" i="1" dirty="0"/>
              <a:t>Operating System files (.</a:t>
            </a:r>
            <a:r>
              <a:rPr lang="en-US" sz="2400" i="1" dirty="0" err="1"/>
              <a:t>DS_Store</a:t>
            </a:r>
            <a:r>
              <a:rPr lang="en-US" sz="2400" i="1" dirty="0"/>
              <a:t> on Mac)</a:t>
            </a:r>
          </a:p>
          <a:p>
            <a:r>
              <a:rPr lang="en-US" sz="2400" i="1" dirty="0"/>
              <a:t>Log files</a:t>
            </a:r>
          </a:p>
          <a:p>
            <a:r>
              <a:rPr lang="en-US" sz="2400" i="1" dirty="0"/>
              <a:t>Dependencies &amp; packages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371600"/>
          </a:xfrm>
        </p:spPr>
        <p:txBody>
          <a:bodyPr/>
          <a:lstStyle/>
          <a:p>
            <a:r>
              <a:rPr lang="en-US" dirty="0"/>
              <a:t>Initializing the repo in Local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49996" y="2320515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US" b="1" i="1" dirty="0"/>
              <a:t>git </a:t>
            </a:r>
            <a:r>
              <a:rPr lang="en-US" b="1" i="1" dirty="0" err="1"/>
              <a:t>init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This command helps us to initialize the local repo by adding .git folder in your repo</a:t>
            </a:r>
          </a:p>
          <a:p>
            <a:pPr marL="0" indent="0">
              <a:buNone/>
            </a:pPr>
            <a:r>
              <a:rPr lang="en-US" dirty="0"/>
              <a:t>This command is used when you are not using clone command</a:t>
            </a:r>
          </a:p>
        </p:txBody>
      </p:sp>
    </p:spTree>
    <p:extLst>
      <p:ext uri="{BB962C8B-B14F-4D97-AF65-F5344CB8AC3E}">
        <p14:creationId xmlns:p14="http://schemas.microsoft.com/office/powerpoint/2010/main" val="28337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371600"/>
          </a:xfrm>
        </p:spPr>
        <p:txBody>
          <a:bodyPr/>
          <a:lstStyle/>
          <a:p>
            <a:r>
              <a:rPr lang="en-US" dirty="0"/>
              <a:t>Remote repo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remote –v</a:t>
            </a:r>
          </a:p>
          <a:p>
            <a:pPr marL="0" indent="0">
              <a:buNone/>
            </a:pPr>
            <a:r>
              <a:rPr lang="en-US" dirty="0"/>
              <a:t>This command helps us view the remote repo for fetch and push.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:- </a:t>
            </a:r>
            <a:r>
              <a:rPr lang="en-IN" b="1" i="1" dirty="0"/>
              <a:t>git remote add origin  &lt;URL&gt;</a:t>
            </a:r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:- </a:t>
            </a:r>
            <a:r>
              <a:rPr lang="en-IN" b="1" i="1" dirty="0"/>
              <a:t>git remote add &lt;name&gt; &lt;URL&gt;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dirty="0"/>
              <a:t>This two commands helps us to add the URL for PUSH and PULL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982" y="365127"/>
            <a:ext cx="7056630" cy="831626"/>
          </a:xfrm>
        </p:spPr>
        <p:txBody>
          <a:bodyPr/>
          <a:lstStyle/>
          <a:p>
            <a:r>
              <a:rPr lang="en-US"/>
              <a:t>Local Repo to Remote Repo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984046"/>
              </p:ext>
            </p:extLst>
          </p:nvPr>
        </p:nvGraphicFramePr>
        <p:xfrm>
          <a:off x="693812" y="1196753"/>
          <a:ext cx="10512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3 Basic command in Git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1</a:t>
            </a:r>
            <a:r>
              <a:rPr lang="en-US" b="1" i="1" dirty="0"/>
              <a:t>:- git add &lt;filename&gt;</a:t>
            </a:r>
          </a:p>
          <a:p>
            <a:pPr marL="0" indent="0">
              <a:buNone/>
            </a:pPr>
            <a:r>
              <a:rPr lang="en-IN" dirty="0"/>
              <a:t>This command helps to add file in staging area.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Cmd</a:t>
            </a:r>
            <a:r>
              <a:rPr lang="en-IN" dirty="0"/>
              <a:t> 2 :- </a:t>
            </a:r>
            <a:r>
              <a:rPr lang="en-IN" b="1" i="1" dirty="0"/>
              <a:t>git commit –m “Message”</a:t>
            </a:r>
          </a:p>
          <a:p>
            <a:pPr marL="0" indent="0">
              <a:buNone/>
            </a:pPr>
            <a:r>
              <a:rPr lang="en-IN" dirty="0"/>
              <a:t>This command helps to commit to local Repo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3 :-</a:t>
            </a:r>
            <a:r>
              <a:rPr lang="en-US" b="1" i="1" dirty="0"/>
              <a:t> git push</a:t>
            </a:r>
          </a:p>
          <a:p>
            <a:pPr marL="0" indent="0">
              <a:buNone/>
            </a:pPr>
            <a:r>
              <a:rPr lang="en-US" dirty="0"/>
              <a:t>This command helps us to push into remote repo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Add and Commit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commit -am “Message”</a:t>
            </a:r>
          </a:p>
          <a:p>
            <a:pPr marL="0" indent="0">
              <a:buNone/>
            </a:pPr>
            <a:r>
              <a:rPr lang="en-IN" dirty="0"/>
              <a:t>This command helps to add and commit at same 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404664"/>
            <a:ext cx="9144001" cy="1008112"/>
          </a:xfrm>
        </p:spPr>
        <p:txBody>
          <a:bodyPr/>
          <a:lstStyle/>
          <a:p>
            <a:r>
              <a:rPr lang="en-US" dirty="0"/>
              <a:t>Git rm Command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1" y="1556792"/>
            <a:ext cx="10009112" cy="43924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b="1" i="1" dirty="0"/>
              <a:t>:- git rm --cached &lt;filename&gt;</a:t>
            </a:r>
          </a:p>
          <a:p>
            <a:pPr marL="0" indent="0">
              <a:buNone/>
            </a:pPr>
            <a:r>
              <a:rPr lang="en-IN" dirty="0"/>
              <a:t>This command helps us to remove the file from the staging area.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2065</TotalTime>
  <Words>1297</Words>
  <Application>Microsoft Office PowerPoint</Application>
  <PresentationFormat>Custom</PresentationFormat>
  <Paragraphs>287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Times New Roman</vt:lpstr>
      <vt:lpstr>Office Theme</vt:lpstr>
      <vt:lpstr>GIT &amp; GITHUB COMPLETE GUIDE</vt:lpstr>
      <vt:lpstr>After the installation of Git</vt:lpstr>
      <vt:lpstr>Cloning the remote repo into local Machine</vt:lpstr>
      <vt:lpstr>Initializing the repo in Local Machine</vt:lpstr>
      <vt:lpstr>Remote repo</vt:lpstr>
      <vt:lpstr>Local Repo to Remote Repo</vt:lpstr>
      <vt:lpstr>3 Basic command in Git </vt:lpstr>
      <vt:lpstr>Add and Commit </vt:lpstr>
      <vt:lpstr>Git rm Command </vt:lpstr>
      <vt:lpstr>Updating Local repo to latest Changes </vt:lpstr>
      <vt:lpstr>Git Fetch and Pull</vt:lpstr>
      <vt:lpstr>Git Branch Commands</vt:lpstr>
      <vt:lpstr>Git Branch Switch Commands</vt:lpstr>
      <vt:lpstr>Git Branch Checkout Commands</vt:lpstr>
      <vt:lpstr>Git Branch Commands</vt:lpstr>
      <vt:lpstr>Git Branch Commands</vt:lpstr>
      <vt:lpstr>Git Merge Conflict</vt:lpstr>
      <vt:lpstr>Git Branch Delete Command</vt:lpstr>
      <vt:lpstr>Git diff Command </vt:lpstr>
      <vt:lpstr>Git diff Command </vt:lpstr>
      <vt:lpstr>Git stash Command </vt:lpstr>
      <vt:lpstr>Git Status &amp; Log  Command</vt:lpstr>
      <vt:lpstr>Git revert Command </vt:lpstr>
      <vt:lpstr>Git revert Command </vt:lpstr>
      <vt:lpstr>Git reset Command </vt:lpstr>
      <vt:lpstr>Git reset --soft Command </vt:lpstr>
      <vt:lpstr>Git reset --mixed Command </vt:lpstr>
      <vt:lpstr>Git reset --hard Command </vt:lpstr>
      <vt:lpstr>Git Rebase and Merge Command </vt:lpstr>
      <vt:lpstr>Git Rebase and Merge Command </vt:lpstr>
      <vt:lpstr>Git .gitignore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COMPLETE GUIDE</dc:title>
  <dc:creator>L, Nithishkumar</dc:creator>
  <cp:lastModifiedBy>L, Nithishkumar</cp:lastModifiedBy>
  <cp:revision>1</cp:revision>
  <dcterms:created xsi:type="dcterms:W3CDTF">2024-07-27T12:59:45Z</dcterms:created>
  <dcterms:modified xsi:type="dcterms:W3CDTF">2024-08-01T06:12:15Z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