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9" r:id="rId5"/>
    <p:sldId id="262" r:id="rId6"/>
    <p:sldId id="257" r:id="rId7"/>
    <p:sldId id="260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8235" autoAdjust="0"/>
  </p:normalViewPr>
  <p:slideViewPr>
    <p:cSldViewPr snapToGrid="0">
      <p:cViewPr varScale="1">
        <p:scale>
          <a:sx n="108" d="100"/>
          <a:sy n="108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79.svg"/><Relationship Id="rId4" Type="http://schemas.openxmlformats.org/officeDocument/2006/relationships/image" Target="../media/image73.svg"/><Relationship Id="rId9" Type="http://schemas.openxmlformats.org/officeDocument/2006/relationships/image" Target="../media/image78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4" Type="http://schemas.openxmlformats.org/officeDocument/2006/relationships/image" Target="../media/image8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79.svg"/><Relationship Id="rId4" Type="http://schemas.openxmlformats.org/officeDocument/2006/relationships/image" Target="../media/image73.svg"/><Relationship Id="rId9" Type="http://schemas.openxmlformats.org/officeDocument/2006/relationships/image" Target="../media/image78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4" Type="http://schemas.openxmlformats.org/officeDocument/2006/relationships/image" Target="../media/image8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1CD18-E0C8-4378-A781-1592632856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5765E2-7425-4765-9FF7-4EF3208A34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Identifying and solving a problem</a:t>
          </a:r>
        </a:p>
      </dgm:t>
    </dgm:pt>
    <dgm:pt modelId="{41CDF0C5-9978-4B70-ACF0-63BD86401290}" type="parTrans" cxnId="{46230678-8D32-47E2-901B-80F72ECACE5F}">
      <dgm:prSet/>
      <dgm:spPr/>
      <dgm:t>
        <a:bodyPr/>
        <a:lstStyle/>
        <a:p>
          <a:endParaRPr lang="en-US"/>
        </a:p>
      </dgm:t>
    </dgm:pt>
    <dgm:pt modelId="{38ABF6D4-8397-46E4-8C53-3F302ED28522}" type="sibTrans" cxnId="{46230678-8D32-47E2-901B-80F72ECACE5F}">
      <dgm:prSet/>
      <dgm:spPr/>
      <dgm:t>
        <a:bodyPr/>
        <a:lstStyle/>
        <a:p>
          <a:endParaRPr lang="en-US"/>
        </a:p>
      </dgm:t>
    </dgm:pt>
    <dgm:pt modelId="{30DA1538-9CAF-4383-87E2-71473F2DF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Adding value to users of a product or service</a:t>
          </a:r>
        </a:p>
      </dgm:t>
    </dgm:pt>
    <dgm:pt modelId="{D33429A6-0B52-4008-AC08-E49BEF3C1959}" type="parTrans" cxnId="{28AA782B-6839-4B2F-90EC-6461AB95BDA2}">
      <dgm:prSet/>
      <dgm:spPr/>
      <dgm:t>
        <a:bodyPr/>
        <a:lstStyle/>
        <a:p>
          <a:endParaRPr lang="en-US"/>
        </a:p>
      </dgm:t>
    </dgm:pt>
    <dgm:pt modelId="{353E8DE1-C053-40E0-B44B-5E50713ABD87}" type="sibTrans" cxnId="{28AA782B-6839-4B2F-90EC-6461AB95BDA2}">
      <dgm:prSet/>
      <dgm:spPr/>
      <dgm:t>
        <a:bodyPr/>
        <a:lstStyle/>
        <a:p>
          <a:endParaRPr lang="en-US"/>
        </a:p>
      </dgm:t>
    </dgm:pt>
    <dgm:pt modelId="{9C55043F-85E6-47D7-A6F7-6CB95DA1D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something different</a:t>
          </a:r>
        </a:p>
      </dgm:t>
    </dgm:pt>
    <dgm:pt modelId="{3E6C24D0-E60D-4582-937D-D72A4FD7AF81}" type="parTrans" cxnId="{593F7C3A-89A4-4536-8BAC-C82A0FE0733D}">
      <dgm:prSet/>
      <dgm:spPr/>
      <dgm:t>
        <a:bodyPr/>
        <a:lstStyle/>
        <a:p>
          <a:endParaRPr lang="en-US"/>
        </a:p>
      </dgm:t>
    </dgm:pt>
    <dgm:pt modelId="{9DDA7607-E26A-43FD-967D-ECE256A6D77A}" type="sibTrans" cxnId="{593F7C3A-89A4-4536-8BAC-C82A0FE0733D}">
      <dgm:prSet/>
      <dgm:spPr/>
      <dgm:t>
        <a:bodyPr/>
        <a:lstStyle/>
        <a:p>
          <a:endParaRPr lang="en-US"/>
        </a:p>
      </dgm:t>
    </dgm:pt>
    <dgm:pt modelId="{FC4F7FA0-8AD7-4586-950E-11F82E1D8B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Improving and adapting a process</a:t>
          </a:r>
        </a:p>
      </dgm:t>
    </dgm:pt>
    <dgm:pt modelId="{7AEC760E-DC58-44B5-9025-3A9B03B01D61}" type="parTrans" cxnId="{E237FB82-A42C-44F5-A6FC-304C7B35BC7D}">
      <dgm:prSet/>
      <dgm:spPr/>
      <dgm:t>
        <a:bodyPr/>
        <a:lstStyle/>
        <a:p>
          <a:endParaRPr lang="en-US"/>
        </a:p>
      </dgm:t>
    </dgm:pt>
    <dgm:pt modelId="{5C4183CD-CC4A-46F9-A24D-CAFA932A3055}" type="sibTrans" cxnId="{E237FB82-A42C-44F5-A6FC-304C7B35BC7D}">
      <dgm:prSet/>
      <dgm:spPr/>
      <dgm:t>
        <a:bodyPr/>
        <a:lstStyle/>
        <a:p>
          <a:endParaRPr lang="en-US"/>
        </a:p>
      </dgm:t>
    </dgm:pt>
    <dgm:pt modelId="{FE95768C-D916-49F2-9C61-9031D4AF1843}" type="pres">
      <dgm:prSet presAssocID="{B211CD18-E0C8-4378-A781-15926328563B}" presName="root" presStyleCnt="0">
        <dgm:presLayoutVars>
          <dgm:dir/>
          <dgm:resizeHandles val="exact"/>
        </dgm:presLayoutVars>
      </dgm:prSet>
      <dgm:spPr/>
    </dgm:pt>
    <dgm:pt modelId="{522A6729-B8CD-4A31-8C8D-D0D66BC6722D}" type="pres">
      <dgm:prSet presAssocID="{335765E2-7425-4765-9FF7-4EF3208A3444}" presName="compNode" presStyleCnt="0"/>
      <dgm:spPr/>
    </dgm:pt>
    <dgm:pt modelId="{FF0E5F34-CF7F-43E3-8CF8-BBA0E448EBF4}" type="pres">
      <dgm:prSet presAssocID="{335765E2-7425-4765-9FF7-4EF3208A3444}" presName="bgRect" presStyleLbl="bgShp" presStyleIdx="0" presStyleCnt="4"/>
      <dgm:spPr/>
    </dgm:pt>
    <dgm:pt modelId="{F4DBA0AA-8097-43AB-8B07-6056ABB1F787}" type="pres">
      <dgm:prSet presAssocID="{335765E2-7425-4765-9FF7-4EF3208A34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A2B314-1FC0-45D6-BB9F-CC22A51F8E63}" type="pres">
      <dgm:prSet presAssocID="{335765E2-7425-4765-9FF7-4EF3208A3444}" presName="spaceRect" presStyleCnt="0"/>
      <dgm:spPr/>
    </dgm:pt>
    <dgm:pt modelId="{2FCFE829-88C4-406F-9D67-B5C66DE2CE9E}" type="pres">
      <dgm:prSet presAssocID="{335765E2-7425-4765-9FF7-4EF3208A3444}" presName="parTx" presStyleLbl="revTx" presStyleIdx="0" presStyleCnt="4">
        <dgm:presLayoutVars>
          <dgm:chMax val="0"/>
          <dgm:chPref val="0"/>
        </dgm:presLayoutVars>
      </dgm:prSet>
      <dgm:spPr/>
    </dgm:pt>
    <dgm:pt modelId="{8EBB580A-5478-4142-81CC-419F8285DB8A}" type="pres">
      <dgm:prSet presAssocID="{38ABF6D4-8397-46E4-8C53-3F302ED28522}" presName="sibTrans" presStyleCnt="0"/>
      <dgm:spPr/>
    </dgm:pt>
    <dgm:pt modelId="{45FF42AA-43E2-45F3-B719-705D4792345D}" type="pres">
      <dgm:prSet presAssocID="{30DA1538-9CAF-4383-87E2-71473F2DF988}" presName="compNode" presStyleCnt="0"/>
      <dgm:spPr/>
    </dgm:pt>
    <dgm:pt modelId="{15B06B86-791E-4CB6-813B-2C11A3F224D7}" type="pres">
      <dgm:prSet presAssocID="{30DA1538-9CAF-4383-87E2-71473F2DF988}" presName="bgRect" presStyleLbl="bgShp" presStyleIdx="1" presStyleCnt="4"/>
      <dgm:spPr/>
    </dgm:pt>
    <dgm:pt modelId="{BF0CC670-F31B-4A53-9436-9637DE6C3119}" type="pres">
      <dgm:prSet presAssocID="{30DA1538-9CAF-4383-87E2-71473F2DF9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BA0324F-29EA-4BA8-980F-BD76B50670DA}" type="pres">
      <dgm:prSet presAssocID="{30DA1538-9CAF-4383-87E2-71473F2DF988}" presName="spaceRect" presStyleCnt="0"/>
      <dgm:spPr/>
    </dgm:pt>
    <dgm:pt modelId="{B609825C-1A05-4C9A-900A-BD22C22C1FDC}" type="pres">
      <dgm:prSet presAssocID="{30DA1538-9CAF-4383-87E2-71473F2DF988}" presName="parTx" presStyleLbl="revTx" presStyleIdx="1" presStyleCnt="4">
        <dgm:presLayoutVars>
          <dgm:chMax val="0"/>
          <dgm:chPref val="0"/>
        </dgm:presLayoutVars>
      </dgm:prSet>
      <dgm:spPr/>
    </dgm:pt>
    <dgm:pt modelId="{885C214B-8FE4-4AB5-9CCB-67510E1F6DD8}" type="pres">
      <dgm:prSet presAssocID="{353E8DE1-C053-40E0-B44B-5E50713ABD87}" presName="sibTrans" presStyleCnt="0"/>
      <dgm:spPr/>
    </dgm:pt>
    <dgm:pt modelId="{72FB4EAE-6539-4B48-BD5C-58384077BD41}" type="pres">
      <dgm:prSet presAssocID="{9C55043F-85E6-47D7-A6F7-6CB95DA1D89A}" presName="compNode" presStyleCnt="0"/>
      <dgm:spPr/>
    </dgm:pt>
    <dgm:pt modelId="{FC0E3722-D2F8-46C8-9A85-D7256828D4C6}" type="pres">
      <dgm:prSet presAssocID="{9C55043F-85E6-47D7-A6F7-6CB95DA1D89A}" presName="bgRect" presStyleLbl="bgShp" presStyleIdx="2" presStyleCnt="4"/>
      <dgm:spPr/>
    </dgm:pt>
    <dgm:pt modelId="{3407A31D-6A9D-4BB5-871E-8D76B810E6B3}" type="pres">
      <dgm:prSet presAssocID="{9C55043F-85E6-47D7-A6F7-6CB95DA1D8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5C45B60-D821-4D13-A206-4D6280A8AA29}" type="pres">
      <dgm:prSet presAssocID="{9C55043F-85E6-47D7-A6F7-6CB95DA1D89A}" presName="spaceRect" presStyleCnt="0"/>
      <dgm:spPr/>
    </dgm:pt>
    <dgm:pt modelId="{3BE46C8E-737D-4303-BBE3-9086BD7DF1DD}" type="pres">
      <dgm:prSet presAssocID="{9C55043F-85E6-47D7-A6F7-6CB95DA1D89A}" presName="parTx" presStyleLbl="revTx" presStyleIdx="2" presStyleCnt="4">
        <dgm:presLayoutVars>
          <dgm:chMax val="0"/>
          <dgm:chPref val="0"/>
        </dgm:presLayoutVars>
      </dgm:prSet>
      <dgm:spPr/>
    </dgm:pt>
    <dgm:pt modelId="{DB6015C9-D671-4BDA-A611-F0054E24CC4A}" type="pres">
      <dgm:prSet presAssocID="{9DDA7607-E26A-43FD-967D-ECE256A6D77A}" presName="sibTrans" presStyleCnt="0"/>
      <dgm:spPr/>
    </dgm:pt>
    <dgm:pt modelId="{29212DD5-E06B-4D71-83EB-7A5F647ECA16}" type="pres">
      <dgm:prSet presAssocID="{FC4F7FA0-8AD7-4586-950E-11F82E1D8B8E}" presName="compNode" presStyleCnt="0"/>
      <dgm:spPr/>
    </dgm:pt>
    <dgm:pt modelId="{A4C38EFB-7D41-486D-800F-5FFDA634B938}" type="pres">
      <dgm:prSet presAssocID="{FC4F7FA0-8AD7-4586-950E-11F82E1D8B8E}" presName="bgRect" presStyleLbl="bgShp" presStyleIdx="3" presStyleCnt="4"/>
      <dgm:spPr/>
    </dgm:pt>
    <dgm:pt modelId="{924954D3-6D49-4EE0-BFCC-CAD2DEE5A2ED}" type="pres">
      <dgm:prSet presAssocID="{FC4F7FA0-8AD7-4586-950E-11F82E1D8B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A109718-DD6D-45BC-A55C-562D2E65ABA7}" type="pres">
      <dgm:prSet presAssocID="{FC4F7FA0-8AD7-4586-950E-11F82E1D8B8E}" presName="spaceRect" presStyleCnt="0"/>
      <dgm:spPr/>
    </dgm:pt>
    <dgm:pt modelId="{8969E42E-1056-4EF8-B5E9-062B8BAD37BD}" type="pres">
      <dgm:prSet presAssocID="{FC4F7FA0-8AD7-4586-950E-11F82E1D8B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61EB0B-6C7D-4902-917E-BACDA04EF081}" type="presOf" srcId="{9C55043F-85E6-47D7-A6F7-6CB95DA1D89A}" destId="{3BE46C8E-737D-4303-BBE3-9086BD7DF1DD}" srcOrd="0" destOrd="0" presId="urn:microsoft.com/office/officeart/2018/2/layout/IconVerticalSolidList"/>
    <dgm:cxn modelId="{28AA782B-6839-4B2F-90EC-6461AB95BDA2}" srcId="{B211CD18-E0C8-4378-A781-15926328563B}" destId="{30DA1538-9CAF-4383-87E2-71473F2DF988}" srcOrd="1" destOrd="0" parTransId="{D33429A6-0B52-4008-AC08-E49BEF3C1959}" sibTransId="{353E8DE1-C053-40E0-B44B-5E50713ABD87}"/>
    <dgm:cxn modelId="{593F7C3A-89A4-4536-8BAC-C82A0FE0733D}" srcId="{B211CD18-E0C8-4378-A781-15926328563B}" destId="{9C55043F-85E6-47D7-A6F7-6CB95DA1D89A}" srcOrd="2" destOrd="0" parTransId="{3E6C24D0-E60D-4582-937D-D72A4FD7AF81}" sibTransId="{9DDA7607-E26A-43FD-967D-ECE256A6D77A}"/>
    <dgm:cxn modelId="{F9F9AB5D-D953-418D-A70F-A9A6B8E8C9C0}" type="presOf" srcId="{FC4F7FA0-8AD7-4586-950E-11F82E1D8B8E}" destId="{8969E42E-1056-4EF8-B5E9-062B8BAD37BD}" srcOrd="0" destOrd="0" presId="urn:microsoft.com/office/officeart/2018/2/layout/IconVerticalSolidList"/>
    <dgm:cxn modelId="{46230678-8D32-47E2-901B-80F72ECACE5F}" srcId="{B211CD18-E0C8-4378-A781-15926328563B}" destId="{335765E2-7425-4765-9FF7-4EF3208A3444}" srcOrd="0" destOrd="0" parTransId="{41CDF0C5-9978-4B70-ACF0-63BD86401290}" sibTransId="{38ABF6D4-8397-46E4-8C53-3F302ED28522}"/>
    <dgm:cxn modelId="{E237FB82-A42C-44F5-A6FC-304C7B35BC7D}" srcId="{B211CD18-E0C8-4378-A781-15926328563B}" destId="{FC4F7FA0-8AD7-4586-950E-11F82E1D8B8E}" srcOrd="3" destOrd="0" parTransId="{7AEC760E-DC58-44B5-9025-3A9B03B01D61}" sibTransId="{5C4183CD-CC4A-46F9-A24D-CAFA932A3055}"/>
    <dgm:cxn modelId="{79B5CD93-9889-43FA-9AB0-8B1C917C9FCF}" type="presOf" srcId="{335765E2-7425-4765-9FF7-4EF3208A3444}" destId="{2FCFE829-88C4-406F-9D67-B5C66DE2CE9E}" srcOrd="0" destOrd="0" presId="urn:microsoft.com/office/officeart/2018/2/layout/IconVerticalSolidList"/>
    <dgm:cxn modelId="{732BCCA1-0DF1-410D-A1D1-4182DB1115B8}" type="presOf" srcId="{30DA1538-9CAF-4383-87E2-71473F2DF988}" destId="{B609825C-1A05-4C9A-900A-BD22C22C1FDC}" srcOrd="0" destOrd="0" presId="urn:microsoft.com/office/officeart/2018/2/layout/IconVerticalSolidList"/>
    <dgm:cxn modelId="{93F8A8C4-96C5-4AA4-8892-AF56D7E6AD2B}" type="presOf" srcId="{B211CD18-E0C8-4378-A781-15926328563B}" destId="{FE95768C-D916-49F2-9C61-9031D4AF1843}" srcOrd="0" destOrd="0" presId="urn:microsoft.com/office/officeart/2018/2/layout/IconVerticalSolidList"/>
    <dgm:cxn modelId="{49D89CD0-BB06-4E1C-9029-4F4C43D27165}" type="presParOf" srcId="{FE95768C-D916-49F2-9C61-9031D4AF1843}" destId="{522A6729-B8CD-4A31-8C8D-D0D66BC6722D}" srcOrd="0" destOrd="0" presId="urn:microsoft.com/office/officeart/2018/2/layout/IconVerticalSolidList"/>
    <dgm:cxn modelId="{9CC0ED9D-C2F4-4FD0-8F0B-FE25ACCAFD74}" type="presParOf" srcId="{522A6729-B8CD-4A31-8C8D-D0D66BC6722D}" destId="{FF0E5F34-CF7F-43E3-8CF8-BBA0E448EBF4}" srcOrd="0" destOrd="0" presId="urn:microsoft.com/office/officeart/2018/2/layout/IconVerticalSolidList"/>
    <dgm:cxn modelId="{5E52E4A8-7FC4-4FCC-BAED-498BEE50E904}" type="presParOf" srcId="{522A6729-B8CD-4A31-8C8D-D0D66BC6722D}" destId="{F4DBA0AA-8097-43AB-8B07-6056ABB1F787}" srcOrd="1" destOrd="0" presId="urn:microsoft.com/office/officeart/2018/2/layout/IconVerticalSolidList"/>
    <dgm:cxn modelId="{17C31F07-D8D2-4C64-89FE-1EFCE67142A0}" type="presParOf" srcId="{522A6729-B8CD-4A31-8C8D-D0D66BC6722D}" destId="{71A2B314-1FC0-45D6-BB9F-CC22A51F8E63}" srcOrd="2" destOrd="0" presId="urn:microsoft.com/office/officeart/2018/2/layout/IconVerticalSolidList"/>
    <dgm:cxn modelId="{9D516B95-D1D9-4A85-A4D5-7A8115968EED}" type="presParOf" srcId="{522A6729-B8CD-4A31-8C8D-D0D66BC6722D}" destId="{2FCFE829-88C4-406F-9D67-B5C66DE2CE9E}" srcOrd="3" destOrd="0" presId="urn:microsoft.com/office/officeart/2018/2/layout/IconVerticalSolidList"/>
    <dgm:cxn modelId="{E57258BF-1DE0-4758-977D-D389F03F9A7A}" type="presParOf" srcId="{FE95768C-D916-49F2-9C61-9031D4AF1843}" destId="{8EBB580A-5478-4142-81CC-419F8285DB8A}" srcOrd="1" destOrd="0" presId="urn:microsoft.com/office/officeart/2018/2/layout/IconVerticalSolidList"/>
    <dgm:cxn modelId="{D5A56A55-FAAC-4849-B613-532A0959B872}" type="presParOf" srcId="{FE95768C-D916-49F2-9C61-9031D4AF1843}" destId="{45FF42AA-43E2-45F3-B719-705D4792345D}" srcOrd="2" destOrd="0" presId="urn:microsoft.com/office/officeart/2018/2/layout/IconVerticalSolidList"/>
    <dgm:cxn modelId="{801B28A6-2E74-437C-898C-BA7DBC120809}" type="presParOf" srcId="{45FF42AA-43E2-45F3-B719-705D4792345D}" destId="{15B06B86-791E-4CB6-813B-2C11A3F224D7}" srcOrd="0" destOrd="0" presId="urn:microsoft.com/office/officeart/2018/2/layout/IconVerticalSolidList"/>
    <dgm:cxn modelId="{BB67F9BF-DD40-4D4C-AE3F-A234614EB0BE}" type="presParOf" srcId="{45FF42AA-43E2-45F3-B719-705D4792345D}" destId="{BF0CC670-F31B-4A53-9436-9637DE6C3119}" srcOrd="1" destOrd="0" presId="urn:microsoft.com/office/officeart/2018/2/layout/IconVerticalSolidList"/>
    <dgm:cxn modelId="{6CF2992D-27FE-4BBE-A0FC-E841E9E652C0}" type="presParOf" srcId="{45FF42AA-43E2-45F3-B719-705D4792345D}" destId="{ABA0324F-29EA-4BA8-980F-BD76B50670DA}" srcOrd="2" destOrd="0" presId="urn:microsoft.com/office/officeart/2018/2/layout/IconVerticalSolidList"/>
    <dgm:cxn modelId="{60F843AF-9EFA-4F5A-A832-B6749B37B659}" type="presParOf" srcId="{45FF42AA-43E2-45F3-B719-705D4792345D}" destId="{B609825C-1A05-4C9A-900A-BD22C22C1FDC}" srcOrd="3" destOrd="0" presId="urn:microsoft.com/office/officeart/2018/2/layout/IconVerticalSolidList"/>
    <dgm:cxn modelId="{9A0ED63F-151F-406F-BF8E-410502803FFC}" type="presParOf" srcId="{FE95768C-D916-49F2-9C61-9031D4AF1843}" destId="{885C214B-8FE4-4AB5-9CCB-67510E1F6DD8}" srcOrd="3" destOrd="0" presId="urn:microsoft.com/office/officeart/2018/2/layout/IconVerticalSolidList"/>
    <dgm:cxn modelId="{0C613F98-8873-47AF-A07E-12EECEB56E90}" type="presParOf" srcId="{FE95768C-D916-49F2-9C61-9031D4AF1843}" destId="{72FB4EAE-6539-4B48-BD5C-58384077BD41}" srcOrd="4" destOrd="0" presId="urn:microsoft.com/office/officeart/2018/2/layout/IconVerticalSolidList"/>
    <dgm:cxn modelId="{5BE05C16-3E8F-4ED5-A198-F7962C6387AE}" type="presParOf" srcId="{72FB4EAE-6539-4B48-BD5C-58384077BD41}" destId="{FC0E3722-D2F8-46C8-9A85-D7256828D4C6}" srcOrd="0" destOrd="0" presId="urn:microsoft.com/office/officeart/2018/2/layout/IconVerticalSolidList"/>
    <dgm:cxn modelId="{804345C1-7031-4230-9043-5A773B956DED}" type="presParOf" srcId="{72FB4EAE-6539-4B48-BD5C-58384077BD41}" destId="{3407A31D-6A9D-4BB5-871E-8D76B810E6B3}" srcOrd="1" destOrd="0" presId="urn:microsoft.com/office/officeart/2018/2/layout/IconVerticalSolidList"/>
    <dgm:cxn modelId="{4BBC60AC-8E4E-4F47-8504-62C9BCB0BF87}" type="presParOf" srcId="{72FB4EAE-6539-4B48-BD5C-58384077BD41}" destId="{95C45B60-D821-4D13-A206-4D6280A8AA29}" srcOrd="2" destOrd="0" presId="urn:microsoft.com/office/officeart/2018/2/layout/IconVerticalSolidList"/>
    <dgm:cxn modelId="{5B73D84C-9FE9-439C-9339-7B2018D4D524}" type="presParOf" srcId="{72FB4EAE-6539-4B48-BD5C-58384077BD41}" destId="{3BE46C8E-737D-4303-BBE3-9086BD7DF1DD}" srcOrd="3" destOrd="0" presId="urn:microsoft.com/office/officeart/2018/2/layout/IconVerticalSolidList"/>
    <dgm:cxn modelId="{02032113-EF85-4D79-93CC-A220692ECE53}" type="presParOf" srcId="{FE95768C-D916-49F2-9C61-9031D4AF1843}" destId="{DB6015C9-D671-4BDA-A611-F0054E24CC4A}" srcOrd="5" destOrd="0" presId="urn:microsoft.com/office/officeart/2018/2/layout/IconVerticalSolidList"/>
    <dgm:cxn modelId="{D62AD3B8-73A6-4A1F-80D4-5F790E26E446}" type="presParOf" srcId="{FE95768C-D916-49F2-9C61-9031D4AF1843}" destId="{29212DD5-E06B-4D71-83EB-7A5F647ECA16}" srcOrd="6" destOrd="0" presId="urn:microsoft.com/office/officeart/2018/2/layout/IconVerticalSolidList"/>
    <dgm:cxn modelId="{1D7AF384-30DD-429F-918B-8F778797C7AA}" type="presParOf" srcId="{29212DD5-E06B-4D71-83EB-7A5F647ECA16}" destId="{A4C38EFB-7D41-486D-800F-5FFDA634B938}" srcOrd="0" destOrd="0" presId="urn:microsoft.com/office/officeart/2018/2/layout/IconVerticalSolidList"/>
    <dgm:cxn modelId="{A10D8D44-E36A-48A2-BE70-801554E6C4A5}" type="presParOf" srcId="{29212DD5-E06B-4D71-83EB-7A5F647ECA16}" destId="{924954D3-6D49-4EE0-BFCC-CAD2DEE5A2ED}" srcOrd="1" destOrd="0" presId="urn:microsoft.com/office/officeart/2018/2/layout/IconVerticalSolidList"/>
    <dgm:cxn modelId="{42ECB040-A65A-4C40-9B0B-82773250631C}" type="presParOf" srcId="{29212DD5-E06B-4D71-83EB-7A5F647ECA16}" destId="{4A109718-DD6D-45BC-A55C-562D2E65ABA7}" srcOrd="2" destOrd="0" presId="urn:microsoft.com/office/officeart/2018/2/layout/IconVerticalSolidList"/>
    <dgm:cxn modelId="{45864264-95B7-4311-9EB1-A752B62BAFD4}" type="presParOf" srcId="{29212DD5-E06B-4D71-83EB-7A5F647ECA16}" destId="{8969E42E-1056-4EF8-B5E9-062B8BAD37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2016C0-ED8E-473B-B625-78A1E74029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8FE40C8-0F81-4513-B72B-84268376035C}">
      <dgm:prSet/>
      <dgm:spPr/>
      <dgm:t>
        <a:bodyPr/>
        <a:lstStyle/>
        <a:p>
          <a:r>
            <a:rPr lang="en-US"/>
            <a:t>Your invention could fail to work</a:t>
          </a:r>
        </a:p>
      </dgm:t>
    </dgm:pt>
    <dgm:pt modelId="{E982DE31-FA7F-44C0-8C40-52D7A355D7C7}" type="parTrans" cxnId="{FD7743A7-C712-4E5B-934D-C3ACF081B87E}">
      <dgm:prSet/>
      <dgm:spPr/>
      <dgm:t>
        <a:bodyPr/>
        <a:lstStyle/>
        <a:p>
          <a:endParaRPr lang="en-US"/>
        </a:p>
      </dgm:t>
    </dgm:pt>
    <dgm:pt modelId="{453ABD5D-7745-4B2F-9082-2081B57E27FE}" type="sibTrans" cxnId="{FD7743A7-C712-4E5B-934D-C3ACF081B8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6258B2-08CC-4E73-B5F6-2FC304D41CF0}">
      <dgm:prSet/>
      <dgm:spPr/>
      <dgm:t>
        <a:bodyPr/>
        <a:lstStyle/>
        <a:p>
          <a:r>
            <a:rPr lang="en-US"/>
            <a:t>It could fail in the market</a:t>
          </a:r>
        </a:p>
      </dgm:t>
    </dgm:pt>
    <dgm:pt modelId="{54A9F677-ADEC-44D2-8D74-A1521E61406B}" type="parTrans" cxnId="{3BD3F851-7479-423D-875B-48B06748E81D}">
      <dgm:prSet/>
      <dgm:spPr/>
      <dgm:t>
        <a:bodyPr/>
        <a:lstStyle/>
        <a:p>
          <a:endParaRPr lang="en-US"/>
        </a:p>
      </dgm:t>
    </dgm:pt>
    <dgm:pt modelId="{6B8C617E-0882-43C2-92DE-6754598934BB}" type="sibTrans" cxnId="{3BD3F851-7479-423D-875B-48B06748E8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C215B3-F105-469B-8E93-BD87C6EE5467}">
      <dgm:prSet/>
      <dgm:spPr/>
      <dgm:t>
        <a:bodyPr/>
        <a:lstStyle/>
        <a:p>
          <a:r>
            <a:rPr lang="en-US"/>
            <a:t>Financial constraints</a:t>
          </a:r>
        </a:p>
      </dgm:t>
    </dgm:pt>
    <dgm:pt modelId="{94C491BA-F1BA-45A5-A7AF-CCB5C9C5A479}" type="parTrans" cxnId="{EA25F352-3894-4419-BDED-18EBC48A5A2D}">
      <dgm:prSet/>
      <dgm:spPr/>
      <dgm:t>
        <a:bodyPr/>
        <a:lstStyle/>
        <a:p>
          <a:endParaRPr lang="en-US"/>
        </a:p>
      </dgm:t>
    </dgm:pt>
    <dgm:pt modelId="{695BCFA0-B56C-4C02-AA51-62BD78C24022}" type="sibTrans" cxnId="{EA25F352-3894-4419-BDED-18EBC48A5A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F999A3-5DD4-4A32-83D0-22311B51C81A}">
      <dgm:prSet/>
      <dgm:spPr/>
      <dgm:t>
        <a:bodyPr/>
        <a:lstStyle/>
        <a:p>
          <a:r>
            <a:rPr lang="en-US"/>
            <a:t>You can even fail to achieve it</a:t>
          </a:r>
        </a:p>
      </dgm:t>
    </dgm:pt>
    <dgm:pt modelId="{093F4CBE-7BFC-4B16-9528-477276C6BBDD}" type="parTrans" cxnId="{4D3D63EB-A7BD-45EF-876D-179A063BF47E}">
      <dgm:prSet/>
      <dgm:spPr/>
      <dgm:t>
        <a:bodyPr/>
        <a:lstStyle/>
        <a:p>
          <a:endParaRPr lang="en-US"/>
        </a:p>
      </dgm:t>
    </dgm:pt>
    <dgm:pt modelId="{324AA44B-9B98-47B8-A3B3-D682F08E514E}" type="sibTrans" cxnId="{4D3D63EB-A7BD-45EF-876D-179A063BF4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EAB0E6-C101-4714-8080-AA6A29A9BE4B}">
      <dgm:prSet/>
      <dgm:spPr/>
      <dgm:t>
        <a:bodyPr/>
        <a:lstStyle/>
        <a:p>
          <a:r>
            <a:rPr lang="en-US"/>
            <a:t>Blue oceans come up</a:t>
          </a:r>
        </a:p>
      </dgm:t>
    </dgm:pt>
    <dgm:pt modelId="{836BEBE3-4C57-4AB2-8880-1845395F0BA2}" type="parTrans" cxnId="{FEDA59B4-4235-4DFF-8B95-9CF214666755}">
      <dgm:prSet/>
      <dgm:spPr/>
      <dgm:t>
        <a:bodyPr/>
        <a:lstStyle/>
        <a:p>
          <a:endParaRPr lang="en-US"/>
        </a:p>
      </dgm:t>
    </dgm:pt>
    <dgm:pt modelId="{F6D96760-180F-4FBA-BA9D-92E6EABEEF15}" type="sibTrans" cxnId="{FEDA59B4-4235-4DFF-8B95-9CF214666755}">
      <dgm:prSet/>
      <dgm:spPr/>
      <dgm:t>
        <a:bodyPr/>
        <a:lstStyle/>
        <a:p>
          <a:endParaRPr lang="en-US"/>
        </a:p>
      </dgm:t>
    </dgm:pt>
    <dgm:pt modelId="{0FB2379F-13ED-465E-A5F0-A62DE1FB0BEC}" type="pres">
      <dgm:prSet presAssocID="{9A2016C0-ED8E-473B-B625-78A1E74029A1}" presName="root" presStyleCnt="0">
        <dgm:presLayoutVars>
          <dgm:dir/>
          <dgm:resizeHandles val="exact"/>
        </dgm:presLayoutVars>
      </dgm:prSet>
      <dgm:spPr/>
    </dgm:pt>
    <dgm:pt modelId="{DC1F515B-1F8E-41C8-B495-5380FE5ED002}" type="pres">
      <dgm:prSet presAssocID="{08FE40C8-0F81-4513-B72B-84268376035C}" presName="compNode" presStyleCnt="0"/>
      <dgm:spPr/>
    </dgm:pt>
    <dgm:pt modelId="{39B6892D-F9B5-4309-B6E2-0798FE75461D}" type="pres">
      <dgm:prSet presAssocID="{08FE40C8-0F81-4513-B72B-84268376035C}" presName="bgRect" presStyleLbl="bgShp" presStyleIdx="0" presStyleCnt="5"/>
      <dgm:spPr/>
    </dgm:pt>
    <dgm:pt modelId="{D7E56424-0846-4839-9EE4-233CB4061E12}" type="pres">
      <dgm:prSet presAssocID="{08FE40C8-0F81-4513-B72B-8426837603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C8755FC-61F5-4D41-9886-AE948EAF0967}" type="pres">
      <dgm:prSet presAssocID="{08FE40C8-0F81-4513-B72B-84268376035C}" presName="spaceRect" presStyleCnt="0"/>
      <dgm:spPr/>
    </dgm:pt>
    <dgm:pt modelId="{0D4778A4-76DC-4066-8513-1D7B725FC4A8}" type="pres">
      <dgm:prSet presAssocID="{08FE40C8-0F81-4513-B72B-84268376035C}" presName="parTx" presStyleLbl="revTx" presStyleIdx="0" presStyleCnt="5">
        <dgm:presLayoutVars>
          <dgm:chMax val="0"/>
          <dgm:chPref val="0"/>
        </dgm:presLayoutVars>
      </dgm:prSet>
      <dgm:spPr/>
    </dgm:pt>
    <dgm:pt modelId="{B2551913-3DFB-4C12-910B-0FAE5BE4F7F6}" type="pres">
      <dgm:prSet presAssocID="{453ABD5D-7745-4B2F-9082-2081B57E27FE}" presName="sibTrans" presStyleCnt="0"/>
      <dgm:spPr/>
    </dgm:pt>
    <dgm:pt modelId="{49AB20A2-343D-4D68-9D55-572B7477DFCB}" type="pres">
      <dgm:prSet presAssocID="{476258B2-08CC-4E73-B5F6-2FC304D41CF0}" presName="compNode" presStyleCnt="0"/>
      <dgm:spPr/>
    </dgm:pt>
    <dgm:pt modelId="{2A28A7AF-C1CF-4786-B2F9-BD96268282BD}" type="pres">
      <dgm:prSet presAssocID="{476258B2-08CC-4E73-B5F6-2FC304D41CF0}" presName="bgRect" presStyleLbl="bgShp" presStyleIdx="1" presStyleCnt="5"/>
      <dgm:spPr/>
    </dgm:pt>
    <dgm:pt modelId="{18F3AD54-137E-4BBF-AC76-FC554A645211}" type="pres">
      <dgm:prSet presAssocID="{476258B2-08CC-4E73-B5F6-2FC304D41C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E56BAA2-D54A-42C2-BAB5-A7F6561EE421}" type="pres">
      <dgm:prSet presAssocID="{476258B2-08CC-4E73-B5F6-2FC304D41CF0}" presName="spaceRect" presStyleCnt="0"/>
      <dgm:spPr/>
    </dgm:pt>
    <dgm:pt modelId="{DA709DC0-32A2-426F-AF30-D3D95A73CAC3}" type="pres">
      <dgm:prSet presAssocID="{476258B2-08CC-4E73-B5F6-2FC304D41CF0}" presName="parTx" presStyleLbl="revTx" presStyleIdx="1" presStyleCnt="5">
        <dgm:presLayoutVars>
          <dgm:chMax val="0"/>
          <dgm:chPref val="0"/>
        </dgm:presLayoutVars>
      </dgm:prSet>
      <dgm:spPr/>
    </dgm:pt>
    <dgm:pt modelId="{8A7F579B-80A3-4D16-92D3-FBCA9B8A0128}" type="pres">
      <dgm:prSet presAssocID="{6B8C617E-0882-43C2-92DE-6754598934BB}" presName="sibTrans" presStyleCnt="0"/>
      <dgm:spPr/>
    </dgm:pt>
    <dgm:pt modelId="{82575C4B-0120-404E-8FAC-BA25678189B6}" type="pres">
      <dgm:prSet presAssocID="{C8C215B3-F105-469B-8E93-BD87C6EE5467}" presName="compNode" presStyleCnt="0"/>
      <dgm:spPr/>
    </dgm:pt>
    <dgm:pt modelId="{2BBDDDC5-DFAE-430D-811C-1BC4364D4A59}" type="pres">
      <dgm:prSet presAssocID="{C8C215B3-F105-469B-8E93-BD87C6EE5467}" presName="bgRect" presStyleLbl="bgShp" presStyleIdx="2" presStyleCnt="5"/>
      <dgm:spPr/>
    </dgm:pt>
    <dgm:pt modelId="{118D1D25-A6F0-493D-9380-10807CEBCD67}" type="pres">
      <dgm:prSet presAssocID="{C8C215B3-F105-469B-8E93-BD87C6EE54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C762FDD-F93B-44E1-B0DC-D28D20FBC90F}" type="pres">
      <dgm:prSet presAssocID="{C8C215B3-F105-469B-8E93-BD87C6EE5467}" presName="spaceRect" presStyleCnt="0"/>
      <dgm:spPr/>
    </dgm:pt>
    <dgm:pt modelId="{5C538A40-788C-42A4-8BF8-C7ED0C511B95}" type="pres">
      <dgm:prSet presAssocID="{C8C215B3-F105-469B-8E93-BD87C6EE5467}" presName="parTx" presStyleLbl="revTx" presStyleIdx="2" presStyleCnt="5">
        <dgm:presLayoutVars>
          <dgm:chMax val="0"/>
          <dgm:chPref val="0"/>
        </dgm:presLayoutVars>
      </dgm:prSet>
      <dgm:spPr/>
    </dgm:pt>
    <dgm:pt modelId="{E54139B0-16AF-486D-B82A-7FEA27D2B02F}" type="pres">
      <dgm:prSet presAssocID="{695BCFA0-B56C-4C02-AA51-62BD78C24022}" presName="sibTrans" presStyleCnt="0"/>
      <dgm:spPr/>
    </dgm:pt>
    <dgm:pt modelId="{4CE3ED16-378C-483B-B9DA-F6EC703A1BE0}" type="pres">
      <dgm:prSet presAssocID="{A8F999A3-5DD4-4A32-83D0-22311B51C81A}" presName="compNode" presStyleCnt="0"/>
      <dgm:spPr/>
    </dgm:pt>
    <dgm:pt modelId="{1CDD082E-A08D-49E5-B683-24604FD56A6C}" type="pres">
      <dgm:prSet presAssocID="{A8F999A3-5DD4-4A32-83D0-22311B51C81A}" presName="bgRect" presStyleLbl="bgShp" presStyleIdx="3" presStyleCnt="5"/>
      <dgm:spPr/>
    </dgm:pt>
    <dgm:pt modelId="{EBA1FA65-5722-4FAC-8235-B20D0919847E}" type="pres">
      <dgm:prSet presAssocID="{A8F999A3-5DD4-4A32-83D0-22311B51C8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3217996-011D-44FC-87E3-A84E9E6D9697}" type="pres">
      <dgm:prSet presAssocID="{A8F999A3-5DD4-4A32-83D0-22311B51C81A}" presName="spaceRect" presStyleCnt="0"/>
      <dgm:spPr/>
    </dgm:pt>
    <dgm:pt modelId="{D3F1EB81-3FE2-481F-A0DA-DE5CA574E269}" type="pres">
      <dgm:prSet presAssocID="{A8F999A3-5DD4-4A32-83D0-22311B51C81A}" presName="parTx" presStyleLbl="revTx" presStyleIdx="3" presStyleCnt="5">
        <dgm:presLayoutVars>
          <dgm:chMax val="0"/>
          <dgm:chPref val="0"/>
        </dgm:presLayoutVars>
      </dgm:prSet>
      <dgm:spPr/>
    </dgm:pt>
    <dgm:pt modelId="{85D1C4CB-BC4D-4C9D-ACF7-AFA5738324B0}" type="pres">
      <dgm:prSet presAssocID="{324AA44B-9B98-47B8-A3B3-D682F08E514E}" presName="sibTrans" presStyleCnt="0"/>
      <dgm:spPr/>
    </dgm:pt>
    <dgm:pt modelId="{C2458EF7-9447-41BB-A87B-4D4FA3FA91AA}" type="pres">
      <dgm:prSet presAssocID="{8AEAB0E6-C101-4714-8080-AA6A29A9BE4B}" presName="compNode" presStyleCnt="0"/>
      <dgm:spPr/>
    </dgm:pt>
    <dgm:pt modelId="{C4228B80-1BEC-4DD3-A70F-B6D2BC4A22A7}" type="pres">
      <dgm:prSet presAssocID="{8AEAB0E6-C101-4714-8080-AA6A29A9BE4B}" presName="bgRect" presStyleLbl="bgShp" presStyleIdx="4" presStyleCnt="5"/>
      <dgm:spPr/>
    </dgm:pt>
    <dgm:pt modelId="{4CDF568C-0F48-4267-AAFD-F0C8E35A8276}" type="pres">
      <dgm:prSet presAssocID="{8AEAB0E6-C101-4714-8080-AA6A29A9BE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68E82B5F-6FBD-4731-8B2E-98205FFA17A7}" type="pres">
      <dgm:prSet presAssocID="{8AEAB0E6-C101-4714-8080-AA6A29A9BE4B}" presName="spaceRect" presStyleCnt="0"/>
      <dgm:spPr/>
    </dgm:pt>
    <dgm:pt modelId="{D2B49D7A-49B7-40AE-8F73-2816239C951E}" type="pres">
      <dgm:prSet presAssocID="{8AEAB0E6-C101-4714-8080-AA6A29A9BE4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C81B50E-1F95-482B-8B0B-41172A7FBFA8}" type="presOf" srcId="{C8C215B3-F105-469B-8E93-BD87C6EE5467}" destId="{5C538A40-788C-42A4-8BF8-C7ED0C511B95}" srcOrd="0" destOrd="0" presId="urn:microsoft.com/office/officeart/2018/2/layout/IconVerticalSolidList"/>
    <dgm:cxn modelId="{5036102D-368D-439B-964B-45C2B9CA2668}" type="presOf" srcId="{A8F999A3-5DD4-4A32-83D0-22311B51C81A}" destId="{D3F1EB81-3FE2-481F-A0DA-DE5CA574E269}" srcOrd="0" destOrd="0" presId="urn:microsoft.com/office/officeart/2018/2/layout/IconVerticalSolidList"/>
    <dgm:cxn modelId="{95A7B461-ED4A-43FE-BABA-0B78B24E446D}" type="presOf" srcId="{08FE40C8-0F81-4513-B72B-84268376035C}" destId="{0D4778A4-76DC-4066-8513-1D7B725FC4A8}" srcOrd="0" destOrd="0" presId="urn:microsoft.com/office/officeart/2018/2/layout/IconVerticalSolidList"/>
    <dgm:cxn modelId="{F7A90264-7386-42D6-9C80-A4DB6325E5CF}" type="presOf" srcId="{8AEAB0E6-C101-4714-8080-AA6A29A9BE4B}" destId="{D2B49D7A-49B7-40AE-8F73-2816239C951E}" srcOrd="0" destOrd="0" presId="urn:microsoft.com/office/officeart/2018/2/layout/IconVerticalSolidList"/>
    <dgm:cxn modelId="{B3B0266C-D425-4754-A431-D666CE6A5A5A}" type="presOf" srcId="{9A2016C0-ED8E-473B-B625-78A1E74029A1}" destId="{0FB2379F-13ED-465E-A5F0-A62DE1FB0BEC}" srcOrd="0" destOrd="0" presId="urn:microsoft.com/office/officeart/2018/2/layout/IconVerticalSolidList"/>
    <dgm:cxn modelId="{3BD3F851-7479-423D-875B-48B06748E81D}" srcId="{9A2016C0-ED8E-473B-B625-78A1E74029A1}" destId="{476258B2-08CC-4E73-B5F6-2FC304D41CF0}" srcOrd="1" destOrd="0" parTransId="{54A9F677-ADEC-44D2-8D74-A1521E61406B}" sibTransId="{6B8C617E-0882-43C2-92DE-6754598934BB}"/>
    <dgm:cxn modelId="{EA25F352-3894-4419-BDED-18EBC48A5A2D}" srcId="{9A2016C0-ED8E-473B-B625-78A1E74029A1}" destId="{C8C215B3-F105-469B-8E93-BD87C6EE5467}" srcOrd="2" destOrd="0" parTransId="{94C491BA-F1BA-45A5-A7AF-CCB5C9C5A479}" sibTransId="{695BCFA0-B56C-4C02-AA51-62BD78C24022}"/>
    <dgm:cxn modelId="{3B625A79-233E-4BEE-8D44-C17F70BF8D6D}" type="presOf" srcId="{476258B2-08CC-4E73-B5F6-2FC304D41CF0}" destId="{DA709DC0-32A2-426F-AF30-D3D95A73CAC3}" srcOrd="0" destOrd="0" presId="urn:microsoft.com/office/officeart/2018/2/layout/IconVerticalSolidList"/>
    <dgm:cxn modelId="{FD7743A7-C712-4E5B-934D-C3ACF081B87E}" srcId="{9A2016C0-ED8E-473B-B625-78A1E74029A1}" destId="{08FE40C8-0F81-4513-B72B-84268376035C}" srcOrd="0" destOrd="0" parTransId="{E982DE31-FA7F-44C0-8C40-52D7A355D7C7}" sibTransId="{453ABD5D-7745-4B2F-9082-2081B57E27FE}"/>
    <dgm:cxn modelId="{FEDA59B4-4235-4DFF-8B95-9CF214666755}" srcId="{9A2016C0-ED8E-473B-B625-78A1E74029A1}" destId="{8AEAB0E6-C101-4714-8080-AA6A29A9BE4B}" srcOrd="4" destOrd="0" parTransId="{836BEBE3-4C57-4AB2-8880-1845395F0BA2}" sibTransId="{F6D96760-180F-4FBA-BA9D-92E6EABEEF15}"/>
    <dgm:cxn modelId="{4D3D63EB-A7BD-45EF-876D-179A063BF47E}" srcId="{9A2016C0-ED8E-473B-B625-78A1E74029A1}" destId="{A8F999A3-5DD4-4A32-83D0-22311B51C81A}" srcOrd="3" destOrd="0" parTransId="{093F4CBE-7BFC-4B16-9528-477276C6BBDD}" sibTransId="{324AA44B-9B98-47B8-A3B3-D682F08E514E}"/>
    <dgm:cxn modelId="{DB8DC988-B252-40C8-A67A-488B3D04E0BF}" type="presParOf" srcId="{0FB2379F-13ED-465E-A5F0-A62DE1FB0BEC}" destId="{DC1F515B-1F8E-41C8-B495-5380FE5ED002}" srcOrd="0" destOrd="0" presId="urn:microsoft.com/office/officeart/2018/2/layout/IconVerticalSolidList"/>
    <dgm:cxn modelId="{38FE5512-CFC1-4D20-8D56-E5CA714A1830}" type="presParOf" srcId="{DC1F515B-1F8E-41C8-B495-5380FE5ED002}" destId="{39B6892D-F9B5-4309-B6E2-0798FE75461D}" srcOrd="0" destOrd="0" presId="urn:microsoft.com/office/officeart/2018/2/layout/IconVerticalSolidList"/>
    <dgm:cxn modelId="{04A3A5C0-2BE8-4A4E-8A98-4C6C102D235A}" type="presParOf" srcId="{DC1F515B-1F8E-41C8-B495-5380FE5ED002}" destId="{D7E56424-0846-4839-9EE4-233CB4061E12}" srcOrd="1" destOrd="0" presId="urn:microsoft.com/office/officeart/2018/2/layout/IconVerticalSolidList"/>
    <dgm:cxn modelId="{A4383A4A-CF05-4AB4-A1F5-E99A722171D1}" type="presParOf" srcId="{DC1F515B-1F8E-41C8-B495-5380FE5ED002}" destId="{2C8755FC-61F5-4D41-9886-AE948EAF0967}" srcOrd="2" destOrd="0" presId="urn:microsoft.com/office/officeart/2018/2/layout/IconVerticalSolidList"/>
    <dgm:cxn modelId="{7FE3FB04-9EA8-44C3-B41D-3D4E119BD06D}" type="presParOf" srcId="{DC1F515B-1F8E-41C8-B495-5380FE5ED002}" destId="{0D4778A4-76DC-4066-8513-1D7B725FC4A8}" srcOrd="3" destOrd="0" presId="urn:microsoft.com/office/officeart/2018/2/layout/IconVerticalSolidList"/>
    <dgm:cxn modelId="{848004D4-B32C-4648-9057-560B5C0DD9A1}" type="presParOf" srcId="{0FB2379F-13ED-465E-A5F0-A62DE1FB0BEC}" destId="{B2551913-3DFB-4C12-910B-0FAE5BE4F7F6}" srcOrd="1" destOrd="0" presId="urn:microsoft.com/office/officeart/2018/2/layout/IconVerticalSolidList"/>
    <dgm:cxn modelId="{006E1F8B-91D5-49AD-AEA6-CF983138E0DF}" type="presParOf" srcId="{0FB2379F-13ED-465E-A5F0-A62DE1FB0BEC}" destId="{49AB20A2-343D-4D68-9D55-572B7477DFCB}" srcOrd="2" destOrd="0" presId="urn:microsoft.com/office/officeart/2018/2/layout/IconVerticalSolidList"/>
    <dgm:cxn modelId="{795B776B-F1D6-443D-A6AD-4E8380C7A488}" type="presParOf" srcId="{49AB20A2-343D-4D68-9D55-572B7477DFCB}" destId="{2A28A7AF-C1CF-4786-B2F9-BD96268282BD}" srcOrd="0" destOrd="0" presId="urn:microsoft.com/office/officeart/2018/2/layout/IconVerticalSolidList"/>
    <dgm:cxn modelId="{6C7737FC-47AF-461C-B080-BE57375EA3BC}" type="presParOf" srcId="{49AB20A2-343D-4D68-9D55-572B7477DFCB}" destId="{18F3AD54-137E-4BBF-AC76-FC554A645211}" srcOrd="1" destOrd="0" presId="urn:microsoft.com/office/officeart/2018/2/layout/IconVerticalSolidList"/>
    <dgm:cxn modelId="{1BDC22FC-3B12-479B-9031-DEC1D85AC1AA}" type="presParOf" srcId="{49AB20A2-343D-4D68-9D55-572B7477DFCB}" destId="{2E56BAA2-D54A-42C2-BAB5-A7F6561EE421}" srcOrd="2" destOrd="0" presId="urn:microsoft.com/office/officeart/2018/2/layout/IconVerticalSolidList"/>
    <dgm:cxn modelId="{8EE86EA0-7730-4A12-AED3-DC5C653A8E31}" type="presParOf" srcId="{49AB20A2-343D-4D68-9D55-572B7477DFCB}" destId="{DA709DC0-32A2-426F-AF30-D3D95A73CAC3}" srcOrd="3" destOrd="0" presId="urn:microsoft.com/office/officeart/2018/2/layout/IconVerticalSolidList"/>
    <dgm:cxn modelId="{F95BC44E-14BD-4FB1-AF54-01D62C317EFB}" type="presParOf" srcId="{0FB2379F-13ED-465E-A5F0-A62DE1FB0BEC}" destId="{8A7F579B-80A3-4D16-92D3-FBCA9B8A0128}" srcOrd="3" destOrd="0" presId="urn:microsoft.com/office/officeart/2018/2/layout/IconVerticalSolidList"/>
    <dgm:cxn modelId="{8E404133-2D6B-4BEC-94AF-3A37CCD2B828}" type="presParOf" srcId="{0FB2379F-13ED-465E-A5F0-A62DE1FB0BEC}" destId="{82575C4B-0120-404E-8FAC-BA25678189B6}" srcOrd="4" destOrd="0" presId="urn:microsoft.com/office/officeart/2018/2/layout/IconVerticalSolidList"/>
    <dgm:cxn modelId="{AD4936E2-F8F6-430D-AA11-BD8B201F16E2}" type="presParOf" srcId="{82575C4B-0120-404E-8FAC-BA25678189B6}" destId="{2BBDDDC5-DFAE-430D-811C-1BC4364D4A59}" srcOrd="0" destOrd="0" presId="urn:microsoft.com/office/officeart/2018/2/layout/IconVerticalSolidList"/>
    <dgm:cxn modelId="{38917E31-5C55-43D8-80BC-3F5E167D759D}" type="presParOf" srcId="{82575C4B-0120-404E-8FAC-BA25678189B6}" destId="{118D1D25-A6F0-493D-9380-10807CEBCD67}" srcOrd="1" destOrd="0" presId="urn:microsoft.com/office/officeart/2018/2/layout/IconVerticalSolidList"/>
    <dgm:cxn modelId="{A727A3F3-502D-4F38-A0F4-F612D4405AE7}" type="presParOf" srcId="{82575C4B-0120-404E-8FAC-BA25678189B6}" destId="{DC762FDD-F93B-44E1-B0DC-D28D20FBC90F}" srcOrd="2" destOrd="0" presId="urn:microsoft.com/office/officeart/2018/2/layout/IconVerticalSolidList"/>
    <dgm:cxn modelId="{F12DE716-8250-40A4-B812-3F7E6DF94CCA}" type="presParOf" srcId="{82575C4B-0120-404E-8FAC-BA25678189B6}" destId="{5C538A40-788C-42A4-8BF8-C7ED0C511B95}" srcOrd="3" destOrd="0" presId="urn:microsoft.com/office/officeart/2018/2/layout/IconVerticalSolidList"/>
    <dgm:cxn modelId="{47048E37-CF8D-4A8A-B748-949FCDDB1B28}" type="presParOf" srcId="{0FB2379F-13ED-465E-A5F0-A62DE1FB0BEC}" destId="{E54139B0-16AF-486D-B82A-7FEA27D2B02F}" srcOrd="5" destOrd="0" presId="urn:microsoft.com/office/officeart/2018/2/layout/IconVerticalSolidList"/>
    <dgm:cxn modelId="{89610952-81E7-44E5-9FB8-F7CB6D79D2F9}" type="presParOf" srcId="{0FB2379F-13ED-465E-A5F0-A62DE1FB0BEC}" destId="{4CE3ED16-378C-483B-B9DA-F6EC703A1BE0}" srcOrd="6" destOrd="0" presId="urn:microsoft.com/office/officeart/2018/2/layout/IconVerticalSolidList"/>
    <dgm:cxn modelId="{F3EE8D5E-9C4E-4021-9C5A-3936FA0DA3E7}" type="presParOf" srcId="{4CE3ED16-378C-483B-B9DA-F6EC703A1BE0}" destId="{1CDD082E-A08D-49E5-B683-24604FD56A6C}" srcOrd="0" destOrd="0" presId="urn:microsoft.com/office/officeart/2018/2/layout/IconVerticalSolidList"/>
    <dgm:cxn modelId="{1F69F75E-8ECE-42DE-B788-F8ACA29B2B00}" type="presParOf" srcId="{4CE3ED16-378C-483B-B9DA-F6EC703A1BE0}" destId="{EBA1FA65-5722-4FAC-8235-B20D0919847E}" srcOrd="1" destOrd="0" presId="urn:microsoft.com/office/officeart/2018/2/layout/IconVerticalSolidList"/>
    <dgm:cxn modelId="{72EBE96F-7986-448E-99A0-322B41E8B307}" type="presParOf" srcId="{4CE3ED16-378C-483B-B9DA-F6EC703A1BE0}" destId="{B3217996-011D-44FC-87E3-A84E9E6D9697}" srcOrd="2" destOrd="0" presId="urn:microsoft.com/office/officeart/2018/2/layout/IconVerticalSolidList"/>
    <dgm:cxn modelId="{0D50DB0C-AD54-469F-9408-D3522D648BEB}" type="presParOf" srcId="{4CE3ED16-378C-483B-B9DA-F6EC703A1BE0}" destId="{D3F1EB81-3FE2-481F-A0DA-DE5CA574E269}" srcOrd="3" destOrd="0" presId="urn:microsoft.com/office/officeart/2018/2/layout/IconVerticalSolidList"/>
    <dgm:cxn modelId="{C7BA4B97-4F1E-46CC-82B4-D27A7149697D}" type="presParOf" srcId="{0FB2379F-13ED-465E-A5F0-A62DE1FB0BEC}" destId="{85D1C4CB-BC4D-4C9D-ACF7-AFA5738324B0}" srcOrd="7" destOrd="0" presId="urn:microsoft.com/office/officeart/2018/2/layout/IconVerticalSolidList"/>
    <dgm:cxn modelId="{F6612C6B-77A8-40E8-AEDC-B9BD0E99DB1F}" type="presParOf" srcId="{0FB2379F-13ED-465E-A5F0-A62DE1FB0BEC}" destId="{C2458EF7-9447-41BB-A87B-4D4FA3FA91AA}" srcOrd="8" destOrd="0" presId="urn:microsoft.com/office/officeart/2018/2/layout/IconVerticalSolidList"/>
    <dgm:cxn modelId="{2C476A50-4E9A-44E2-B9A0-10DD6A17C0AB}" type="presParOf" srcId="{C2458EF7-9447-41BB-A87B-4D4FA3FA91AA}" destId="{C4228B80-1BEC-4DD3-A70F-B6D2BC4A22A7}" srcOrd="0" destOrd="0" presId="urn:microsoft.com/office/officeart/2018/2/layout/IconVerticalSolidList"/>
    <dgm:cxn modelId="{E4CD2FC7-AF3C-490D-AA77-AD17BE8B3A7E}" type="presParOf" srcId="{C2458EF7-9447-41BB-A87B-4D4FA3FA91AA}" destId="{4CDF568C-0F48-4267-AAFD-F0C8E35A8276}" srcOrd="1" destOrd="0" presId="urn:microsoft.com/office/officeart/2018/2/layout/IconVerticalSolidList"/>
    <dgm:cxn modelId="{C9393D8E-95B2-4DC7-82F2-094C93497B14}" type="presParOf" srcId="{C2458EF7-9447-41BB-A87B-4D4FA3FA91AA}" destId="{68E82B5F-6FBD-4731-8B2E-98205FFA17A7}" srcOrd="2" destOrd="0" presId="urn:microsoft.com/office/officeart/2018/2/layout/IconVerticalSolidList"/>
    <dgm:cxn modelId="{30D3AEB0-789D-4A21-BE19-799D5249697B}" type="presParOf" srcId="{C2458EF7-9447-41BB-A87B-4D4FA3FA91AA}" destId="{D2B49D7A-49B7-40AE-8F73-2816239C95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1DCE34-97C7-4E86-B008-C3D3879D2B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3F9CF60-992B-4CF0-9DA3-3D06FEAFB544}">
      <dgm:prSet/>
      <dgm:spPr/>
      <dgm:t>
        <a:bodyPr/>
        <a:lstStyle/>
        <a:p>
          <a:r>
            <a:rPr lang="en-US"/>
            <a:t>Is invention the same as innovation?</a:t>
          </a:r>
        </a:p>
      </dgm:t>
    </dgm:pt>
    <dgm:pt modelId="{EED809D9-78E0-434E-A933-2E31310CD696}" type="parTrans" cxnId="{BDF8B5C6-3FBF-456C-A004-B8D04D98205F}">
      <dgm:prSet/>
      <dgm:spPr/>
      <dgm:t>
        <a:bodyPr/>
        <a:lstStyle/>
        <a:p>
          <a:endParaRPr lang="en-US"/>
        </a:p>
      </dgm:t>
    </dgm:pt>
    <dgm:pt modelId="{765D8C6D-E4B5-46A3-9B4B-03696C0F78DC}" type="sibTrans" cxnId="{BDF8B5C6-3FBF-456C-A004-B8D04D98205F}">
      <dgm:prSet/>
      <dgm:spPr/>
      <dgm:t>
        <a:bodyPr/>
        <a:lstStyle/>
        <a:p>
          <a:endParaRPr lang="en-US"/>
        </a:p>
      </dgm:t>
    </dgm:pt>
    <dgm:pt modelId="{3C6E5219-4066-42CE-9C4F-0376EDB7D837}">
      <dgm:prSet/>
      <dgm:spPr/>
      <dgm:t>
        <a:bodyPr/>
        <a:lstStyle/>
        <a:p>
          <a:r>
            <a:rPr lang="en-US"/>
            <a:t>Are blue oceans the same as disruption?</a:t>
          </a:r>
        </a:p>
      </dgm:t>
    </dgm:pt>
    <dgm:pt modelId="{594C7108-5468-4D0E-A2A2-DCEBCAD41234}" type="parTrans" cxnId="{2579D03A-5A25-45E8-9D1A-9B816ADAFBBE}">
      <dgm:prSet/>
      <dgm:spPr/>
      <dgm:t>
        <a:bodyPr/>
        <a:lstStyle/>
        <a:p>
          <a:endParaRPr lang="en-US"/>
        </a:p>
      </dgm:t>
    </dgm:pt>
    <dgm:pt modelId="{E7503660-B5A2-4064-A59D-ABDE2DAB8AC8}" type="sibTrans" cxnId="{2579D03A-5A25-45E8-9D1A-9B816ADAFBBE}">
      <dgm:prSet/>
      <dgm:spPr/>
      <dgm:t>
        <a:bodyPr/>
        <a:lstStyle/>
        <a:p>
          <a:endParaRPr lang="en-US"/>
        </a:p>
      </dgm:t>
    </dgm:pt>
    <dgm:pt modelId="{DB0602C6-2615-4ABF-8190-BEAC0EC0F8D5}" type="pres">
      <dgm:prSet presAssocID="{361DCE34-97C7-4E86-B008-C3D3879D2BF9}" presName="root" presStyleCnt="0">
        <dgm:presLayoutVars>
          <dgm:dir/>
          <dgm:resizeHandles val="exact"/>
        </dgm:presLayoutVars>
      </dgm:prSet>
      <dgm:spPr/>
    </dgm:pt>
    <dgm:pt modelId="{2BFE5A81-8748-4996-BDB9-1228630B03A8}" type="pres">
      <dgm:prSet presAssocID="{83F9CF60-992B-4CF0-9DA3-3D06FEAFB544}" presName="compNode" presStyleCnt="0"/>
      <dgm:spPr/>
    </dgm:pt>
    <dgm:pt modelId="{5445074A-12EB-446C-A240-0C72137FE821}" type="pres">
      <dgm:prSet presAssocID="{83F9CF60-992B-4CF0-9DA3-3D06FEAFB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CDF404F-AED2-45BE-B40D-F3EC84070DB0}" type="pres">
      <dgm:prSet presAssocID="{83F9CF60-992B-4CF0-9DA3-3D06FEAFB544}" presName="spaceRect" presStyleCnt="0"/>
      <dgm:spPr/>
    </dgm:pt>
    <dgm:pt modelId="{CC140FCF-F7AA-414E-B3DD-FD92568A3BD3}" type="pres">
      <dgm:prSet presAssocID="{83F9CF60-992B-4CF0-9DA3-3D06FEAFB544}" presName="textRect" presStyleLbl="revTx" presStyleIdx="0" presStyleCnt="2">
        <dgm:presLayoutVars>
          <dgm:chMax val="1"/>
          <dgm:chPref val="1"/>
        </dgm:presLayoutVars>
      </dgm:prSet>
      <dgm:spPr/>
    </dgm:pt>
    <dgm:pt modelId="{A197AEFF-E5D1-47DD-A062-AC2C6B56258A}" type="pres">
      <dgm:prSet presAssocID="{765D8C6D-E4B5-46A3-9B4B-03696C0F78DC}" presName="sibTrans" presStyleCnt="0"/>
      <dgm:spPr/>
    </dgm:pt>
    <dgm:pt modelId="{DBD4C427-96E5-4773-96BA-D4691DD1FA15}" type="pres">
      <dgm:prSet presAssocID="{3C6E5219-4066-42CE-9C4F-0376EDB7D837}" presName="compNode" presStyleCnt="0"/>
      <dgm:spPr/>
    </dgm:pt>
    <dgm:pt modelId="{7C7CCE99-3C43-4295-AEBF-253CADCFDE63}" type="pres">
      <dgm:prSet presAssocID="{3C6E5219-4066-42CE-9C4F-0376EDB7D8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FC3EB591-80C2-41D6-A85B-A769D088F4EF}" type="pres">
      <dgm:prSet presAssocID="{3C6E5219-4066-42CE-9C4F-0376EDB7D837}" presName="spaceRect" presStyleCnt="0"/>
      <dgm:spPr/>
    </dgm:pt>
    <dgm:pt modelId="{BB78C6F9-8DFE-48C8-89C9-FF8A44FA60BF}" type="pres">
      <dgm:prSet presAssocID="{3C6E5219-4066-42CE-9C4F-0376EDB7D8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3E4582D-9912-43BC-8747-D4CBEDB68CE9}" type="presOf" srcId="{3C6E5219-4066-42CE-9C4F-0376EDB7D837}" destId="{BB78C6F9-8DFE-48C8-89C9-FF8A44FA60BF}" srcOrd="0" destOrd="0" presId="urn:microsoft.com/office/officeart/2018/2/layout/IconLabelList"/>
    <dgm:cxn modelId="{2579D03A-5A25-45E8-9D1A-9B816ADAFBBE}" srcId="{361DCE34-97C7-4E86-B008-C3D3879D2BF9}" destId="{3C6E5219-4066-42CE-9C4F-0376EDB7D837}" srcOrd="1" destOrd="0" parTransId="{594C7108-5468-4D0E-A2A2-DCEBCAD41234}" sibTransId="{E7503660-B5A2-4064-A59D-ABDE2DAB8AC8}"/>
    <dgm:cxn modelId="{3816A446-5986-4029-89F3-6B788010B087}" type="presOf" srcId="{83F9CF60-992B-4CF0-9DA3-3D06FEAFB544}" destId="{CC140FCF-F7AA-414E-B3DD-FD92568A3BD3}" srcOrd="0" destOrd="0" presId="urn:microsoft.com/office/officeart/2018/2/layout/IconLabelList"/>
    <dgm:cxn modelId="{C7B26B6C-BF76-4A2E-80E5-4F829359106C}" type="presOf" srcId="{361DCE34-97C7-4E86-B008-C3D3879D2BF9}" destId="{DB0602C6-2615-4ABF-8190-BEAC0EC0F8D5}" srcOrd="0" destOrd="0" presId="urn:microsoft.com/office/officeart/2018/2/layout/IconLabelList"/>
    <dgm:cxn modelId="{BDF8B5C6-3FBF-456C-A004-B8D04D98205F}" srcId="{361DCE34-97C7-4E86-B008-C3D3879D2BF9}" destId="{83F9CF60-992B-4CF0-9DA3-3D06FEAFB544}" srcOrd="0" destOrd="0" parTransId="{EED809D9-78E0-434E-A933-2E31310CD696}" sibTransId="{765D8C6D-E4B5-46A3-9B4B-03696C0F78DC}"/>
    <dgm:cxn modelId="{F084E1A0-03E1-49F3-B7DD-B61D7315B01C}" type="presParOf" srcId="{DB0602C6-2615-4ABF-8190-BEAC0EC0F8D5}" destId="{2BFE5A81-8748-4996-BDB9-1228630B03A8}" srcOrd="0" destOrd="0" presId="urn:microsoft.com/office/officeart/2018/2/layout/IconLabelList"/>
    <dgm:cxn modelId="{306B584E-AEE5-4BFA-8A58-744CA67BD125}" type="presParOf" srcId="{2BFE5A81-8748-4996-BDB9-1228630B03A8}" destId="{5445074A-12EB-446C-A240-0C72137FE821}" srcOrd="0" destOrd="0" presId="urn:microsoft.com/office/officeart/2018/2/layout/IconLabelList"/>
    <dgm:cxn modelId="{8CED6DF7-4423-4D51-AA81-A28EAAC4E6F0}" type="presParOf" srcId="{2BFE5A81-8748-4996-BDB9-1228630B03A8}" destId="{9CDF404F-AED2-45BE-B40D-F3EC84070DB0}" srcOrd="1" destOrd="0" presId="urn:microsoft.com/office/officeart/2018/2/layout/IconLabelList"/>
    <dgm:cxn modelId="{A98579AD-F7D6-4D6C-8D75-493098961C4E}" type="presParOf" srcId="{2BFE5A81-8748-4996-BDB9-1228630B03A8}" destId="{CC140FCF-F7AA-414E-B3DD-FD92568A3BD3}" srcOrd="2" destOrd="0" presId="urn:microsoft.com/office/officeart/2018/2/layout/IconLabelList"/>
    <dgm:cxn modelId="{7F34B97E-53A7-4B4F-888B-BA5A8A426BA6}" type="presParOf" srcId="{DB0602C6-2615-4ABF-8190-BEAC0EC0F8D5}" destId="{A197AEFF-E5D1-47DD-A062-AC2C6B56258A}" srcOrd="1" destOrd="0" presId="urn:microsoft.com/office/officeart/2018/2/layout/IconLabelList"/>
    <dgm:cxn modelId="{39ABF123-06C6-416C-B43D-AE337C4D8848}" type="presParOf" srcId="{DB0602C6-2615-4ABF-8190-BEAC0EC0F8D5}" destId="{DBD4C427-96E5-4773-96BA-D4691DD1FA15}" srcOrd="2" destOrd="0" presId="urn:microsoft.com/office/officeart/2018/2/layout/IconLabelList"/>
    <dgm:cxn modelId="{4F76754E-5479-42F1-BF34-4560150AB79B}" type="presParOf" srcId="{DBD4C427-96E5-4773-96BA-D4691DD1FA15}" destId="{7C7CCE99-3C43-4295-AEBF-253CADCFDE63}" srcOrd="0" destOrd="0" presId="urn:microsoft.com/office/officeart/2018/2/layout/IconLabelList"/>
    <dgm:cxn modelId="{8011C801-E9CD-4B7D-B1AE-9187CFF1A8F3}" type="presParOf" srcId="{DBD4C427-96E5-4773-96BA-D4691DD1FA15}" destId="{FC3EB591-80C2-41D6-A85B-A769D088F4EF}" srcOrd="1" destOrd="0" presId="urn:microsoft.com/office/officeart/2018/2/layout/IconLabelList"/>
    <dgm:cxn modelId="{58741CB2-2B6D-473A-B7DE-84E46D4AFF6F}" type="presParOf" srcId="{DBD4C427-96E5-4773-96BA-D4691DD1FA15}" destId="{BB78C6F9-8DFE-48C8-89C9-FF8A44FA60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914FAE-DF46-4D71-964E-7DF24DBF4D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B61145-EF78-40F0-9BE4-6521294E36A3}">
      <dgm:prSet/>
      <dgm:spPr/>
      <dgm:t>
        <a:bodyPr/>
        <a:lstStyle/>
        <a:p>
          <a:r>
            <a:rPr lang="en-US"/>
            <a:t>A commercial success</a:t>
          </a:r>
        </a:p>
      </dgm:t>
    </dgm:pt>
    <dgm:pt modelId="{F855DF12-A2C4-4874-97BC-F976E64023F1}" type="parTrans" cxnId="{2A15E2D4-7AE2-4481-BFFB-3176C4F8CD12}">
      <dgm:prSet/>
      <dgm:spPr/>
      <dgm:t>
        <a:bodyPr/>
        <a:lstStyle/>
        <a:p>
          <a:endParaRPr lang="en-US"/>
        </a:p>
      </dgm:t>
    </dgm:pt>
    <dgm:pt modelId="{803973EF-BE7D-47BB-AD16-1079EA3DCC3B}" type="sibTrans" cxnId="{2A15E2D4-7AE2-4481-BFFB-3176C4F8CD12}">
      <dgm:prSet/>
      <dgm:spPr/>
      <dgm:t>
        <a:bodyPr/>
        <a:lstStyle/>
        <a:p>
          <a:endParaRPr lang="en-US"/>
        </a:p>
      </dgm:t>
    </dgm:pt>
    <dgm:pt modelId="{EB246AD7-3D7D-417A-9B06-63F877C0737E}">
      <dgm:prSet/>
      <dgm:spPr/>
      <dgm:t>
        <a:bodyPr/>
        <a:lstStyle/>
        <a:p>
          <a:pPr rtl="0"/>
          <a:r>
            <a:rPr lang="en-US" dirty="0"/>
            <a:t>A cornerstone for other new products</a:t>
          </a:r>
        </a:p>
      </dgm:t>
    </dgm:pt>
    <dgm:pt modelId="{7DD6F27F-1706-41C2-94E7-9917729302A6}" type="parTrans" cxnId="{F0FA27A3-FA02-4FCE-B346-24A617C5D2E0}">
      <dgm:prSet/>
      <dgm:spPr/>
      <dgm:t>
        <a:bodyPr/>
        <a:lstStyle/>
        <a:p>
          <a:endParaRPr lang="en-US"/>
        </a:p>
      </dgm:t>
    </dgm:pt>
    <dgm:pt modelId="{04D225B9-5BEC-4425-AAF8-CB824E74E60A}" type="sibTrans" cxnId="{F0FA27A3-FA02-4FCE-B346-24A617C5D2E0}">
      <dgm:prSet/>
      <dgm:spPr/>
      <dgm:t>
        <a:bodyPr/>
        <a:lstStyle/>
        <a:p>
          <a:endParaRPr lang="en-US"/>
        </a:p>
      </dgm:t>
    </dgm:pt>
    <dgm:pt modelId="{5DB2344A-7811-4EC6-803C-473D14B43367}">
      <dgm:prSet/>
      <dgm:spPr/>
      <dgm:t>
        <a:bodyPr/>
        <a:lstStyle/>
        <a:p>
          <a:r>
            <a:rPr lang="en-CA"/>
            <a:t>A cultural change</a:t>
          </a:r>
          <a:endParaRPr lang="en-US"/>
        </a:p>
      </dgm:t>
    </dgm:pt>
    <dgm:pt modelId="{365D8877-9CE1-419A-B306-FDAB7E876DE7}" type="parTrans" cxnId="{B7AAEAC8-A944-4031-B18E-5D23CCF87436}">
      <dgm:prSet/>
      <dgm:spPr/>
      <dgm:t>
        <a:bodyPr/>
        <a:lstStyle/>
        <a:p>
          <a:endParaRPr lang="en-US"/>
        </a:p>
      </dgm:t>
    </dgm:pt>
    <dgm:pt modelId="{A9570439-4F17-4FAD-929A-323BE55FFDAC}" type="sibTrans" cxnId="{B7AAEAC8-A944-4031-B18E-5D23CCF87436}">
      <dgm:prSet/>
      <dgm:spPr/>
      <dgm:t>
        <a:bodyPr/>
        <a:lstStyle/>
        <a:p>
          <a:endParaRPr lang="en-US"/>
        </a:p>
      </dgm:t>
    </dgm:pt>
    <dgm:pt modelId="{DA5D2B6E-3800-4EAC-A4CB-02B35228EE08}" type="pres">
      <dgm:prSet presAssocID="{43914FAE-DF46-4D71-964E-7DF24DBF4D03}" presName="root" presStyleCnt="0">
        <dgm:presLayoutVars>
          <dgm:dir/>
          <dgm:resizeHandles val="exact"/>
        </dgm:presLayoutVars>
      </dgm:prSet>
      <dgm:spPr/>
    </dgm:pt>
    <dgm:pt modelId="{6D756A99-E8D8-43D3-9127-970F7001AADD}" type="pres">
      <dgm:prSet presAssocID="{55B61145-EF78-40F0-9BE4-6521294E36A3}" presName="compNode" presStyleCnt="0"/>
      <dgm:spPr/>
    </dgm:pt>
    <dgm:pt modelId="{5D30235A-649F-4372-9611-223C65893A70}" type="pres">
      <dgm:prSet presAssocID="{55B61145-EF78-40F0-9BE4-6521294E36A3}" presName="bgRect" presStyleLbl="bgShp" presStyleIdx="0" presStyleCnt="3"/>
      <dgm:spPr/>
    </dgm:pt>
    <dgm:pt modelId="{64472E61-96D1-498A-8E0B-B3CD35BDD32C}" type="pres">
      <dgm:prSet presAssocID="{55B61145-EF78-40F0-9BE4-6521294E36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2287879D-D9C0-4AE6-B041-3DFA5C3F493E}" type="pres">
      <dgm:prSet presAssocID="{55B61145-EF78-40F0-9BE4-6521294E36A3}" presName="spaceRect" presStyleCnt="0"/>
      <dgm:spPr/>
    </dgm:pt>
    <dgm:pt modelId="{AF544BA4-818A-4644-B945-0C9A91F4EF17}" type="pres">
      <dgm:prSet presAssocID="{55B61145-EF78-40F0-9BE4-6521294E36A3}" presName="parTx" presStyleLbl="revTx" presStyleIdx="0" presStyleCnt="3">
        <dgm:presLayoutVars>
          <dgm:chMax val="0"/>
          <dgm:chPref val="0"/>
        </dgm:presLayoutVars>
      </dgm:prSet>
      <dgm:spPr/>
    </dgm:pt>
    <dgm:pt modelId="{9983B906-EBDE-4127-8DC6-6FB4A5D2BCEF}" type="pres">
      <dgm:prSet presAssocID="{803973EF-BE7D-47BB-AD16-1079EA3DCC3B}" presName="sibTrans" presStyleCnt="0"/>
      <dgm:spPr/>
    </dgm:pt>
    <dgm:pt modelId="{5E95DE15-15AB-4CC9-8DE1-8646C41566CF}" type="pres">
      <dgm:prSet presAssocID="{EB246AD7-3D7D-417A-9B06-63F877C0737E}" presName="compNode" presStyleCnt="0"/>
      <dgm:spPr/>
    </dgm:pt>
    <dgm:pt modelId="{57A536CC-F151-4A10-B382-1DC82FA653CB}" type="pres">
      <dgm:prSet presAssocID="{EB246AD7-3D7D-417A-9B06-63F877C0737E}" presName="bgRect" presStyleLbl="bgShp" presStyleIdx="1" presStyleCnt="3"/>
      <dgm:spPr/>
    </dgm:pt>
    <dgm:pt modelId="{6C84B0DA-3543-4C62-A5F2-1CD86ADBE940}" type="pres">
      <dgm:prSet presAssocID="{EB246AD7-3D7D-417A-9B06-63F877C073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D10275-6DF2-4550-8630-6B1FB8893100}" type="pres">
      <dgm:prSet presAssocID="{EB246AD7-3D7D-417A-9B06-63F877C0737E}" presName="spaceRect" presStyleCnt="0"/>
      <dgm:spPr/>
    </dgm:pt>
    <dgm:pt modelId="{C5FA6508-BBA0-4989-A6A5-355ECC5418AB}" type="pres">
      <dgm:prSet presAssocID="{EB246AD7-3D7D-417A-9B06-63F877C0737E}" presName="parTx" presStyleLbl="revTx" presStyleIdx="1" presStyleCnt="3">
        <dgm:presLayoutVars>
          <dgm:chMax val="0"/>
          <dgm:chPref val="0"/>
        </dgm:presLayoutVars>
      </dgm:prSet>
      <dgm:spPr/>
    </dgm:pt>
    <dgm:pt modelId="{E3B61F15-9C0F-4FA4-8DB8-3E4EFC959DCA}" type="pres">
      <dgm:prSet presAssocID="{04D225B9-5BEC-4425-AAF8-CB824E74E60A}" presName="sibTrans" presStyleCnt="0"/>
      <dgm:spPr/>
    </dgm:pt>
    <dgm:pt modelId="{05BFAE98-FFBC-47EE-BBAF-B98B55B98270}" type="pres">
      <dgm:prSet presAssocID="{5DB2344A-7811-4EC6-803C-473D14B43367}" presName="compNode" presStyleCnt="0"/>
      <dgm:spPr/>
    </dgm:pt>
    <dgm:pt modelId="{6FE1B282-483E-4342-B01A-E4D844CF846E}" type="pres">
      <dgm:prSet presAssocID="{5DB2344A-7811-4EC6-803C-473D14B43367}" presName="bgRect" presStyleLbl="bgShp" presStyleIdx="2" presStyleCnt="3"/>
      <dgm:spPr/>
    </dgm:pt>
    <dgm:pt modelId="{8BDC4D43-2983-4B45-AB23-B9B7F281160B}" type="pres">
      <dgm:prSet presAssocID="{5DB2344A-7811-4EC6-803C-473D14B433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C0277B4-2A54-4FA5-9305-03BB92ECACEF}" type="pres">
      <dgm:prSet presAssocID="{5DB2344A-7811-4EC6-803C-473D14B43367}" presName="spaceRect" presStyleCnt="0"/>
      <dgm:spPr/>
    </dgm:pt>
    <dgm:pt modelId="{4FD32670-AE1D-4C38-AFEE-5C0261642DE9}" type="pres">
      <dgm:prSet presAssocID="{5DB2344A-7811-4EC6-803C-473D14B433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A82B14-4D7C-4AA2-B9DD-D10CAEF82981}" type="presOf" srcId="{55B61145-EF78-40F0-9BE4-6521294E36A3}" destId="{AF544BA4-818A-4644-B945-0C9A91F4EF17}" srcOrd="0" destOrd="0" presId="urn:microsoft.com/office/officeart/2018/2/layout/IconVerticalSolidList"/>
    <dgm:cxn modelId="{A9BF3376-E32F-4C0D-8C57-670AE136B25A}" type="presOf" srcId="{5DB2344A-7811-4EC6-803C-473D14B43367}" destId="{4FD32670-AE1D-4C38-AFEE-5C0261642DE9}" srcOrd="0" destOrd="0" presId="urn:microsoft.com/office/officeart/2018/2/layout/IconVerticalSolidList"/>
    <dgm:cxn modelId="{2FD9E187-8BEA-4C6A-BA56-27D28396AAEE}" type="presOf" srcId="{EB246AD7-3D7D-417A-9B06-63F877C0737E}" destId="{C5FA6508-BBA0-4989-A6A5-355ECC5418AB}" srcOrd="0" destOrd="0" presId="urn:microsoft.com/office/officeart/2018/2/layout/IconVerticalSolidList"/>
    <dgm:cxn modelId="{F0FA27A3-FA02-4FCE-B346-24A617C5D2E0}" srcId="{43914FAE-DF46-4D71-964E-7DF24DBF4D03}" destId="{EB246AD7-3D7D-417A-9B06-63F877C0737E}" srcOrd="1" destOrd="0" parTransId="{7DD6F27F-1706-41C2-94E7-9917729302A6}" sibTransId="{04D225B9-5BEC-4425-AAF8-CB824E74E60A}"/>
    <dgm:cxn modelId="{B7AAEAC8-A944-4031-B18E-5D23CCF87436}" srcId="{43914FAE-DF46-4D71-964E-7DF24DBF4D03}" destId="{5DB2344A-7811-4EC6-803C-473D14B43367}" srcOrd="2" destOrd="0" parTransId="{365D8877-9CE1-419A-B306-FDAB7E876DE7}" sibTransId="{A9570439-4F17-4FAD-929A-323BE55FFDAC}"/>
    <dgm:cxn modelId="{2A15E2D4-7AE2-4481-BFFB-3176C4F8CD12}" srcId="{43914FAE-DF46-4D71-964E-7DF24DBF4D03}" destId="{55B61145-EF78-40F0-9BE4-6521294E36A3}" srcOrd="0" destOrd="0" parTransId="{F855DF12-A2C4-4874-97BC-F976E64023F1}" sibTransId="{803973EF-BE7D-47BB-AD16-1079EA3DCC3B}"/>
    <dgm:cxn modelId="{4D7452DC-FA76-4778-91AA-7A6218863835}" type="presOf" srcId="{43914FAE-DF46-4D71-964E-7DF24DBF4D03}" destId="{DA5D2B6E-3800-4EAC-A4CB-02B35228EE08}" srcOrd="0" destOrd="0" presId="urn:microsoft.com/office/officeart/2018/2/layout/IconVerticalSolidList"/>
    <dgm:cxn modelId="{B6981A9E-63B7-49AA-AC9D-CFEFA4D6F1F9}" type="presParOf" srcId="{DA5D2B6E-3800-4EAC-A4CB-02B35228EE08}" destId="{6D756A99-E8D8-43D3-9127-970F7001AADD}" srcOrd="0" destOrd="0" presId="urn:microsoft.com/office/officeart/2018/2/layout/IconVerticalSolidList"/>
    <dgm:cxn modelId="{AFFB15E5-4EB9-4AAB-A875-2A4A804C4EBF}" type="presParOf" srcId="{6D756A99-E8D8-43D3-9127-970F7001AADD}" destId="{5D30235A-649F-4372-9611-223C65893A70}" srcOrd="0" destOrd="0" presId="urn:microsoft.com/office/officeart/2018/2/layout/IconVerticalSolidList"/>
    <dgm:cxn modelId="{84B0A1CD-A57D-4191-B12B-2EECF0BE8916}" type="presParOf" srcId="{6D756A99-E8D8-43D3-9127-970F7001AADD}" destId="{64472E61-96D1-498A-8E0B-B3CD35BDD32C}" srcOrd="1" destOrd="0" presId="urn:microsoft.com/office/officeart/2018/2/layout/IconVerticalSolidList"/>
    <dgm:cxn modelId="{A1274BEB-44B6-4D5C-9195-5A47CE76DBBB}" type="presParOf" srcId="{6D756A99-E8D8-43D3-9127-970F7001AADD}" destId="{2287879D-D9C0-4AE6-B041-3DFA5C3F493E}" srcOrd="2" destOrd="0" presId="urn:microsoft.com/office/officeart/2018/2/layout/IconVerticalSolidList"/>
    <dgm:cxn modelId="{BC8D56D2-7AD9-4912-99B2-273F177B1D91}" type="presParOf" srcId="{6D756A99-E8D8-43D3-9127-970F7001AADD}" destId="{AF544BA4-818A-4644-B945-0C9A91F4EF17}" srcOrd="3" destOrd="0" presId="urn:microsoft.com/office/officeart/2018/2/layout/IconVerticalSolidList"/>
    <dgm:cxn modelId="{24E5943C-8043-4F57-9E39-2D703FA3874D}" type="presParOf" srcId="{DA5D2B6E-3800-4EAC-A4CB-02B35228EE08}" destId="{9983B906-EBDE-4127-8DC6-6FB4A5D2BCEF}" srcOrd="1" destOrd="0" presId="urn:microsoft.com/office/officeart/2018/2/layout/IconVerticalSolidList"/>
    <dgm:cxn modelId="{4CAA8A42-B392-47A8-AE9E-2A854F1DF1F9}" type="presParOf" srcId="{DA5D2B6E-3800-4EAC-A4CB-02B35228EE08}" destId="{5E95DE15-15AB-4CC9-8DE1-8646C41566CF}" srcOrd="2" destOrd="0" presId="urn:microsoft.com/office/officeart/2018/2/layout/IconVerticalSolidList"/>
    <dgm:cxn modelId="{3E71AEEB-843B-452D-A95C-0DA77994B5E1}" type="presParOf" srcId="{5E95DE15-15AB-4CC9-8DE1-8646C41566CF}" destId="{57A536CC-F151-4A10-B382-1DC82FA653CB}" srcOrd="0" destOrd="0" presId="urn:microsoft.com/office/officeart/2018/2/layout/IconVerticalSolidList"/>
    <dgm:cxn modelId="{5C5173C8-EA97-4FF5-A949-85804D8A860D}" type="presParOf" srcId="{5E95DE15-15AB-4CC9-8DE1-8646C41566CF}" destId="{6C84B0DA-3543-4C62-A5F2-1CD86ADBE940}" srcOrd="1" destOrd="0" presId="urn:microsoft.com/office/officeart/2018/2/layout/IconVerticalSolidList"/>
    <dgm:cxn modelId="{D5015360-C888-49EE-95C8-0151AD11D15A}" type="presParOf" srcId="{5E95DE15-15AB-4CC9-8DE1-8646C41566CF}" destId="{48D10275-6DF2-4550-8630-6B1FB8893100}" srcOrd="2" destOrd="0" presId="urn:microsoft.com/office/officeart/2018/2/layout/IconVerticalSolidList"/>
    <dgm:cxn modelId="{6C96AEB7-DACE-4B95-A14E-81C3E585146D}" type="presParOf" srcId="{5E95DE15-15AB-4CC9-8DE1-8646C41566CF}" destId="{C5FA6508-BBA0-4989-A6A5-355ECC5418AB}" srcOrd="3" destOrd="0" presId="urn:microsoft.com/office/officeart/2018/2/layout/IconVerticalSolidList"/>
    <dgm:cxn modelId="{0B635046-2D18-4F90-A680-6B014A82E3A7}" type="presParOf" srcId="{DA5D2B6E-3800-4EAC-A4CB-02B35228EE08}" destId="{E3B61F15-9C0F-4FA4-8DB8-3E4EFC959DCA}" srcOrd="3" destOrd="0" presId="urn:microsoft.com/office/officeart/2018/2/layout/IconVerticalSolidList"/>
    <dgm:cxn modelId="{DD5F8059-0C65-470F-8851-A176C08A0CB9}" type="presParOf" srcId="{DA5D2B6E-3800-4EAC-A4CB-02B35228EE08}" destId="{05BFAE98-FFBC-47EE-BBAF-B98B55B98270}" srcOrd="4" destOrd="0" presId="urn:microsoft.com/office/officeart/2018/2/layout/IconVerticalSolidList"/>
    <dgm:cxn modelId="{D74889C7-671C-4B5A-A815-53CFC6CE3D29}" type="presParOf" srcId="{05BFAE98-FFBC-47EE-BBAF-B98B55B98270}" destId="{6FE1B282-483E-4342-B01A-E4D844CF846E}" srcOrd="0" destOrd="0" presId="urn:microsoft.com/office/officeart/2018/2/layout/IconVerticalSolidList"/>
    <dgm:cxn modelId="{0F66D0F8-EAC2-443B-A102-06307B0EB4F4}" type="presParOf" srcId="{05BFAE98-FFBC-47EE-BBAF-B98B55B98270}" destId="{8BDC4D43-2983-4B45-AB23-B9B7F281160B}" srcOrd="1" destOrd="0" presId="urn:microsoft.com/office/officeart/2018/2/layout/IconVerticalSolidList"/>
    <dgm:cxn modelId="{68BABFB7-B7E3-45E3-A303-B9B974F574BB}" type="presParOf" srcId="{05BFAE98-FFBC-47EE-BBAF-B98B55B98270}" destId="{4C0277B4-2A54-4FA5-9305-03BB92ECACEF}" srcOrd="2" destOrd="0" presId="urn:microsoft.com/office/officeart/2018/2/layout/IconVerticalSolidList"/>
    <dgm:cxn modelId="{3669CF44-D18B-4BC3-ABD3-EC5495AB610B}" type="presParOf" srcId="{05BFAE98-FFBC-47EE-BBAF-B98B55B98270}" destId="{4FD32670-AE1D-4C38-AFEE-5C0261642D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136F3D-9FE1-4DA2-AEF2-9CDBA821966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8BBEB-E92A-440F-AA68-AACEACB445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Wait for inspiration?</a:t>
          </a:r>
        </a:p>
      </dgm:t>
    </dgm:pt>
    <dgm:pt modelId="{3DC9DEED-103C-4E05-95B1-E41C537FF773}" type="parTrans" cxnId="{FBF7A7EF-0ACA-4994-B60E-781FC398EF91}">
      <dgm:prSet/>
      <dgm:spPr/>
      <dgm:t>
        <a:bodyPr/>
        <a:lstStyle/>
        <a:p>
          <a:endParaRPr lang="en-US"/>
        </a:p>
      </dgm:t>
    </dgm:pt>
    <dgm:pt modelId="{128818E3-62B1-4A61-B27A-2BD78E5D25E8}" type="sibTrans" cxnId="{FBF7A7EF-0ACA-4994-B60E-781FC398EF91}">
      <dgm:prSet/>
      <dgm:spPr/>
      <dgm:t>
        <a:bodyPr/>
        <a:lstStyle/>
        <a:p>
          <a:endParaRPr lang="en-US"/>
        </a:p>
      </dgm:t>
    </dgm:pt>
    <dgm:pt modelId="{C422022B-58D7-4B9C-B25B-5AB7B46B1F4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Hide in a shed until something comes up?</a:t>
          </a:r>
          <a:endParaRPr lang="en-US" dirty="0"/>
        </a:p>
      </dgm:t>
    </dgm:pt>
    <dgm:pt modelId="{29C4B500-A514-46C7-A5AC-6F7AB48F9FBB}" type="parTrans" cxnId="{082CCB75-6BE5-41C9-A47C-4E18D420A90C}">
      <dgm:prSet/>
      <dgm:spPr/>
      <dgm:t>
        <a:bodyPr/>
        <a:lstStyle/>
        <a:p>
          <a:endParaRPr lang="en-US"/>
        </a:p>
      </dgm:t>
    </dgm:pt>
    <dgm:pt modelId="{E3DD53F9-E4F8-4B87-9247-2ABB6892CF40}" type="sibTrans" cxnId="{082CCB75-6BE5-41C9-A47C-4E18D420A90C}">
      <dgm:prSet/>
      <dgm:spPr/>
      <dgm:t>
        <a:bodyPr/>
        <a:lstStyle/>
        <a:p>
          <a:endParaRPr lang="en-US"/>
        </a:p>
      </dgm:t>
    </dgm:pt>
    <dgm:pt modelId="{1F191EEB-F477-4271-B5A7-4CC61FA3A91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Develop a structure?</a:t>
          </a:r>
          <a:endParaRPr lang="en-US"/>
        </a:p>
      </dgm:t>
    </dgm:pt>
    <dgm:pt modelId="{C072AD08-A7B8-4EB5-B8E1-299B2D28DC49}" type="parTrans" cxnId="{C08A31CB-6323-4E00-BE69-B8755954E4A8}">
      <dgm:prSet/>
      <dgm:spPr/>
      <dgm:t>
        <a:bodyPr/>
        <a:lstStyle/>
        <a:p>
          <a:endParaRPr lang="en-US"/>
        </a:p>
      </dgm:t>
    </dgm:pt>
    <dgm:pt modelId="{569EDC04-41F3-4AC8-A1F1-C4736B400B4C}" type="sibTrans" cxnId="{C08A31CB-6323-4E00-BE69-B8755954E4A8}">
      <dgm:prSet/>
      <dgm:spPr/>
      <dgm:t>
        <a:bodyPr/>
        <a:lstStyle/>
        <a:p>
          <a:endParaRPr lang="en-US"/>
        </a:p>
      </dgm:t>
    </dgm:pt>
    <dgm:pt modelId="{B0E66695-B22E-47A4-BF3E-A4F406F1A37D}" type="pres">
      <dgm:prSet presAssocID="{5A136F3D-9FE1-4DA2-AEF2-9CDBA8219666}" presName="root" presStyleCnt="0">
        <dgm:presLayoutVars>
          <dgm:dir/>
          <dgm:resizeHandles val="exact"/>
        </dgm:presLayoutVars>
      </dgm:prSet>
      <dgm:spPr/>
    </dgm:pt>
    <dgm:pt modelId="{9F0F5FF1-D0C7-486E-8F63-8352D523DA8B}" type="pres">
      <dgm:prSet presAssocID="{9938BBEB-E92A-440F-AA68-AACEACB4457E}" presName="compNode" presStyleCnt="0"/>
      <dgm:spPr/>
    </dgm:pt>
    <dgm:pt modelId="{450B635B-C79E-420B-A94C-2814CD3AAA78}" type="pres">
      <dgm:prSet presAssocID="{9938BBEB-E92A-440F-AA68-AACEACB445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571C001D-6B19-49D6-8FAD-482D907B659B}" type="pres">
      <dgm:prSet presAssocID="{9938BBEB-E92A-440F-AA68-AACEACB4457E}" presName="spaceRect" presStyleCnt="0"/>
      <dgm:spPr/>
    </dgm:pt>
    <dgm:pt modelId="{E9F0FB6E-B00F-45EC-B6A1-1F9896214AF3}" type="pres">
      <dgm:prSet presAssocID="{9938BBEB-E92A-440F-AA68-AACEACB4457E}" presName="textRect" presStyleLbl="revTx" presStyleIdx="0" presStyleCnt="3">
        <dgm:presLayoutVars>
          <dgm:chMax val="1"/>
          <dgm:chPref val="1"/>
        </dgm:presLayoutVars>
      </dgm:prSet>
      <dgm:spPr/>
    </dgm:pt>
    <dgm:pt modelId="{FC4C751D-BA6F-4551-B377-7BE54FF4A0D2}" type="pres">
      <dgm:prSet presAssocID="{128818E3-62B1-4A61-B27A-2BD78E5D25E8}" presName="sibTrans" presStyleCnt="0"/>
      <dgm:spPr/>
    </dgm:pt>
    <dgm:pt modelId="{1F3DAEFA-3939-40AA-B634-B2437B0BFBD2}" type="pres">
      <dgm:prSet presAssocID="{C422022B-58D7-4B9C-B25B-5AB7B46B1F45}" presName="compNode" presStyleCnt="0"/>
      <dgm:spPr/>
    </dgm:pt>
    <dgm:pt modelId="{6CCC987F-8761-4F84-B032-8B022945A330}" type="pres">
      <dgm:prSet presAssocID="{C422022B-58D7-4B9C-B25B-5AB7B46B1F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novation (House With Sparkles) with solid fill"/>
        </a:ext>
      </dgm:extLst>
    </dgm:pt>
    <dgm:pt modelId="{877C6AAB-5DB7-454D-91F4-9C656484F9FE}" type="pres">
      <dgm:prSet presAssocID="{C422022B-58D7-4B9C-B25B-5AB7B46B1F45}" presName="spaceRect" presStyleCnt="0"/>
      <dgm:spPr/>
    </dgm:pt>
    <dgm:pt modelId="{47DF9890-260A-46EF-A799-6A5C6A5B64B2}" type="pres">
      <dgm:prSet presAssocID="{C422022B-58D7-4B9C-B25B-5AB7B46B1F45}" presName="textRect" presStyleLbl="revTx" presStyleIdx="1" presStyleCnt="3">
        <dgm:presLayoutVars>
          <dgm:chMax val="1"/>
          <dgm:chPref val="1"/>
        </dgm:presLayoutVars>
      </dgm:prSet>
      <dgm:spPr/>
    </dgm:pt>
    <dgm:pt modelId="{6BA08041-22DB-49E3-9885-EC5FDC87E2C9}" type="pres">
      <dgm:prSet presAssocID="{E3DD53F9-E4F8-4B87-9247-2ABB6892CF40}" presName="sibTrans" presStyleCnt="0"/>
      <dgm:spPr/>
    </dgm:pt>
    <dgm:pt modelId="{2748B490-E28C-4078-B769-DAB9993A7268}" type="pres">
      <dgm:prSet presAssocID="{1F191EEB-F477-4271-B5A7-4CC61FA3A91B}" presName="compNode" presStyleCnt="0"/>
      <dgm:spPr/>
    </dgm:pt>
    <dgm:pt modelId="{1A1FEE63-5450-48BD-834E-DB9F2CF9597C}" type="pres">
      <dgm:prSet presAssocID="{1F191EEB-F477-4271-B5A7-4CC61FA3A9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4BA7F43-96E3-4BCE-B7CB-575531E55C3E}" type="pres">
      <dgm:prSet presAssocID="{1F191EEB-F477-4271-B5A7-4CC61FA3A91B}" presName="spaceRect" presStyleCnt="0"/>
      <dgm:spPr/>
    </dgm:pt>
    <dgm:pt modelId="{07689C7C-28C2-4638-925D-0EABA01FD161}" type="pres">
      <dgm:prSet presAssocID="{1F191EEB-F477-4271-B5A7-4CC61FA3A9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0D762D-A52F-4684-8F33-BDC3FB07B2EC}" type="presOf" srcId="{5A136F3D-9FE1-4DA2-AEF2-9CDBA8219666}" destId="{B0E66695-B22E-47A4-BF3E-A4F406F1A37D}" srcOrd="0" destOrd="0" presId="urn:microsoft.com/office/officeart/2018/2/layout/IconLabelList"/>
    <dgm:cxn modelId="{4179B435-32A8-45BD-9237-EB5AB9885A58}" type="presOf" srcId="{C422022B-58D7-4B9C-B25B-5AB7B46B1F45}" destId="{47DF9890-260A-46EF-A799-6A5C6A5B64B2}" srcOrd="0" destOrd="0" presId="urn:microsoft.com/office/officeart/2018/2/layout/IconLabelList"/>
    <dgm:cxn modelId="{C401C44B-4E6A-4478-A27A-3F6C20232F8B}" type="presOf" srcId="{9938BBEB-E92A-440F-AA68-AACEACB4457E}" destId="{E9F0FB6E-B00F-45EC-B6A1-1F9896214AF3}" srcOrd="0" destOrd="0" presId="urn:microsoft.com/office/officeart/2018/2/layout/IconLabelList"/>
    <dgm:cxn modelId="{082CCB75-6BE5-41C9-A47C-4E18D420A90C}" srcId="{5A136F3D-9FE1-4DA2-AEF2-9CDBA8219666}" destId="{C422022B-58D7-4B9C-B25B-5AB7B46B1F45}" srcOrd="1" destOrd="0" parTransId="{29C4B500-A514-46C7-A5AC-6F7AB48F9FBB}" sibTransId="{E3DD53F9-E4F8-4B87-9247-2ABB6892CF40}"/>
    <dgm:cxn modelId="{C08A31CB-6323-4E00-BE69-B8755954E4A8}" srcId="{5A136F3D-9FE1-4DA2-AEF2-9CDBA8219666}" destId="{1F191EEB-F477-4271-B5A7-4CC61FA3A91B}" srcOrd="2" destOrd="0" parTransId="{C072AD08-A7B8-4EB5-B8E1-299B2D28DC49}" sibTransId="{569EDC04-41F3-4AC8-A1F1-C4736B400B4C}"/>
    <dgm:cxn modelId="{FF5821E6-5235-43AF-9C7C-FAF0B3A604A2}" type="presOf" srcId="{1F191EEB-F477-4271-B5A7-4CC61FA3A91B}" destId="{07689C7C-28C2-4638-925D-0EABA01FD161}" srcOrd="0" destOrd="0" presId="urn:microsoft.com/office/officeart/2018/2/layout/IconLabelList"/>
    <dgm:cxn modelId="{FBF7A7EF-0ACA-4994-B60E-781FC398EF91}" srcId="{5A136F3D-9FE1-4DA2-AEF2-9CDBA8219666}" destId="{9938BBEB-E92A-440F-AA68-AACEACB4457E}" srcOrd="0" destOrd="0" parTransId="{3DC9DEED-103C-4E05-95B1-E41C537FF773}" sibTransId="{128818E3-62B1-4A61-B27A-2BD78E5D25E8}"/>
    <dgm:cxn modelId="{50CDBC2C-8DE4-4DB3-B7CF-ECB6717AD4B3}" type="presParOf" srcId="{B0E66695-B22E-47A4-BF3E-A4F406F1A37D}" destId="{9F0F5FF1-D0C7-486E-8F63-8352D523DA8B}" srcOrd="0" destOrd="0" presId="urn:microsoft.com/office/officeart/2018/2/layout/IconLabelList"/>
    <dgm:cxn modelId="{56E51BBC-E272-47A5-8045-0E692BF6A765}" type="presParOf" srcId="{9F0F5FF1-D0C7-486E-8F63-8352D523DA8B}" destId="{450B635B-C79E-420B-A94C-2814CD3AAA78}" srcOrd="0" destOrd="0" presId="urn:microsoft.com/office/officeart/2018/2/layout/IconLabelList"/>
    <dgm:cxn modelId="{CC1C7530-AB44-4BF4-8BFA-6E59048FE14C}" type="presParOf" srcId="{9F0F5FF1-D0C7-486E-8F63-8352D523DA8B}" destId="{571C001D-6B19-49D6-8FAD-482D907B659B}" srcOrd="1" destOrd="0" presId="urn:microsoft.com/office/officeart/2018/2/layout/IconLabelList"/>
    <dgm:cxn modelId="{255E9297-5BB6-40F2-AB5A-8197D34A243B}" type="presParOf" srcId="{9F0F5FF1-D0C7-486E-8F63-8352D523DA8B}" destId="{E9F0FB6E-B00F-45EC-B6A1-1F9896214AF3}" srcOrd="2" destOrd="0" presId="urn:microsoft.com/office/officeart/2018/2/layout/IconLabelList"/>
    <dgm:cxn modelId="{D115FB61-36F3-420A-BA1C-B05C67583EC3}" type="presParOf" srcId="{B0E66695-B22E-47A4-BF3E-A4F406F1A37D}" destId="{FC4C751D-BA6F-4551-B377-7BE54FF4A0D2}" srcOrd="1" destOrd="0" presId="urn:microsoft.com/office/officeart/2018/2/layout/IconLabelList"/>
    <dgm:cxn modelId="{3E89BDC5-9D71-45F4-B649-43E144363952}" type="presParOf" srcId="{B0E66695-B22E-47A4-BF3E-A4F406F1A37D}" destId="{1F3DAEFA-3939-40AA-B634-B2437B0BFBD2}" srcOrd="2" destOrd="0" presId="urn:microsoft.com/office/officeart/2018/2/layout/IconLabelList"/>
    <dgm:cxn modelId="{79FD19EB-87D7-459B-B606-BCB5CA576914}" type="presParOf" srcId="{1F3DAEFA-3939-40AA-B634-B2437B0BFBD2}" destId="{6CCC987F-8761-4F84-B032-8B022945A330}" srcOrd="0" destOrd="0" presId="urn:microsoft.com/office/officeart/2018/2/layout/IconLabelList"/>
    <dgm:cxn modelId="{DE667DAF-BBCF-4759-8981-2DF0836D4ADE}" type="presParOf" srcId="{1F3DAEFA-3939-40AA-B634-B2437B0BFBD2}" destId="{877C6AAB-5DB7-454D-91F4-9C656484F9FE}" srcOrd="1" destOrd="0" presId="urn:microsoft.com/office/officeart/2018/2/layout/IconLabelList"/>
    <dgm:cxn modelId="{00CDD192-D1D7-439C-A296-DA8030083B3D}" type="presParOf" srcId="{1F3DAEFA-3939-40AA-B634-B2437B0BFBD2}" destId="{47DF9890-260A-46EF-A799-6A5C6A5B64B2}" srcOrd="2" destOrd="0" presId="urn:microsoft.com/office/officeart/2018/2/layout/IconLabelList"/>
    <dgm:cxn modelId="{20D9957D-A3FC-49E3-99AB-F15F464CE586}" type="presParOf" srcId="{B0E66695-B22E-47A4-BF3E-A4F406F1A37D}" destId="{6BA08041-22DB-49E3-9885-EC5FDC87E2C9}" srcOrd="3" destOrd="0" presId="urn:microsoft.com/office/officeart/2018/2/layout/IconLabelList"/>
    <dgm:cxn modelId="{5E9B2611-3A0E-42F8-9922-66049DC3124F}" type="presParOf" srcId="{B0E66695-B22E-47A4-BF3E-A4F406F1A37D}" destId="{2748B490-E28C-4078-B769-DAB9993A7268}" srcOrd="4" destOrd="0" presId="urn:microsoft.com/office/officeart/2018/2/layout/IconLabelList"/>
    <dgm:cxn modelId="{09702531-A0A0-4D21-BB9A-060932A6DD9E}" type="presParOf" srcId="{2748B490-E28C-4078-B769-DAB9993A7268}" destId="{1A1FEE63-5450-48BD-834E-DB9F2CF9597C}" srcOrd="0" destOrd="0" presId="urn:microsoft.com/office/officeart/2018/2/layout/IconLabelList"/>
    <dgm:cxn modelId="{DFBA28E7-3FA4-4483-8DAD-CC4320398D22}" type="presParOf" srcId="{2748B490-E28C-4078-B769-DAB9993A7268}" destId="{14BA7F43-96E3-4BCE-B7CB-575531E55C3E}" srcOrd="1" destOrd="0" presId="urn:microsoft.com/office/officeart/2018/2/layout/IconLabelList"/>
    <dgm:cxn modelId="{0AE90852-B5F5-49A2-9254-31A70BAC4CD5}" type="presParOf" srcId="{2748B490-E28C-4078-B769-DAB9993A7268}" destId="{07689C7C-28C2-4638-925D-0EABA01FD1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5B5D68-C93B-48F5-AE33-9EB63665C8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130696-08EE-4D2A-BA1F-DEE1CEAB7D8A}">
      <dgm:prSet/>
      <dgm:spPr/>
      <dgm:t>
        <a:bodyPr/>
        <a:lstStyle/>
        <a:p>
          <a:r>
            <a:rPr lang="en-US"/>
            <a:t>Generating an idea</a:t>
          </a:r>
        </a:p>
      </dgm:t>
    </dgm:pt>
    <dgm:pt modelId="{91FA8492-93FA-4A3A-AF86-8D2655DE86D3}" type="parTrans" cxnId="{17C420AD-C570-4DF9-B68F-04327C455C1A}">
      <dgm:prSet/>
      <dgm:spPr/>
      <dgm:t>
        <a:bodyPr/>
        <a:lstStyle/>
        <a:p>
          <a:endParaRPr lang="en-US"/>
        </a:p>
      </dgm:t>
    </dgm:pt>
    <dgm:pt modelId="{8AA56FAD-B10D-4F26-A86F-46B3E77AD833}" type="sibTrans" cxnId="{17C420AD-C570-4DF9-B68F-04327C455C1A}">
      <dgm:prSet/>
      <dgm:spPr/>
      <dgm:t>
        <a:bodyPr/>
        <a:lstStyle/>
        <a:p>
          <a:endParaRPr lang="en-US"/>
        </a:p>
      </dgm:t>
    </dgm:pt>
    <dgm:pt modelId="{1258ABEE-A0D0-4F65-82A4-3D1D4E9A47FF}">
      <dgm:prSet/>
      <dgm:spPr/>
      <dgm:t>
        <a:bodyPr/>
        <a:lstStyle/>
        <a:p>
          <a:r>
            <a:rPr lang="en-US"/>
            <a:t>Validating your idea</a:t>
          </a:r>
        </a:p>
      </dgm:t>
    </dgm:pt>
    <dgm:pt modelId="{654B33A1-959A-4367-BCEC-8DABCF31CF45}" type="parTrans" cxnId="{42EBAAC1-B357-4747-8B22-25FE11D03D13}">
      <dgm:prSet/>
      <dgm:spPr/>
      <dgm:t>
        <a:bodyPr/>
        <a:lstStyle/>
        <a:p>
          <a:endParaRPr lang="en-US"/>
        </a:p>
      </dgm:t>
    </dgm:pt>
    <dgm:pt modelId="{849D8235-3A6D-446A-A5E6-015F925ED3E8}" type="sibTrans" cxnId="{42EBAAC1-B357-4747-8B22-25FE11D03D13}">
      <dgm:prSet/>
      <dgm:spPr/>
      <dgm:t>
        <a:bodyPr/>
        <a:lstStyle/>
        <a:p>
          <a:endParaRPr lang="en-US"/>
        </a:p>
      </dgm:t>
    </dgm:pt>
    <dgm:pt modelId="{F22AA093-C957-4E83-92A5-ACD110E8DD36}">
      <dgm:prSet/>
      <dgm:spPr/>
      <dgm:t>
        <a:bodyPr/>
        <a:lstStyle/>
        <a:p>
          <a:r>
            <a:rPr lang="en-US" dirty="0"/>
            <a:t>Experimenting on it</a:t>
          </a:r>
        </a:p>
      </dgm:t>
    </dgm:pt>
    <dgm:pt modelId="{AF0E7DC6-2D8B-4AE5-B95A-D79BA1D04767}" type="parTrans" cxnId="{50FA2291-2564-4BD4-AFDA-77BDF7636F06}">
      <dgm:prSet/>
      <dgm:spPr/>
      <dgm:t>
        <a:bodyPr/>
        <a:lstStyle/>
        <a:p>
          <a:endParaRPr lang="en-US"/>
        </a:p>
      </dgm:t>
    </dgm:pt>
    <dgm:pt modelId="{8FB3EC0C-3657-4F62-B8B7-02A335250A99}" type="sibTrans" cxnId="{50FA2291-2564-4BD4-AFDA-77BDF7636F06}">
      <dgm:prSet/>
      <dgm:spPr/>
      <dgm:t>
        <a:bodyPr/>
        <a:lstStyle/>
        <a:p>
          <a:endParaRPr lang="en-US"/>
        </a:p>
      </dgm:t>
    </dgm:pt>
    <dgm:pt modelId="{DA0EC236-2EE1-4AE2-AF6C-46758A2E8587}">
      <dgm:prSet/>
      <dgm:spPr/>
      <dgm:t>
        <a:bodyPr/>
        <a:lstStyle/>
        <a:p>
          <a:r>
            <a:rPr lang="en-US" dirty="0"/>
            <a:t>Marketing it</a:t>
          </a:r>
        </a:p>
      </dgm:t>
    </dgm:pt>
    <dgm:pt modelId="{C5A0719B-6CA0-40DA-93B7-FAF947DE910A}" type="parTrans" cxnId="{489691D9-5CB2-4C8F-A115-AEF196FE8F10}">
      <dgm:prSet/>
      <dgm:spPr/>
      <dgm:t>
        <a:bodyPr/>
        <a:lstStyle/>
        <a:p>
          <a:endParaRPr lang="en-US"/>
        </a:p>
      </dgm:t>
    </dgm:pt>
    <dgm:pt modelId="{2E3E1F3B-C07F-48F6-A3E0-AA2C4370690E}" type="sibTrans" cxnId="{489691D9-5CB2-4C8F-A115-AEF196FE8F10}">
      <dgm:prSet/>
      <dgm:spPr/>
      <dgm:t>
        <a:bodyPr/>
        <a:lstStyle/>
        <a:p>
          <a:endParaRPr lang="en-US"/>
        </a:p>
      </dgm:t>
    </dgm:pt>
    <dgm:pt modelId="{7D53ED4B-CF45-4E61-8433-671F163BF7C4}">
      <dgm:prSet/>
      <dgm:spPr/>
      <dgm:t>
        <a:bodyPr/>
        <a:lstStyle/>
        <a:p>
          <a:r>
            <a:rPr lang="en-US" dirty="0"/>
            <a:t>Making it happen</a:t>
          </a:r>
        </a:p>
      </dgm:t>
    </dgm:pt>
    <dgm:pt modelId="{DED3184F-012E-4552-855D-26538B05837E}" type="parTrans" cxnId="{C097CDBF-DBA2-4C12-BFCE-C0F91814BA49}">
      <dgm:prSet/>
      <dgm:spPr/>
      <dgm:t>
        <a:bodyPr/>
        <a:lstStyle/>
        <a:p>
          <a:endParaRPr lang="en-US"/>
        </a:p>
      </dgm:t>
    </dgm:pt>
    <dgm:pt modelId="{88ACD6E2-3FEE-4A7D-B783-15887D46A52B}" type="sibTrans" cxnId="{C097CDBF-DBA2-4C12-BFCE-C0F91814BA49}">
      <dgm:prSet/>
      <dgm:spPr/>
      <dgm:t>
        <a:bodyPr/>
        <a:lstStyle/>
        <a:p>
          <a:endParaRPr lang="en-US"/>
        </a:p>
      </dgm:t>
    </dgm:pt>
    <dgm:pt modelId="{32D1589D-4A05-48E6-8756-71AFAAD60B21}" type="pres">
      <dgm:prSet presAssocID="{085B5D68-C93B-48F5-AE33-9EB63665C8ED}" presName="root" presStyleCnt="0">
        <dgm:presLayoutVars>
          <dgm:dir/>
          <dgm:resizeHandles val="exact"/>
        </dgm:presLayoutVars>
      </dgm:prSet>
      <dgm:spPr/>
    </dgm:pt>
    <dgm:pt modelId="{3CCF7007-9DC3-46EA-BD51-5183D825681B}" type="pres">
      <dgm:prSet presAssocID="{18130696-08EE-4D2A-BA1F-DEE1CEAB7D8A}" presName="compNode" presStyleCnt="0"/>
      <dgm:spPr/>
    </dgm:pt>
    <dgm:pt modelId="{92D68ADA-0666-4273-BC44-78A6CFCB98AB}" type="pres">
      <dgm:prSet presAssocID="{18130696-08EE-4D2A-BA1F-DEE1CEAB7D8A}" presName="bgRect" presStyleLbl="bgShp" presStyleIdx="0" presStyleCnt="5"/>
      <dgm:spPr/>
    </dgm:pt>
    <dgm:pt modelId="{F4AC6EB3-C482-40D7-9718-D09B227E2840}" type="pres">
      <dgm:prSet presAssocID="{18130696-08EE-4D2A-BA1F-DEE1CEAB7D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4CA2F0B-EBB4-4E06-9A2B-A86AEA753D90}" type="pres">
      <dgm:prSet presAssocID="{18130696-08EE-4D2A-BA1F-DEE1CEAB7D8A}" presName="spaceRect" presStyleCnt="0"/>
      <dgm:spPr/>
    </dgm:pt>
    <dgm:pt modelId="{F679D601-FFF3-4CC4-8938-D2ECB543001A}" type="pres">
      <dgm:prSet presAssocID="{18130696-08EE-4D2A-BA1F-DEE1CEAB7D8A}" presName="parTx" presStyleLbl="revTx" presStyleIdx="0" presStyleCnt="5">
        <dgm:presLayoutVars>
          <dgm:chMax val="0"/>
          <dgm:chPref val="0"/>
        </dgm:presLayoutVars>
      </dgm:prSet>
      <dgm:spPr/>
    </dgm:pt>
    <dgm:pt modelId="{7F90287F-1E37-4A48-82F3-B2CE44BE6B5D}" type="pres">
      <dgm:prSet presAssocID="{8AA56FAD-B10D-4F26-A86F-46B3E77AD833}" presName="sibTrans" presStyleCnt="0"/>
      <dgm:spPr/>
    </dgm:pt>
    <dgm:pt modelId="{762C855C-E7E7-429D-81CD-29385A030530}" type="pres">
      <dgm:prSet presAssocID="{1258ABEE-A0D0-4F65-82A4-3D1D4E9A47FF}" presName="compNode" presStyleCnt="0"/>
      <dgm:spPr/>
    </dgm:pt>
    <dgm:pt modelId="{AA9F3265-1206-4127-8B5D-6B65A904874E}" type="pres">
      <dgm:prSet presAssocID="{1258ABEE-A0D0-4F65-82A4-3D1D4E9A47FF}" presName="bgRect" presStyleLbl="bgShp" presStyleIdx="1" presStyleCnt="5"/>
      <dgm:spPr/>
    </dgm:pt>
    <dgm:pt modelId="{0C6AB3D5-5708-4DCC-9E9F-D4EC3690A119}" type="pres">
      <dgm:prSet presAssocID="{1258ABEE-A0D0-4F65-82A4-3D1D4E9A47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27870D-C243-4C63-8882-B6CC2146D930}" type="pres">
      <dgm:prSet presAssocID="{1258ABEE-A0D0-4F65-82A4-3D1D4E9A47FF}" presName="spaceRect" presStyleCnt="0"/>
      <dgm:spPr/>
    </dgm:pt>
    <dgm:pt modelId="{EF4D3CBD-27D8-4E85-84C4-65CED4F0D1D1}" type="pres">
      <dgm:prSet presAssocID="{1258ABEE-A0D0-4F65-82A4-3D1D4E9A47FF}" presName="parTx" presStyleLbl="revTx" presStyleIdx="1" presStyleCnt="5">
        <dgm:presLayoutVars>
          <dgm:chMax val="0"/>
          <dgm:chPref val="0"/>
        </dgm:presLayoutVars>
      </dgm:prSet>
      <dgm:spPr/>
    </dgm:pt>
    <dgm:pt modelId="{57365FAF-A2B3-4D9F-890C-702BDE457F65}" type="pres">
      <dgm:prSet presAssocID="{849D8235-3A6D-446A-A5E6-015F925ED3E8}" presName="sibTrans" presStyleCnt="0"/>
      <dgm:spPr/>
    </dgm:pt>
    <dgm:pt modelId="{4CE66009-6BE4-40D4-9F65-9C2049D47AF9}" type="pres">
      <dgm:prSet presAssocID="{F22AA093-C957-4E83-92A5-ACD110E8DD36}" presName="compNode" presStyleCnt="0"/>
      <dgm:spPr/>
    </dgm:pt>
    <dgm:pt modelId="{8D9B5F23-BBD5-41D0-AD7B-22BD1A8116FE}" type="pres">
      <dgm:prSet presAssocID="{F22AA093-C957-4E83-92A5-ACD110E8DD36}" presName="bgRect" presStyleLbl="bgShp" presStyleIdx="2" presStyleCnt="5"/>
      <dgm:spPr/>
    </dgm:pt>
    <dgm:pt modelId="{B193B465-71B6-4786-8B9C-4BC158E34937}" type="pres">
      <dgm:prSet presAssocID="{F22AA093-C957-4E83-92A5-ACD110E8DD3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3D25FCB-E7A4-4271-BDBB-35E3146F0A49}" type="pres">
      <dgm:prSet presAssocID="{F22AA093-C957-4E83-92A5-ACD110E8DD36}" presName="spaceRect" presStyleCnt="0"/>
      <dgm:spPr/>
    </dgm:pt>
    <dgm:pt modelId="{008CC23E-96D4-418A-9E12-745FC5A8174C}" type="pres">
      <dgm:prSet presAssocID="{F22AA093-C957-4E83-92A5-ACD110E8DD36}" presName="parTx" presStyleLbl="revTx" presStyleIdx="2" presStyleCnt="5">
        <dgm:presLayoutVars>
          <dgm:chMax val="0"/>
          <dgm:chPref val="0"/>
        </dgm:presLayoutVars>
      </dgm:prSet>
      <dgm:spPr/>
    </dgm:pt>
    <dgm:pt modelId="{E9799D3A-6A43-4D33-9B93-04CBE0597C44}" type="pres">
      <dgm:prSet presAssocID="{8FB3EC0C-3657-4F62-B8B7-02A335250A99}" presName="sibTrans" presStyleCnt="0"/>
      <dgm:spPr/>
    </dgm:pt>
    <dgm:pt modelId="{C67F0750-00D1-4AE1-932D-2DBD6741F219}" type="pres">
      <dgm:prSet presAssocID="{DA0EC236-2EE1-4AE2-AF6C-46758A2E8587}" presName="compNode" presStyleCnt="0"/>
      <dgm:spPr/>
    </dgm:pt>
    <dgm:pt modelId="{25606352-0912-4388-9564-42F1DBB885C3}" type="pres">
      <dgm:prSet presAssocID="{DA0EC236-2EE1-4AE2-AF6C-46758A2E8587}" presName="bgRect" presStyleLbl="bgShp" presStyleIdx="3" presStyleCnt="5"/>
      <dgm:spPr/>
    </dgm:pt>
    <dgm:pt modelId="{6295ED16-73B1-4B5E-95D6-339D75A4248B}" type="pres">
      <dgm:prSet presAssocID="{DA0EC236-2EE1-4AE2-AF6C-46758A2E85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CA6BAFB-BE97-4E69-8C79-40DED856F1DC}" type="pres">
      <dgm:prSet presAssocID="{DA0EC236-2EE1-4AE2-AF6C-46758A2E8587}" presName="spaceRect" presStyleCnt="0"/>
      <dgm:spPr/>
    </dgm:pt>
    <dgm:pt modelId="{9C9EF605-442F-4410-9667-F957410E390B}" type="pres">
      <dgm:prSet presAssocID="{DA0EC236-2EE1-4AE2-AF6C-46758A2E8587}" presName="parTx" presStyleLbl="revTx" presStyleIdx="3" presStyleCnt="5">
        <dgm:presLayoutVars>
          <dgm:chMax val="0"/>
          <dgm:chPref val="0"/>
        </dgm:presLayoutVars>
      </dgm:prSet>
      <dgm:spPr/>
    </dgm:pt>
    <dgm:pt modelId="{93CA2167-0085-44F8-835B-3CD322828773}" type="pres">
      <dgm:prSet presAssocID="{2E3E1F3B-C07F-48F6-A3E0-AA2C4370690E}" presName="sibTrans" presStyleCnt="0"/>
      <dgm:spPr/>
    </dgm:pt>
    <dgm:pt modelId="{62C98016-64C4-4078-9236-E7F619F3B12C}" type="pres">
      <dgm:prSet presAssocID="{7D53ED4B-CF45-4E61-8433-671F163BF7C4}" presName="compNode" presStyleCnt="0"/>
      <dgm:spPr/>
    </dgm:pt>
    <dgm:pt modelId="{08522FBB-1191-43D5-B395-2420FD350592}" type="pres">
      <dgm:prSet presAssocID="{7D53ED4B-CF45-4E61-8433-671F163BF7C4}" presName="bgRect" presStyleLbl="bgShp" presStyleIdx="4" presStyleCnt="5"/>
      <dgm:spPr/>
    </dgm:pt>
    <dgm:pt modelId="{4606C428-C3D3-4599-81F3-0BD3D0A4CDB3}" type="pres">
      <dgm:prSet presAssocID="{7D53ED4B-CF45-4E61-8433-671F163BF7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8245699-7D30-4CE5-BEE7-30839B706BAC}" type="pres">
      <dgm:prSet presAssocID="{7D53ED4B-CF45-4E61-8433-671F163BF7C4}" presName="spaceRect" presStyleCnt="0"/>
      <dgm:spPr/>
    </dgm:pt>
    <dgm:pt modelId="{CCC830E4-DDF8-46FD-9CE8-D3512508DB70}" type="pres">
      <dgm:prSet presAssocID="{7D53ED4B-CF45-4E61-8433-671F163BF7C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987759-9C1F-49F4-A9EE-43C5EA1BDF0E}" type="presOf" srcId="{7D53ED4B-CF45-4E61-8433-671F163BF7C4}" destId="{CCC830E4-DDF8-46FD-9CE8-D3512508DB70}" srcOrd="0" destOrd="0" presId="urn:microsoft.com/office/officeart/2018/2/layout/IconVerticalSolidList"/>
    <dgm:cxn modelId="{1A2B557B-3114-4B54-A813-706F8019B5C9}" type="presOf" srcId="{085B5D68-C93B-48F5-AE33-9EB63665C8ED}" destId="{32D1589D-4A05-48E6-8756-71AFAAD60B21}" srcOrd="0" destOrd="0" presId="urn:microsoft.com/office/officeart/2018/2/layout/IconVerticalSolidList"/>
    <dgm:cxn modelId="{50FA2291-2564-4BD4-AFDA-77BDF7636F06}" srcId="{085B5D68-C93B-48F5-AE33-9EB63665C8ED}" destId="{F22AA093-C957-4E83-92A5-ACD110E8DD36}" srcOrd="2" destOrd="0" parTransId="{AF0E7DC6-2D8B-4AE5-B95A-D79BA1D04767}" sibTransId="{8FB3EC0C-3657-4F62-B8B7-02A335250A99}"/>
    <dgm:cxn modelId="{08492DA3-4AD8-446A-A88D-00809589ED28}" type="presOf" srcId="{18130696-08EE-4D2A-BA1F-DEE1CEAB7D8A}" destId="{F679D601-FFF3-4CC4-8938-D2ECB543001A}" srcOrd="0" destOrd="0" presId="urn:microsoft.com/office/officeart/2018/2/layout/IconVerticalSolidList"/>
    <dgm:cxn modelId="{17C420AD-C570-4DF9-B68F-04327C455C1A}" srcId="{085B5D68-C93B-48F5-AE33-9EB63665C8ED}" destId="{18130696-08EE-4D2A-BA1F-DEE1CEAB7D8A}" srcOrd="0" destOrd="0" parTransId="{91FA8492-93FA-4A3A-AF86-8D2655DE86D3}" sibTransId="{8AA56FAD-B10D-4F26-A86F-46B3E77AD833}"/>
    <dgm:cxn modelId="{50315DBC-754F-4356-9468-ADA74DDFEBDA}" type="presOf" srcId="{F22AA093-C957-4E83-92A5-ACD110E8DD36}" destId="{008CC23E-96D4-418A-9E12-745FC5A8174C}" srcOrd="0" destOrd="0" presId="urn:microsoft.com/office/officeart/2018/2/layout/IconVerticalSolidList"/>
    <dgm:cxn modelId="{C097CDBF-DBA2-4C12-BFCE-C0F91814BA49}" srcId="{085B5D68-C93B-48F5-AE33-9EB63665C8ED}" destId="{7D53ED4B-CF45-4E61-8433-671F163BF7C4}" srcOrd="4" destOrd="0" parTransId="{DED3184F-012E-4552-855D-26538B05837E}" sibTransId="{88ACD6E2-3FEE-4A7D-B783-15887D46A52B}"/>
    <dgm:cxn modelId="{42EBAAC1-B357-4747-8B22-25FE11D03D13}" srcId="{085B5D68-C93B-48F5-AE33-9EB63665C8ED}" destId="{1258ABEE-A0D0-4F65-82A4-3D1D4E9A47FF}" srcOrd="1" destOrd="0" parTransId="{654B33A1-959A-4367-BCEC-8DABCF31CF45}" sibTransId="{849D8235-3A6D-446A-A5E6-015F925ED3E8}"/>
    <dgm:cxn modelId="{B73E18D8-6AB1-481E-803A-09A262467550}" type="presOf" srcId="{1258ABEE-A0D0-4F65-82A4-3D1D4E9A47FF}" destId="{EF4D3CBD-27D8-4E85-84C4-65CED4F0D1D1}" srcOrd="0" destOrd="0" presId="urn:microsoft.com/office/officeart/2018/2/layout/IconVerticalSolidList"/>
    <dgm:cxn modelId="{489691D9-5CB2-4C8F-A115-AEF196FE8F10}" srcId="{085B5D68-C93B-48F5-AE33-9EB63665C8ED}" destId="{DA0EC236-2EE1-4AE2-AF6C-46758A2E8587}" srcOrd="3" destOrd="0" parTransId="{C5A0719B-6CA0-40DA-93B7-FAF947DE910A}" sibTransId="{2E3E1F3B-C07F-48F6-A3E0-AA2C4370690E}"/>
    <dgm:cxn modelId="{F01822F9-6170-488A-9B29-56CCC3F0C32D}" type="presOf" srcId="{DA0EC236-2EE1-4AE2-AF6C-46758A2E8587}" destId="{9C9EF605-442F-4410-9667-F957410E390B}" srcOrd="0" destOrd="0" presId="urn:microsoft.com/office/officeart/2018/2/layout/IconVerticalSolidList"/>
    <dgm:cxn modelId="{C519C477-3313-44F8-A3FD-510ABC507B15}" type="presParOf" srcId="{32D1589D-4A05-48E6-8756-71AFAAD60B21}" destId="{3CCF7007-9DC3-46EA-BD51-5183D825681B}" srcOrd="0" destOrd="0" presId="urn:microsoft.com/office/officeart/2018/2/layout/IconVerticalSolidList"/>
    <dgm:cxn modelId="{2DD3E3F6-A06C-4527-8C3E-9D44CE40676A}" type="presParOf" srcId="{3CCF7007-9DC3-46EA-BD51-5183D825681B}" destId="{92D68ADA-0666-4273-BC44-78A6CFCB98AB}" srcOrd="0" destOrd="0" presId="urn:microsoft.com/office/officeart/2018/2/layout/IconVerticalSolidList"/>
    <dgm:cxn modelId="{78BB4A19-7E5F-48A6-9FFA-C62766910241}" type="presParOf" srcId="{3CCF7007-9DC3-46EA-BD51-5183D825681B}" destId="{F4AC6EB3-C482-40D7-9718-D09B227E2840}" srcOrd="1" destOrd="0" presId="urn:microsoft.com/office/officeart/2018/2/layout/IconVerticalSolidList"/>
    <dgm:cxn modelId="{66609FD0-7B69-4AD1-B444-3FAF0CF0A430}" type="presParOf" srcId="{3CCF7007-9DC3-46EA-BD51-5183D825681B}" destId="{24CA2F0B-EBB4-4E06-9A2B-A86AEA753D90}" srcOrd="2" destOrd="0" presId="urn:microsoft.com/office/officeart/2018/2/layout/IconVerticalSolidList"/>
    <dgm:cxn modelId="{CAE8B22C-6178-48FB-BF94-B8997597D8AE}" type="presParOf" srcId="{3CCF7007-9DC3-46EA-BD51-5183D825681B}" destId="{F679D601-FFF3-4CC4-8938-D2ECB543001A}" srcOrd="3" destOrd="0" presId="urn:microsoft.com/office/officeart/2018/2/layout/IconVerticalSolidList"/>
    <dgm:cxn modelId="{DE29E89F-3150-43B7-A722-241C16F43DD1}" type="presParOf" srcId="{32D1589D-4A05-48E6-8756-71AFAAD60B21}" destId="{7F90287F-1E37-4A48-82F3-B2CE44BE6B5D}" srcOrd="1" destOrd="0" presId="urn:microsoft.com/office/officeart/2018/2/layout/IconVerticalSolidList"/>
    <dgm:cxn modelId="{6F2D3AF0-F53D-43BB-972C-3601B8F931B4}" type="presParOf" srcId="{32D1589D-4A05-48E6-8756-71AFAAD60B21}" destId="{762C855C-E7E7-429D-81CD-29385A030530}" srcOrd="2" destOrd="0" presId="urn:microsoft.com/office/officeart/2018/2/layout/IconVerticalSolidList"/>
    <dgm:cxn modelId="{E65C0D53-5C4D-49E3-92EE-25A3A6D65AD6}" type="presParOf" srcId="{762C855C-E7E7-429D-81CD-29385A030530}" destId="{AA9F3265-1206-4127-8B5D-6B65A904874E}" srcOrd="0" destOrd="0" presId="urn:microsoft.com/office/officeart/2018/2/layout/IconVerticalSolidList"/>
    <dgm:cxn modelId="{114A15E4-5DB6-4BA5-8A84-4EADA97A5098}" type="presParOf" srcId="{762C855C-E7E7-429D-81CD-29385A030530}" destId="{0C6AB3D5-5708-4DCC-9E9F-D4EC3690A119}" srcOrd="1" destOrd="0" presId="urn:microsoft.com/office/officeart/2018/2/layout/IconVerticalSolidList"/>
    <dgm:cxn modelId="{783198E1-8AB5-4A8F-8F0E-39FFC000CB39}" type="presParOf" srcId="{762C855C-E7E7-429D-81CD-29385A030530}" destId="{5927870D-C243-4C63-8882-B6CC2146D930}" srcOrd="2" destOrd="0" presId="urn:microsoft.com/office/officeart/2018/2/layout/IconVerticalSolidList"/>
    <dgm:cxn modelId="{DEC9359F-039B-451E-BF12-5E7137906D5E}" type="presParOf" srcId="{762C855C-E7E7-429D-81CD-29385A030530}" destId="{EF4D3CBD-27D8-4E85-84C4-65CED4F0D1D1}" srcOrd="3" destOrd="0" presId="urn:microsoft.com/office/officeart/2018/2/layout/IconVerticalSolidList"/>
    <dgm:cxn modelId="{24B1C5AA-AF1D-419B-A1BE-9A7BEB04F659}" type="presParOf" srcId="{32D1589D-4A05-48E6-8756-71AFAAD60B21}" destId="{57365FAF-A2B3-4D9F-890C-702BDE457F65}" srcOrd="3" destOrd="0" presId="urn:microsoft.com/office/officeart/2018/2/layout/IconVerticalSolidList"/>
    <dgm:cxn modelId="{A8044EAD-6B2E-4E10-ACD8-039107389DD9}" type="presParOf" srcId="{32D1589D-4A05-48E6-8756-71AFAAD60B21}" destId="{4CE66009-6BE4-40D4-9F65-9C2049D47AF9}" srcOrd="4" destOrd="0" presId="urn:microsoft.com/office/officeart/2018/2/layout/IconVerticalSolidList"/>
    <dgm:cxn modelId="{E7705E96-06B3-4516-B466-9A79D980F793}" type="presParOf" srcId="{4CE66009-6BE4-40D4-9F65-9C2049D47AF9}" destId="{8D9B5F23-BBD5-41D0-AD7B-22BD1A8116FE}" srcOrd="0" destOrd="0" presId="urn:microsoft.com/office/officeart/2018/2/layout/IconVerticalSolidList"/>
    <dgm:cxn modelId="{D6A69F89-C853-45E7-AD09-57D7528FE5BB}" type="presParOf" srcId="{4CE66009-6BE4-40D4-9F65-9C2049D47AF9}" destId="{B193B465-71B6-4786-8B9C-4BC158E34937}" srcOrd="1" destOrd="0" presId="urn:microsoft.com/office/officeart/2018/2/layout/IconVerticalSolidList"/>
    <dgm:cxn modelId="{F79CE363-5270-4F61-BBF8-847CC0B76B44}" type="presParOf" srcId="{4CE66009-6BE4-40D4-9F65-9C2049D47AF9}" destId="{C3D25FCB-E7A4-4271-BDBB-35E3146F0A49}" srcOrd="2" destOrd="0" presId="urn:microsoft.com/office/officeart/2018/2/layout/IconVerticalSolidList"/>
    <dgm:cxn modelId="{72F1C616-F1B1-47DF-8B23-90CCBC62BF10}" type="presParOf" srcId="{4CE66009-6BE4-40D4-9F65-9C2049D47AF9}" destId="{008CC23E-96D4-418A-9E12-745FC5A8174C}" srcOrd="3" destOrd="0" presId="urn:microsoft.com/office/officeart/2018/2/layout/IconVerticalSolidList"/>
    <dgm:cxn modelId="{A5698755-7D50-49D1-8609-084EFE30D2DC}" type="presParOf" srcId="{32D1589D-4A05-48E6-8756-71AFAAD60B21}" destId="{E9799D3A-6A43-4D33-9B93-04CBE0597C44}" srcOrd="5" destOrd="0" presId="urn:microsoft.com/office/officeart/2018/2/layout/IconVerticalSolidList"/>
    <dgm:cxn modelId="{7C4CFC44-41E8-425D-AC05-AEA8B2E1430D}" type="presParOf" srcId="{32D1589D-4A05-48E6-8756-71AFAAD60B21}" destId="{C67F0750-00D1-4AE1-932D-2DBD6741F219}" srcOrd="6" destOrd="0" presId="urn:microsoft.com/office/officeart/2018/2/layout/IconVerticalSolidList"/>
    <dgm:cxn modelId="{7C908082-618D-4FE1-950A-BF455D53C24A}" type="presParOf" srcId="{C67F0750-00D1-4AE1-932D-2DBD6741F219}" destId="{25606352-0912-4388-9564-42F1DBB885C3}" srcOrd="0" destOrd="0" presId="urn:microsoft.com/office/officeart/2018/2/layout/IconVerticalSolidList"/>
    <dgm:cxn modelId="{72C3CC40-C619-4513-B6B5-7891FDAD226C}" type="presParOf" srcId="{C67F0750-00D1-4AE1-932D-2DBD6741F219}" destId="{6295ED16-73B1-4B5E-95D6-339D75A4248B}" srcOrd="1" destOrd="0" presId="urn:microsoft.com/office/officeart/2018/2/layout/IconVerticalSolidList"/>
    <dgm:cxn modelId="{9C9B710B-348E-4EAE-AA94-BA5676B094C2}" type="presParOf" srcId="{C67F0750-00D1-4AE1-932D-2DBD6741F219}" destId="{3CA6BAFB-BE97-4E69-8C79-40DED856F1DC}" srcOrd="2" destOrd="0" presId="urn:microsoft.com/office/officeart/2018/2/layout/IconVerticalSolidList"/>
    <dgm:cxn modelId="{56352ACD-F96C-4632-9C60-4CAED1933D9F}" type="presParOf" srcId="{C67F0750-00D1-4AE1-932D-2DBD6741F219}" destId="{9C9EF605-442F-4410-9667-F957410E390B}" srcOrd="3" destOrd="0" presId="urn:microsoft.com/office/officeart/2018/2/layout/IconVerticalSolidList"/>
    <dgm:cxn modelId="{0BBE28D1-C7BF-4793-B413-5BF59D93166F}" type="presParOf" srcId="{32D1589D-4A05-48E6-8756-71AFAAD60B21}" destId="{93CA2167-0085-44F8-835B-3CD322828773}" srcOrd="7" destOrd="0" presId="urn:microsoft.com/office/officeart/2018/2/layout/IconVerticalSolidList"/>
    <dgm:cxn modelId="{02F550E4-EEA0-4FF7-BB03-1B7395A87309}" type="presParOf" srcId="{32D1589D-4A05-48E6-8756-71AFAAD60B21}" destId="{62C98016-64C4-4078-9236-E7F619F3B12C}" srcOrd="8" destOrd="0" presId="urn:microsoft.com/office/officeart/2018/2/layout/IconVerticalSolidList"/>
    <dgm:cxn modelId="{9F6A6E01-E836-446B-B07B-4C5E5011323B}" type="presParOf" srcId="{62C98016-64C4-4078-9236-E7F619F3B12C}" destId="{08522FBB-1191-43D5-B395-2420FD350592}" srcOrd="0" destOrd="0" presId="urn:microsoft.com/office/officeart/2018/2/layout/IconVerticalSolidList"/>
    <dgm:cxn modelId="{1CB0C831-1E09-497B-8D10-1FE25FC597FC}" type="presParOf" srcId="{62C98016-64C4-4078-9236-E7F619F3B12C}" destId="{4606C428-C3D3-4599-81F3-0BD3D0A4CDB3}" srcOrd="1" destOrd="0" presId="urn:microsoft.com/office/officeart/2018/2/layout/IconVerticalSolidList"/>
    <dgm:cxn modelId="{07CBEED3-3EE6-4E96-A121-7D1F49EC4F58}" type="presParOf" srcId="{62C98016-64C4-4078-9236-E7F619F3B12C}" destId="{E8245699-7D30-4CE5-BEE7-30839B706BAC}" srcOrd="2" destOrd="0" presId="urn:microsoft.com/office/officeart/2018/2/layout/IconVerticalSolidList"/>
    <dgm:cxn modelId="{51412952-907B-4482-9B7A-ED36D4DF1CD4}" type="presParOf" srcId="{62C98016-64C4-4078-9236-E7F619F3B12C}" destId="{CCC830E4-DDF8-46FD-9CE8-D3512508DB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9A7798-8DBD-4D5F-BF40-60507F6ED4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96B6157-A130-4B3C-BF07-564B2526BFA0}">
      <dgm:prSet/>
      <dgm:spPr/>
      <dgm:t>
        <a:bodyPr/>
        <a:lstStyle/>
        <a:p>
          <a:r>
            <a:rPr lang="en-US"/>
            <a:t>What is the problem?</a:t>
          </a:r>
        </a:p>
      </dgm:t>
    </dgm:pt>
    <dgm:pt modelId="{4A4E0D5E-90BF-40A8-831A-601F5CE27F18}" type="parTrans" cxnId="{8D4ACA37-0503-442C-84B1-DF1E7982694E}">
      <dgm:prSet/>
      <dgm:spPr/>
      <dgm:t>
        <a:bodyPr/>
        <a:lstStyle/>
        <a:p>
          <a:endParaRPr lang="en-US"/>
        </a:p>
      </dgm:t>
    </dgm:pt>
    <dgm:pt modelId="{EABEFBBB-FB7A-4B8D-ACAE-D486A9C73A28}" type="sibTrans" cxnId="{8D4ACA37-0503-442C-84B1-DF1E7982694E}">
      <dgm:prSet/>
      <dgm:spPr/>
      <dgm:t>
        <a:bodyPr/>
        <a:lstStyle/>
        <a:p>
          <a:endParaRPr lang="en-US"/>
        </a:p>
      </dgm:t>
    </dgm:pt>
    <dgm:pt modelId="{0DBD9360-62E1-4574-AD8A-13AF1094D277}">
      <dgm:prSet/>
      <dgm:spPr/>
      <dgm:t>
        <a:bodyPr/>
        <a:lstStyle/>
        <a:p>
          <a:r>
            <a:rPr lang="en-US"/>
            <a:t>What needs to be done to solve it?</a:t>
          </a:r>
        </a:p>
      </dgm:t>
    </dgm:pt>
    <dgm:pt modelId="{B05C2CAC-CFF8-4956-878E-79BCED024CD4}" type="parTrans" cxnId="{B344F5CE-417C-4E66-8B02-889E01F0CAF4}">
      <dgm:prSet/>
      <dgm:spPr/>
      <dgm:t>
        <a:bodyPr/>
        <a:lstStyle/>
        <a:p>
          <a:endParaRPr lang="en-US"/>
        </a:p>
      </dgm:t>
    </dgm:pt>
    <dgm:pt modelId="{DAB71650-DDF1-4414-949D-278CE821237D}" type="sibTrans" cxnId="{B344F5CE-417C-4E66-8B02-889E01F0CAF4}">
      <dgm:prSet/>
      <dgm:spPr/>
      <dgm:t>
        <a:bodyPr/>
        <a:lstStyle/>
        <a:p>
          <a:endParaRPr lang="en-US"/>
        </a:p>
      </dgm:t>
    </dgm:pt>
    <dgm:pt modelId="{83CB6D00-32F6-4A84-A298-4BFF2E0C8210}">
      <dgm:prSet/>
      <dgm:spPr/>
      <dgm:t>
        <a:bodyPr/>
        <a:lstStyle/>
        <a:p>
          <a:r>
            <a:rPr lang="en-US"/>
            <a:t>Who benefits from this idea?</a:t>
          </a:r>
        </a:p>
      </dgm:t>
    </dgm:pt>
    <dgm:pt modelId="{68667FFF-D192-4396-B719-19C7F6426478}" type="parTrans" cxnId="{2668F0AB-6C99-4D21-A57A-48C7B363D470}">
      <dgm:prSet/>
      <dgm:spPr/>
      <dgm:t>
        <a:bodyPr/>
        <a:lstStyle/>
        <a:p>
          <a:endParaRPr lang="en-US"/>
        </a:p>
      </dgm:t>
    </dgm:pt>
    <dgm:pt modelId="{758F448E-C287-4337-882B-D4A3D2E775D2}" type="sibTrans" cxnId="{2668F0AB-6C99-4D21-A57A-48C7B363D470}">
      <dgm:prSet/>
      <dgm:spPr/>
      <dgm:t>
        <a:bodyPr/>
        <a:lstStyle/>
        <a:p>
          <a:endParaRPr lang="en-US"/>
        </a:p>
      </dgm:t>
    </dgm:pt>
    <dgm:pt modelId="{8DB4C112-05D8-44E8-8B22-BBE20C61D5FD}">
      <dgm:prSet/>
      <dgm:spPr/>
      <dgm:t>
        <a:bodyPr/>
        <a:lstStyle/>
        <a:p>
          <a:r>
            <a:rPr lang="en-US"/>
            <a:t>What do you want to achieve?</a:t>
          </a:r>
        </a:p>
      </dgm:t>
    </dgm:pt>
    <dgm:pt modelId="{3621909E-D9F3-4AE5-9E6A-A95064DF2A3D}" type="parTrans" cxnId="{5758295C-82D8-405A-A317-DA897A17CE49}">
      <dgm:prSet/>
      <dgm:spPr/>
      <dgm:t>
        <a:bodyPr/>
        <a:lstStyle/>
        <a:p>
          <a:endParaRPr lang="en-US"/>
        </a:p>
      </dgm:t>
    </dgm:pt>
    <dgm:pt modelId="{0CAE4A1F-EB58-4004-A784-CC3AF73ACA8B}" type="sibTrans" cxnId="{5758295C-82D8-405A-A317-DA897A17CE49}">
      <dgm:prSet/>
      <dgm:spPr/>
      <dgm:t>
        <a:bodyPr/>
        <a:lstStyle/>
        <a:p>
          <a:endParaRPr lang="en-US"/>
        </a:p>
      </dgm:t>
    </dgm:pt>
    <dgm:pt modelId="{EA93667A-6C88-451F-9E24-3124316F0695}" type="pres">
      <dgm:prSet presAssocID="{BD9A7798-8DBD-4D5F-BF40-60507F6ED474}" presName="root" presStyleCnt="0">
        <dgm:presLayoutVars>
          <dgm:dir/>
          <dgm:resizeHandles val="exact"/>
        </dgm:presLayoutVars>
      </dgm:prSet>
      <dgm:spPr/>
    </dgm:pt>
    <dgm:pt modelId="{68C57BE6-9CB6-4981-BB94-B6A8296E9803}" type="pres">
      <dgm:prSet presAssocID="{E96B6157-A130-4B3C-BF07-564B2526BFA0}" presName="compNode" presStyleCnt="0"/>
      <dgm:spPr/>
    </dgm:pt>
    <dgm:pt modelId="{459DE3BB-3728-4DB6-85A4-39F2B29CEC82}" type="pres">
      <dgm:prSet presAssocID="{E96B6157-A130-4B3C-BF07-564B2526BFA0}" presName="bgRect" presStyleLbl="bgShp" presStyleIdx="0" presStyleCnt="4"/>
      <dgm:spPr/>
    </dgm:pt>
    <dgm:pt modelId="{FD00BCF7-A5CC-4A43-B03C-566B9CF83AC1}" type="pres">
      <dgm:prSet presAssocID="{E96B6157-A130-4B3C-BF07-564B2526BF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410C492-53A4-45F4-8285-FFF70F73B05F}" type="pres">
      <dgm:prSet presAssocID="{E96B6157-A130-4B3C-BF07-564B2526BFA0}" presName="spaceRect" presStyleCnt="0"/>
      <dgm:spPr/>
    </dgm:pt>
    <dgm:pt modelId="{AD7F0B0E-EDC6-42F4-8FE3-C2A90D949B86}" type="pres">
      <dgm:prSet presAssocID="{E96B6157-A130-4B3C-BF07-564B2526BFA0}" presName="parTx" presStyleLbl="revTx" presStyleIdx="0" presStyleCnt="4">
        <dgm:presLayoutVars>
          <dgm:chMax val="0"/>
          <dgm:chPref val="0"/>
        </dgm:presLayoutVars>
      </dgm:prSet>
      <dgm:spPr/>
    </dgm:pt>
    <dgm:pt modelId="{B6DF8496-194B-4556-B845-B72E8327705B}" type="pres">
      <dgm:prSet presAssocID="{EABEFBBB-FB7A-4B8D-ACAE-D486A9C73A28}" presName="sibTrans" presStyleCnt="0"/>
      <dgm:spPr/>
    </dgm:pt>
    <dgm:pt modelId="{601EAA5B-9995-4AA2-82B1-C9EE6411973D}" type="pres">
      <dgm:prSet presAssocID="{0DBD9360-62E1-4574-AD8A-13AF1094D277}" presName="compNode" presStyleCnt="0"/>
      <dgm:spPr/>
    </dgm:pt>
    <dgm:pt modelId="{A7DF6E8B-A295-466D-B16F-100F0AD9F070}" type="pres">
      <dgm:prSet presAssocID="{0DBD9360-62E1-4574-AD8A-13AF1094D277}" presName="bgRect" presStyleLbl="bgShp" presStyleIdx="1" presStyleCnt="4"/>
      <dgm:spPr/>
    </dgm:pt>
    <dgm:pt modelId="{C41AECEC-7C29-40EC-A58C-36E1CCA255F2}" type="pres">
      <dgm:prSet presAssocID="{0DBD9360-62E1-4574-AD8A-13AF1094D2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D079E50-367E-4C09-8F8D-544FE128BC31}" type="pres">
      <dgm:prSet presAssocID="{0DBD9360-62E1-4574-AD8A-13AF1094D277}" presName="spaceRect" presStyleCnt="0"/>
      <dgm:spPr/>
    </dgm:pt>
    <dgm:pt modelId="{E51D9B78-54CE-4C14-AB8C-F1C2AB607C3E}" type="pres">
      <dgm:prSet presAssocID="{0DBD9360-62E1-4574-AD8A-13AF1094D277}" presName="parTx" presStyleLbl="revTx" presStyleIdx="1" presStyleCnt="4">
        <dgm:presLayoutVars>
          <dgm:chMax val="0"/>
          <dgm:chPref val="0"/>
        </dgm:presLayoutVars>
      </dgm:prSet>
      <dgm:spPr/>
    </dgm:pt>
    <dgm:pt modelId="{96A3C666-CA51-464E-94DD-AB393CB3FD27}" type="pres">
      <dgm:prSet presAssocID="{DAB71650-DDF1-4414-949D-278CE821237D}" presName="sibTrans" presStyleCnt="0"/>
      <dgm:spPr/>
    </dgm:pt>
    <dgm:pt modelId="{55950A58-236D-495F-A76E-8696AEA4733F}" type="pres">
      <dgm:prSet presAssocID="{83CB6D00-32F6-4A84-A298-4BFF2E0C8210}" presName="compNode" presStyleCnt="0"/>
      <dgm:spPr/>
    </dgm:pt>
    <dgm:pt modelId="{545C48FD-A555-474E-913A-DCDE4D9EB0DD}" type="pres">
      <dgm:prSet presAssocID="{83CB6D00-32F6-4A84-A298-4BFF2E0C8210}" presName="bgRect" presStyleLbl="bgShp" presStyleIdx="2" presStyleCnt="4"/>
      <dgm:spPr/>
    </dgm:pt>
    <dgm:pt modelId="{5AA62260-BA92-4C93-ABDF-02F91B6F9ABC}" type="pres">
      <dgm:prSet presAssocID="{83CB6D00-32F6-4A84-A298-4BFF2E0C82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F9346EC-C74F-4965-B8C2-BCAF86AC8966}" type="pres">
      <dgm:prSet presAssocID="{83CB6D00-32F6-4A84-A298-4BFF2E0C8210}" presName="spaceRect" presStyleCnt="0"/>
      <dgm:spPr/>
    </dgm:pt>
    <dgm:pt modelId="{DFA44AF2-F4E0-4307-8B5E-49B7E18413C8}" type="pres">
      <dgm:prSet presAssocID="{83CB6D00-32F6-4A84-A298-4BFF2E0C8210}" presName="parTx" presStyleLbl="revTx" presStyleIdx="2" presStyleCnt="4">
        <dgm:presLayoutVars>
          <dgm:chMax val="0"/>
          <dgm:chPref val="0"/>
        </dgm:presLayoutVars>
      </dgm:prSet>
      <dgm:spPr/>
    </dgm:pt>
    <dgm:pt modelId="{BC5CBED4-41D8-4EF0-B657-410176D9AC48}" type="pres">
      <dgm:prSet presAssocID="{758F448E-C287-4337-882B-D4A3D2E775D2}" presName="sibTrans" presStyleCnt="0"/>
      <dgm:spPr/>
    </dgm:pt>
    <dgm:pt modelId="{8F80E3EA-A004-4EBC-BDB7-9E7163D97A8B}" type="pres">
      <dgm:prSet presAssocID="{8DB4C112-05D8-44E8-8B22-BBE20C61D5FD}" presName="compNode" presStyleCnt="0"/>
      <dgm:spPr/>
    </dgm:pt>
    <dgm:pt modelId="{6DEFA37A-039B-4709-9522-9A541C3D6FEA}" type="pres">
      <dgm:prSet presAssocID="{8DB4C112-05D8-44E8-8B22-BBE20C61D5FD}" presName="bgRect" presStyleLbl="bgShp" presStyleIdx="3" presStyleCnt="4"/>
      <dgm:spPr/>
    </dgm:pt>
    <dgm:pt modelId="{01688EEE-E129-4F4B-863D-25F057C94059}" type="pres">
      <dgm:prSet presAssocID="{8DB4C112-05D8-44E8-8B22-BBE20C61D5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FF86CC8-6384-4A50-97B9-D55BF26A1D45}" type="pres">
      <dgm:prSet presAssocID="{8DB4C112-05D8-44E8-8B22-BBE20C61D5FD}" presName="spaceRect" presStyleCnt="0"/>
      <dgm:spPr/>
    </dgm:pt>
    <dgm:pt modelId="{1298B93A-3E96-4371-B6A4-57879F581A02}" type="pres">
      <dgm:prSet presAssocID="{8DB4C112-05D8-44E8-8B22-BBE20C61D5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912029-D17F-47DC-AF79-7F1654253D30}" type="presOf" srcId="{83CB6D00-32F6-4A84-A298-4BFF2E0C8210}" destId="{DFA44AF2-F4E0-4307-8B5E-49B7E18413C8}" srcOrd="0" destOrd="0" presId="urn:microsoft.com/office/officeart/2018/2/layout/IconVerticalSolidList"/>
    <dgm:cxn modelId="{8D4ACA37-0503-442C-84B1-DF1E7982694E}" srcId="{BD9A7798-8DBD-4D5F-BF40-60507F6ED474}" destId="{E96B6157-A130-4B3C-BF07-564B2526BFA0}" srcOrd="0" destOrd="0" parTransId="{4A4E0D5E-90BF-40A8-831A-601F5CE27F18}" sibTransId="{EABEFBBB-FB7A-4B8D-ACAE-D486A9C73A28}"/>
    <dgm:cxn modelId="{5758295C-82D8-405A-A317-DA897A17CE49}" srcId="{BD9A7798-8DBD-4D5F-BF40-60507F6ED474}" destId="{8DB4C112-05D8-44E8-8B22-BBE20C61D5FD}" srcOrd="3" destOrd="0" parTransId="{3621909E-D9F3-4AE5-9E6A-A95064DF2A3D}" sibTransId="{0CAE4A1F-EB58-4004-A784-CC3AF73ACA8B}"/>
    <dgm:cxn modelId="{600CD04A-438C-4F0B-AEB8-2E496228C4F6}" type="presOf" srcId="{E96B6157-A130-4B3C-BF07-564B2526BFA0}" destId="{AD7F0B0E-EDC6-42F4-8FE3-C2A90D949B86}" srcOrd="0" destOrd="0" presId="urn:microsoft.com/office/officeart/2018/2/layout/IconVerticalSolidList"/>
    <dgm:cxn modelId="{1E99D79C-B189-47BF-BAF9-1D11C0F2D7AA}" type="presOf" srcId="{BD9A7798-8DBD-4D5F-BF40-60507F6ED474}" destId="{EA93667A-6C88-451F-9E24-3124316F0695}" srcOrd="0" destOrd="0" presId="urn:microsoft.com/office/officeart/2018/2/layout/IconVerticalSolidList"/>
    <dgm:cxn modelId="{2668F0AB-6C99-4D21-A57A-48C7B363D470}" srcId="{BD9A7798-8DBD-4D5F-BF40-60507F6ED474}" destId="{83CB6D00-32F6-4A84-A298-4BFF2E0C8210}" srcOrd="2" destOrd="0" parTransId="{68667FFF-D192-4396-B719-19C7F6426478}" sibTransId="{758F448E-C287-4337-882B-D4A3D2E775D2}"/>
    <dgm:cxn modelId="{DEE658C8-301E-432E-A89D-375CC7E74CE0}" type="presOf" srcId="{0DBD9360-62E1-4574-AD8A-13AF1094D277}" destId="{E51D9B78-54CE-4C14-AB8C-F1C2AB607C3E}" srcOrd="0" destOrd="0" presId="urn:microsoft.com/office/officeart/2018/2/layout/IconVerticalSolidList"/>
    <dgm:cxn modelId="{B344F5CE-417C-4E66-8B02-889E01F0CAF4}" srcId="{BD9A7798-8DBD-4D5F-BF40-60507F6ED474}" destId="{0DBD9360-62E1-4574-AD8A-13AF1094D277}" srcOrd="1" destOrd="0" parTransId="{B05C2CAC-CFF8-4956-878E-79BCED024CD4}" sibTransId="{DAB71650-DDF1-4414-949D-278CE821237D}"/>
    <dgm:cxn modelId="{A822BFD3-32A8-4E20-B2D0-7547D50EFF7F}" type="presOf" srcId="{8DB4C112-05D8-44E8-8B22-BBE20C61D5FD}" destId="{1298B93A-3E96-4371-B6A4-57879F581A02}" srcOrd="0" destOrd="0" presId="urn:microsoft.com/office/officeart/2018/2/layout/IconVerticalSolidList"/>
    <dgm:cxn modelId="{C76D9EE4-12D2-4A76-9DCB-1690EE7E1E47}" type="presParOf" srcId="{EA93667A-6C88-451F-9E24-3124316F0695}" destId="{68C57BE6-9CB6-4981-BB94-B6A8296E9803}" srcOrd="0" destOrd="0" presId="urn:microsoft.com/office/officeart/2018/2/layout/IconVerticalSolidList"/>
    <dgm:cxn modelId="{6963BC26-B69F-4D6B-A840-F7B812A59E71}" type="presParOf" srcId="{68C57BE6-9CB6-4981-BB94-B6A8296E9803}" destId="{459DE3BB-3728-4DB6-85A4-39F2B29CEC82}" srcOrd="0" destOrd="0" presId="urn:microsoft.com/office/officeart/2018/2/layout/IconVerticalSolidList"/>
    <dgm:cxn modelId="{AB2ABFCB-213C-4CE1-BEF5-1DFBBCFBF2B7}" type="presParOf" srcId="{68C57BE6-9CB6-4981-BB94-B6A8296E9803}" destId="{FD00BCF7-A5CC-4A43-B03C-566B9CF83AC1}" srcOrd="1" destOrd="0" presId="urn:microsoft.com/office/officeart/2018/2/layout/IconVerticalSolidList"/>
    <dgm:cxn modelId="{22910B37-5B66-4538-9E5B-40523055E6A0}" type="presParOf" srcId="{68C57BE6-9CB6-4981-BB94-B6A8296E9803}" destId="{9410C492-53A4-45F4-8285-FFF70F73B05F}" srcOrd="2" destOrd="0" presId="urn:microsoft.com/office/officeart/2018/2/layout/IconVerticalSolidList"/>
    <dgm:cxn modelId="{03FF8A75-711A-4B8E-8A0A-8704230EE82F}" type="presParOf" srcId="{68C57BE6-9CB6-4981-BB94-B6A8296E9803}" destId="{AD7F0B0E-EDC6-42F4-8FE3-C2A90D949B86}" srcOrd="3" destOrd="0" presId="urn:microsoft.com/office/officeart/2018/2/layout/IconVerticalSolidList"/>
    <dgm:cxn modelId="{38024345-736E-4D87-AC42-49FC4E6916B0}" type="presParOf" srcId="{EA93667A-6C88-451F-9E24-3124316F0695}" destId="{B6DF8496-194B-4556-B845-B72E8327705B}" srcOrd="1" destOrd="0" presId="urn:microsoft.com/office/officeart/2018/2/layout/IconVerticalSolidList"/>
    <dgm:cxn modelId="{B47C131F-6ECE-431F-8D34-93EDBA194999}" type="presParOf" srcId="{EA93667A-6C88-451F-9E24-3124316F0695}" destId="{601EAA5B-9995-4AA2-82B1-C9EE6411973D}" srcOrd="2" destOrd="0" presId="urn:microsoft.com/office/officeart/2018/2/layout/IconVerticalSolidList"/>
    <dgm:cxn modelId="{BF3A16FC-7045-4EDF-9EDC-F3D57561BA7B}" type="presParOf" srcId="{601EAA5B-9995-4AA2-82B1-C9EE6411973D}" destId="{A7DF6E8B-A295-466D-B16F-100F0AD9F070}" srcOrd="0" destOrd="0" presId="urn:microsoft.com/office/officeart/2018/2/layout/IconVerticalSolidList"/>
    <dgm:cxn modelId="{5524F37D-51AB-4C05-A10B-A7B30A6BF166}" type="presParOf" srcId="{601EAA5B-9995-4AA2-82B1-C9EE6411973D}" destId="{C41AECEC-7C29-40EC-A58C-36E1CCA255F2}" srcOrd="1" destOrd="0" presId="urn:microsoft.com/office/officeart/2018/2/layout/IconVerticalSolidList"/>
    <dgm:cxn modelId="{ED5B25A5-8EA2-4955-88F8-2CD05489C07E}" type="presParOf" srcId="{601EAA5B-9995-4AA2-82B1-C9EE6411973D}" destId="{2D079E50-367E-4C09-8F8D-544FE128BC31}" srcOrd="2" destOrd="0" presId="urn:microsoft.com/office/officeart/2018/2/layout/IconVerticalSolidList"/>
    <dgm:cxn modelId="{2BD34CAB-3632-4358-93D4-CACE1A4C724A}" type="presParOf" srcId="{601EAA5B-9995-4AA2-82B1-C9EE6411973D}" destId="{E51D9B78-54CE-4C14-AB8C-F1C2AB607C3E}" srcOrd="3" destOrd="0" presId="urn:microsoft.com/office/officeart/2018/2/layout/IconVerticalSolidList"/>
    <dgm:cxn modelId="{AF6D97C9-D8F8-45FB-B30E-6D598881568B}" type="presParOf" srcId="{EA93667A-6C88-451F-9E24-3124316F0695}" destId="{96A3C666-CA51-464E-94DD-AB393CB3FD27}" srcOrd="3" destOrd="0" presId="urn:microsoft.com/office/officeart/2018/2/layout/IconVerticalSolidList"/>
    <dgm:cxn modelId="{BD26223E-875C-4DCC-B054-60B78B2F2925}" type="presParOf" srcId="{EA93667A-6C88-451F-9E24-3124316F0695}" destId="{55950A58-236D-495F-A76E-8696AEA4733F}" srcOrd="4" destOrd="0" presId="urn:microsoft.com/office/officeart/2018/2/layout/IconVerticalSolidList"/>
    <dgm:cxn modelId="{C912B894-5C18-42D8-B519-C0AAE784DF40}" type="presParOf" srcId="{55950A58-236D-495F-A76E-8696AEA4733F}" destId="{545C48FD-A555-474E-913A-DCDE4D9EB0DD}" srcOrd="0" destOrd="0" presId="urn:microsoft.com/office/officeart/2018/2/layout/IconVerticalSolidList"/>
    <dgm:cxn modelId="{090A1AFC-6BC6-4E89-B89A-CF81EB2787B8}" type="presParOf" srcId="{55950A58-236D-495F-A76E-8696AEA4733F}" destId="{5AA62260-BA92-4C93-ABDF-02F91B6F9ABC}" srcOrd="1" destOrd="0" presId="urn:microsoft.com/office/officeart/2018/2/layout/IconVerticalSolidList"/>
    <dgm:cxn modelId="{7ABFFCB0-2518-434F-92EA-96ED4D821DBE}" type="presParOf" srcId="{55950A58-236D-495F-A76E-8696AEA4733F}" destId="{AF9346EC-C74F-4965-B8C2-BCAF86AC8966}" srcOrd="2" destOrd="0" presId="urn:microsoft.com/office/officeart/2018/2/layout/IconVerticalSolidList"/>
    <dgm:cxn modelId="{255B2A35-E5F9-43BF-A284-EB4367B291FF}" type="presParOf" srcId="{55950A58-236D-495F-A76E-8696AEA4733F}" destId="{DFA44AF2-F4E0-4307-8B5E-49B7E18413C8}" srcOrd="3" destOrd="0" presId="urn:microsoft.com/office/officeart/2018/2/layout/IconVerticalSolidList"/>
    <dgm:cxn modelId="{7FC014CF-D30E-46EB-AE74-9EBF5DF0862B}" type="presParOf" srcId="{EA93667A-6C88-451F-9E24-3124316F0695}" destId="{BC5CBED4-41D8-4EF0-B657-410176D9AC48}" srcOrd="5" destOrd="0" presId="urn:microsoft.com/office/officeart/2018/2/layout/IconVerticalSolidList"/>
    <dgm:cxn modelId="{9C075BA3-9A04-406E-AF4D-7F71BBB9C751}" type="presParOf" srcId="{EA93667A-6C88-451F-9E24-3124316F0695}" destId="{8F80E3EA-A004-4EBC-BDB7-9E7163D97A8B}" srcOrd="6" destOrd="0" presId="urn:microsoft.com/office/officeart/2018/2/layout/IconVerticalSolidList"/>
    <dgm:cxn modelId="{F46A32F6-897C-489D-92AB-834D67924749}" type="presParOf" srcId="{8F80E3EA-A004-4EBC-BDB7-9E7163D97A8B}" destId="{6DEFA37A-039B-4709-9522-9A541C3D6FEA}" srcOrd="0" destOrd="0" presId="urn:microsoft.com/office/officeart/2018/2/layout/IconVerticalSolidList"/>
    <dgm:cxn modelId="{9240DA90-739A-4A9C-9D6C-6F8465710C41}" type="presParOf" srcId="{8F80E3EA-A004-4EBC-BDB7-9E7163D97A8B}" destId="{01688EEE-E129-4F4B-863D-25F057C94059}" srcOrd="1" destOrd="0" presId="urn:microsoft.com/office/officeart/2018/2/layout/IconVerticalSolidList"/>
    <dgm:cxn modelId="{7835A013-F4D4-42EB-92BF-14F81BA41939}" type="presParOf" srcId="{8F80E3EA-A004-4EBC-BDB7-9E7163D97A8B}" destId="{CFF86CC8-6384-4A50-97B9-D55BF26A1D45}" srcOrd="2" destOrd="0" presId="urn:microsoft.com/office/officeart/2018/2/layout/IconVerticalSolidList"/>
    <dgm:cxn modelId="{B6621FA4-1119-47B4-8D48-9370FE9EAA18}" type="presParOf" srcId="{8F80E3EA-A004-4EBC-BDB7-9E7163D97A8B}" destId="{1298B93A-3E96-4371-B6A4-57879F581A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E4C41A-1F67-49E9-8EE3-C5B72F5EE5A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E1F10-0C8D-4496-B593-31BF277392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the benefits of the idea?</a:t>
          </a:r>
        </a:p>
      </dgm:t>
    </dgm:pt>
    <dgm:pt modelId="{8BEBF8D6-8920-4406-A693-1C691034C694}" type="parTrans" cxnId="{B9EE7F09-D47D-439C-B16B-E9A38607AE36}">
      <dgm:prSet/>
      <dgm:spPr/>
      <dgm:t>
        <a:bodyPr/>
        <a:lstStyle/>
        <a:p>
          <a:endParaRPr lang="en-US"/>
        </a:p>
      </dgm:t>
    </dgm:pt>
    <dgm:pt modelId="{04188512-22DD-4753-8A84-DB6123CBE17C}" type="sibTrans" cxnId="{B9EE7F09-D47D-439C-B16B-E9A38607AE36}">
      <dgm:prSet/>
      <dgm:spPr/>
      <dgm:t>
        <a:bodyPr/>
        <a:lstStyle/>
        <a:p>
          <a:endParaRPr lang="en-US"/>
        </a:p>
      </dgm:t>
    </dgm:pt>
    <dgm:pt modelId="{C4BAF00B-126C-4123-BD3C-CF3DAA965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the disadvantages?</a:t>
          </a:r>
        </a:p>
      </dgm:t>
    </dgm:pt>
    <dgm:pt modelId="{84101A44-EB54-41F8-BD46-39877C2072B2}" type="parTrans" cxnId="{586805A2-A493-4757-952A-12AE09A7B8EA}">
      <dgm:prSet/>
      <dgm:spPr/>
      <dgm:t>
        <a:bodyPr/>
        <a:lstStyle/>
        <a:p>
          <a:endParaRPr lang="en-US"/>
        </a:p>
      </dgm:t>
    </dgm:pt>
    <dgm:pt modelId="{C322F0A6-8AB3-432F-8E92-802FC833D251}" type="sibTrans" cxnId="{586805A2-A493-4757-952A-12AE09A7B8EA}">
      <dgm:prSet/>
      <dgm:spPr/>
      <dgm:t>
        <a:bodyPr/>
        <a:lstStyle/>
        <a:p>
          <a:endParaRPr lang="en-US"/>
        </a:p>
      </dgm:t>
    </dgm:pt>
    <dgm:pt modelId="{18225985-BB25-47EE-A403-8EC132DDC9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Opportunities?</a:t>
          </a:r>
        </a:p>
      </dgm:t>
    </dgm:pt>
    <dgm:pt modelId="{45610A62-D179-4CB7-BFA9-95A48592CB00}" type="parTrans" cxnId="{400B81CC-452D-4175-9405-39881BCE5B92}">
      <dgm:prSet/>
      <dgm:spPr/>
      <dgm:t>
        <a:bodyPr/>
        <a:lstStyle/>
        <a:p>
          <a:endParaRPr lang="en-US"/>
        </a:p>
      </dgm:t>
    </dgm:pt>
    <dgm:pt modelId="{A6057F01-C82C-4E3D-8D24-2F99D8B9A046}" type="sibTrans" cxnId="{400B81CC-452D-4175-9405-39881BCE5B92}">
      <dgm:prSet/>
      <dgm:spPr/>
      <dgm:t>
        <a:bodyPr/>
        <a:lstStyle/>
        <a:p>
          <a:endParaRPr lang="en-US"/>
        </a:p>
      </dgm:t>
    </dgm:pt>
    <dgm:pt modelId="{0FF271C8-F3A6-4272-812A-ADC47EFC98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about risks?</a:t>
          </a:r>
        </a:p>
      </dgm:t>
    </dgm:pt>
    <dgm:pt modelId="{7851E1A9-24F4-482A-926E-F7E45EE95F28}" type="parTrans" cxnId="{157E1F1D-3AF9-4953-858B-BAD4A70F9393}">
      <dgm:prSet/>
      <dgm:spPr/>
      <dgm:t>
        <a:bodyPr/>
        <a:lstStyle/>
        <a:p>
          <a:endParaRPr lang="en-US"/>
        </a:p>
      </dgm:t>
    </dgm:pt>
    <dgm:pt modelId="{74A66D0A-1A03-4266-8917-3EEFBB168EF9}" type="sibTrans" cxnId="{157E1F1D-3AF9-4953-858B-BAD4A70F9393}">
      <dgm:prSet/>
      <dgm:spPr/>
      <dgm:t>
        <a:bodyPr/>
        <a:lstStyle/>
        <a:p>
          <a:endParaRPr lang="en-US"/>
        </a:p>
      </dgm:t>
    </dgm:pt>
    <dgm:pt modelId="{950C9ECB-7AF5-4896-8E48-F814FFE8B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Your idea has to bring more value to more stakeholders than the costs incurred</a:t>
          </a:r>
        </a:p>
      </dgm:t>
    </dgm:pt>
    <dgm:pt modelId="{9983623F-D24A-4F4B-BBE2-AC1B26B4B697}" type="parTrans" cxnId="{F50174B4-8F67-4C86-BC73-8AD903B184E0}">
      <dgm:prSet/>
      <dgm:spPr/>
      <dgm:t>
        <a:bodyPr/>
        <a:lstStyle/>
        <a:p>
          <a:endParaRPr lang="en-US"/>
        </a:p>
      </dgm:t>
    </dgm:pt>
    <dgm:pt modelId="{1CEE7BDF-E2FC-4C8F-B677-2B4F1FCFF4FF}" type="sibTrans" cxnId="{F50174B4-8F67-4C86-BC73-8AD903B184E0}">
      <dgm:prSet/>
      <dgm:spPr/>
      <dgm:t>
        <a:bodyPr/>
        <a:lstStyle/>
        <a:p>
          <a:endParaRPr lang="en-US"/>
        </a:p>
      </dgm:t>
    </dgm:pt>
    <dgm:pt modelId="{649DAF10-AE7A-4BF7-A769-697FD7DB14DA}" type="pres">
      <dgm:prSet presAssocID="{DCE4C41A-1F67-49E9-8EE3-C5B72F5EE5AE}" presName="root" presStyleCnt="0">
        <dgm:presLayoutVars>
          <dgm:dir/>
          <dgm:resizeHandles val="exact"/>
        </dgm:presLayoutVars>
      </dgm:prSet>
      <dgm:spPr/>
    </dgm:pt>
    <dgm:pt modelId="{7A0DE3A3-8A66-4C64-96C2-8B0FAF7F2379}" type="pres">
      <dgm:prSet presAssocID="{DFAE1F10-0C8D-4496-B593-31BF277392A3}" presName="compNode" presStyleCnt="0"/>
      <dgm:spPr/>
    </dgm:pt>
    <dgm:pt modelId="{88642F71-7440-4C1E-AF55-EF4B006B1914}" type="pres">
      <dgm:prSet presAssocID="{DFAE1F10-0C8D-4496-B593-31BF277392A3}" presName="bgRect" presStyleLbl="bgShp" presStyleIdx="0" presStyleCnt="5"/>
      <dgm:spPr/>
    </dgm:pt>
    <dgm:pt modelId="{DD19FFF1-59AB-4736-B1B8-CB31080F5938}" type="pres">
      <dgm:prSet presAssocID="{DFAE1F10-0C8D-4496-B593-31BF277392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Heart with solid fill"/>
        </a:ext>
      </dgm:extLst>
    </dgm:pt>
    <dgm:pt modelId="{D63F3F4B-7D1E-4088-B043-92087D8C83EB}" type="pres">
      <dgm:prSet presAssocID="{DFAE1F10-0C8D-4496-B593-31BF277392A3}" presName="spaceRect" presStyleCnt="0"/>
      <dgm:spPr/>
    </dgm:pt>
    <dgm:pt modelId="{5951575C-32F9-4AC8-8643-328E651187D9}" type="pres">
      <dgm:prSet presAssocID="{DFAE1F10-0C8D-4496-B593-31BF277392A3}" presName="parTx" presStyleLbl="revTx" presStyleIdx="0" presStyleCnt="5">
        <dgm:presLayoutVars>
          <dgm:chMax val="0"/>
          <dgm:chPref val="0"/>
        </dgm:presLayoutVars>
      </dgm:prSet>
      <dgm:spPr/>
    </dgm:pt>
    <dgm:pt modelId="{AEAAE2BF-3504-4D8A-92F0-5C3458DE80FA}" type="pres">
      <dgm:prSet presAssocID="{04188512-22DD-4753-8A84-DB6123CBE17C}" presName="sibTrans" presStyleCnt="0"/>
      <dgm:spPr/>
    </dgm:pt>
    <dgm:pt modelId="{70501B9F-B137-4544-9ACC-5BC0208FF7DF}" type="pres">
      <dgm:prSet presAssocID="{C4BAF00B-126C-4123-BD3C-CF3DAA9653E0}" presName="compNode" presStyleCnt="0"/>
      <dgm:spPr/>
    </dgm:pt>
    <dgm:pt modelId="{9D8AAF11-C76F-4809-A805-148EB898F8A7}" type="pres">
      <dgm:prSet presAssocID="{C4BAF00B-126C-4123-BD3C-CF3DAA9653E0}" presName="bgRect" presStyleLbl="bgShp" presStyleIdx="1" presStyleCnt="5"/>
      <dgm:spPr/>
    </dgm:pt>
    <dgm:pt modelId="{00D7E574-DF72-404C-86E7-891F51B89D61}" type="pres">
      <dgm:prSet presAssocID="{C4BAF00B-126C-4123-BD3C-CF3DAA9653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Dislike with solid fill"/>
        </a:ext>
      </dgm:extLst>
    </dgm:pt>
    <dgm:pt modelId="{0F0C3DA5-6699-4FE5-9066-F63000D2EB9B}" type="pres">
      <dgm:prSet presAssocID="{C4BAF00B-126C-4123-BD3C-CF3DAA9653E0}" presName="spaceRect" presStyleCnt="0"/>
      <dgm:spPr/>
    </dgm:pt>
    <dgm:pt modelId="{41604988-1C70-4B68-AA8A-D7BD6F0C88B8}" type="pres">
      <dgm:prSet presAssocID="{C4BAF00B-126C-4123-BD3C-CF3DAA9653E0}" presName="parTx" presStyleLbl="revTx" presStyleIdx="1" presStyleCnt="5">
        <dgm:presLayoutVars>
          <dgm:chMax val="0"/>
          <dgm:chPref val="0"/>
        </dgm:presLayoutVars>
      </dgm:prSet>
      <dgm:spPr/>
    </dgm:pt>
    <dgm:pt modelId="{C55E4E16-85C6-45A3-9979-6060E30731C4}" type="pres">
      <dgm:prSet presAssocID="{C322F0A6-8AB3-432F-8E92-802FC833D251}" presName="sibTrans" presStyleCnt="0"/>
      <dgm:spPr/>
    </dgm:pt>
    <dgm:pt modelId="{CF44E218-9B3E-4944-9B5F-4A99544DD473}" type="pres">
      <dgm:prSet presAssocID="{18225985-BB25-47EE-A403-8EC132DDC971}" presName="compNode" presStyleCnt="0"/>
      <dgm:spPr/>
    </dgm:pt>
    <dgm:pt modelId="{53C4570C-6E2A-4DD7-9F24-2E90C98695B3}" type="pres">
      <dgm:prSet presAssocID="{18225985-BB25-47EE-A403-8EC132DDC971}" presName="bgRect" presStyleLbl="bgShp" presStyleIdx="2" presStyleCnt="5"/>
      <dgm:spPr/>
    </dgm:pt>
    <dgm:pt modelId="{BD17630F-4B1E-4959-9426-EB39A286B1AE}" type="pres">
      <dgm:prSet presAssocID="{18225985-BB25-47EE-A403-8EC132DDC9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54D7598-437A-4D41-BF4A-7F265E286A2F}" type="pres">
      <dgm:prSet presAssocID="{18225985-BB25-47EE-A403-8EC132DDC971}" presName="spaceRect" presStyleCnt="0"/>
      <dgm:spPr/>
    </dgm:pt>
    <dgm:pt modelId="{BD7F93EA-29F1-44CC-A0B2-C81ECE735444}" type="pres">
      <dgm:prSet presAssocID="{18225985-BB25-47EE-A403-8EC132DDC971}" presName="parTx" presStyleLbl="revTx" presStyleIdx="2" presStyleCnt="5">
        <dgm:presLayoutVars>
          <dgm:chMax val="0"/>
          <dgm:chPref val="0"/>
        </dgm:presLayoutVars>
      </dgm:prSet>
      <dgm:spPr/>
    </dgm:pt>
    <dgm:pt modelId="{A18A5328-7E0B-444E-A2B8-E7DB6EB3232E}" type="pres">
      <dgm:prSet presAssocID="{A6057F01-C82C-4E3D-8D24-2F99D8B9A046}" presName="sibTrans" presStyleCnt="0"/>
      <dgm:spPr/>
    </dgm:pt>
    <dgm:pt modelId="{9CFAC189-6CFE-4D07-BE7B-43AC703A2F12}" type="pres">
      <dgm:prSet presAssocID="{0FF271C8-F3A6-4272-812A-ADC47EFC9840}" presName="compNode" presStyleCnt="0"/>
      <dgm:spPr/>
    </dgm:pt>
    <dgm:pt modelId="{1590CA89-788F-40E4-8355-965CDBBE983C}" type="pres">
      <dgm:prSet presAssocID="{0FF271C8-F3A6-4272-812A-ADC47EFC9840}" presName="bgRect" presStyleLbl="bgShp" presStyleIdx="3" presStyleCnt="5"/>
      <dgm:spPr/>
    </dgm:pt>
    <dgm:pt modelId="{DBDCCBB8-699D-45F7-85C7-052D1DA20D36}" type="pres">
      <dgm:prSet presAssocID="{0FF271C8-F3A6-4272-812A-ADC47EFC98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D3894865-D60C-4CA8-B410-D186B0B3E518}" type="pres">
      <dgm:prSet presAssocID="{0FF271C8-F3A6-4272-812A-ADC47EFC9840}" presName="spaceRect" presStyleCnt="0"/>
      <dgm:spPr/>
    </dgm:pt>
    <dgm:pt modelId="{58174144-9BA4-4114-8DB2-6B81E2AC223D}" type="pres">
      <dgm:prSet presAssocID="{0FF271C8-F3A6-4272-812A-ADC47EFC9840}" presName="parTx" presStyleLbl="revTx" presStyleIdx="3" presStyleCnt="5">
        <dgm:presLayoutVars>
          <dgm:chMax val="0"/>
          <dgm:chPref val="0"/>
        </dgm:presLayoutVars>
      </dgm:prSet>
      <dgm:spPr/>
    </dgm:pt>
    <dgm:pt modelId="{FC143D90-DD22-49C3-AAD3-D59D92091D48}" type="pres">
      <dgm:prSet presAssocID="{74A66D0A-1A03-4266-8917-3EEFBB168EF9}" presName="sibTrans" presStyleCnt="0"/>
      <dgm:spPr/>
    </dgm:pt>
    <dgm:pt modelId="{E28474DA-B65E-4991-AAE1-2D2DC5036793}" type="pres">
      <dgm:prSet presAssocID="{950C9ECB-7AF5-4896-8E48-F814FFE8BAB2}" presName="compNode" presStyleCnt="0"/>
      <dgm:spPr/>
    </dgm:pt>
    <dgm:pt modelId="{1D633A51-7B48-409D-890E-17B850904AEC}" type="pres">
      <dgm:prSet presAssocID="{950C9ECB-7AF5-4896-8E48-F814FFE8BAB2}" presName="bgRect" presStyleLbl="bgShp" presStyleIdx="4" presStyleCnt="5"/>
      <dgm:spPr/>
    </dgm:pt>
    <dgm:pt modelId="{AB1922F3-2D3B-47C2-999A-237129897239}" type="pres">
      <dgm:prSet presAssocID="{950C9ECB-7AF5-4896-8E48-F814FFE8BA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 with solid fill"/>
        </a:ext>
      </dgm:extLst>
    </dgm:pt>
    <dgm:pt modelId="{33045EB1-F374-4DE1-9376-D28CCC8E9A1B}" type="pres">
      <dgm:prSet presAssocID="{950C9ECB-7AF5-4896-8E48-F814FFE8BAB2}" presName="spaceRect" presStyleCnt="0"/>
      <dgm:spPr/>
    </dgm:pt>
    <dgm:pt modelId="{4FAAB71B-2250-4888-9B25-0D730D30E688}" type="pres">
      <dgm:prSet presAssocID="{950C9ECB-7AF5-4896-8E48-F814FFE8BAB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9EE7F09-D47D-439C-B16B-E9A38607AE36}" srcId="{DCE4C41A-1F67-49E9-8EE3-C5B72F5EE5AE}" destId="{DFAE1F10-0C8D-4496-B593-31BF277392A3}" srcOrd="0" destOrd="0" parTransId="{8BEBF8D6-8920-4406-A693-1C691034C694}" sibTransId="{04188512-22DD-4753-8A84-DB6123CBE17C}"/>
    <dgm:cxn modelId="{157E1F1D-3AF9-4953-858B-BAD4A70F9393}" srcId="{DCE4C41A-1F67-49E9-8EE3-C5B72F5EE5AE}" destId="{0FF271C8-F3A6-4272-812A-ADC47EFC9840}" srcOrd="3" destOrd="0" parTransId="{7851E1A9-24F4-482A-926E-F7E45EE95F28}" sibTransId="{74A66D0A-1A03-4266-8917-3EEFBB168EF9}"/>
    <dgm:cxn modelId="{40D86D5E-9EEE-4C20-8725-6AE2818CEAD0}" type="presOf" srcId="{950C9ECB-7AF5-4896-8E48-F814FFE8BAB2}" destId="{4FAAB71B-2250-4888-9B25-0D730D30E688}" srcOrd="0" destOrd="0" presId="urn:microsoft.com/office/officeart/2018/2/layout/IconVerticalSolidList"/>
    <dgm:cxn modelId="{CE56FE8C-2037-4187-8C4B-F381395F1FEE}" type="presOf" srcId="{18225985-BB25-47EE-A403-8EC132DDC971}" destId="{BD7F93EA-29F1-44CC-A0B2-C81ECE735444}" srcOrd="0" destOrd="0" presId="urn:microsoft.com/office/officeart/2018/2/layout/IconVerticalSolidList"/>
    <dgm:cxn modelId="{764EB19F-8FE7-4CA1-A4C8-6C6BCF26A8A8}" type="presOf" srcId="{DCE4C41A-1F67-49E9-8EE3-C5B72F5EE5AE}" destId="{649DAF10-AE7A-4BF7-A769-697FD7DB14DA}" srcOrd="0" destOrd="0" presId="urn:microsoft.com/office/officeart/2018/2/layout/IconVerticalSolidList"/>
    <dgm:cxn modelId="{586805A2-A493-4757-952A-12AE09A7B8EA}" srcId="{DCE4C41A-1F67-49E9-8EE3-C5B72F5EE5AE}" destId="{C4BAF00B-126C-4123-BD3C-CF3DAA9653E0}" srcOrd="1" destOrd="0" parTransId="{84101A44-EB54-41F8-BD46-39877C2072B2}" sibTransId="{C322F0A6-8AB3-432F-8E92-802FC833D251}"/>
    <dgm:cxn modelId="{F50174B4-8F67-4C86-BC73-8AD903B184E0}" srcId="{DCE4C41A-1F67-49E9-8EE3-C5B72F5EE5AE}" destId="{950C9ECB-7AF5-4896-8E48-F814FFE8BAB2}" srcOrd="4" destOrd="0" parTransId="{9983623F-D24A-4F4B-BBE2-AC1B26B4B697}" sibTransId="{1CEE7BDF-E2FC-4C8F-B677-2B4F1FCFF4FF}"/>
    <dgm:cxn modelId="{471D51B5-513A-4DA7-A521-EC443FF35B1B}" type="presOf" srcId="{DFAE1F10-0C8D-4496-B593-31BF277392A3}" destId="{5951575C-32F9-4AC8-8643-328E651187D9}" srcOrd="0" destOrd="0" presId="urn:microsoft.com/office/officeart/2018/2/layout/IconVerticalSolidList"/>
    <dgm:cxn modelId="{400B81CC-452D-4175-9405-39881BCE5B92}" srcId="{DCE4C41A-1F67-49E9-8EE3-C5B72F5EE5AE}" destId="{18225985-BB25-47EE-A403-8EC132DDC971}" srcOrd="2" destOrd="0" parTransId="{45610A62-D179-4CB7-BFA9-95A48592CB00}" sibTransId="{A6057F01-C82C-4E3D-8D24-2F99D8B9A046}"/>
    <dgm:cxn modelId="{BE824CE8-FB44-4956-A770-6084A06CDD9A}" type="presOf" srcId="{C4BAF00B-126C-4123-BD3C-CF3DAA9653E0}" destId="{41604988-1C70-4B68-AA8A-D7BD6F0C88B8}" srcOrd="0" destOrd="0" presId="urn:microsoft.com/office/officeart/2018/2/layout/IconVerticalSolidList"/>
    <dgm:cxn modelId="{D7E75FFA-D47D-4287-93AA-5666C04FC940}" type="presOf" srcId="{0FF271C8-F3A6-4272-812A-ADC47EFC9840}" destId="{58174144-9BA4-4114-8DB2-6B81E2AC223D}" srcOrd="0" destOrd="0" presId="urn:microsoft.com/office/officeart/2018/2/layout/IconVerticalSolidList"/>
    <dgm:cxn modelId="{87BF5152-5B21-458D-8C2E-C110322BB6D8}" type="presParOf" srcId="{649DAF10-AE7A-4BF7-A769-697FD7DB14DA}" destId="{7A0DE3A3-8A66-4C64-96C2-8B0FAF7F2379}" srcOrd="0" destOrd="0" presId="urn:microsoft.com/office/officeart/2018/2/layout/IconVerticalSolidList"/>
    <dgm:cxn modelId="{00A447F2-3AB7-47E2-B03A-8A7005A76982}" type="presParOf" srcId="{7A0DE3A3-8A66-4C64-96C2-8B0FAF7F2379}" destId="{88642F71-7440-4C1E-AF55-EF4B006B1914}" srcOrd="0" destOrd="0" presId="urn:microsoft.com/office/officeart/2018/2/layout/IconVerticalSolidList"/>
    <dgm:cxn modelId="{46363B80-6ADA-4DC6-B99D-6F5F871C8C6D}" type="presParOf" srcId="{7A0DE3A3-8A66-4C64-96C2-8B0FAF7F2379}" destId="{DD19FFF1-59AB-4736-B1B8-CB31080F5938}" srcOrd="1" destOrd="0" presId="urn:microsoft.com/office/officeart/2018/2/layout/IconVerticalSolidList"/>
    <dgm:cxn modelId="{BBAB9D57-3F57-4715-A56B-BEFC85F7E2A4}" type="presParOf" srcId="{7A0DE3A3-8A66-4C64-96C2-8B0FAF7F2379}" destId="{D63F3F4B-7D1E-4088-B043-92087D8C83EB}" srcOrd="2" destOrd="0" presId="urn:microsoft.com/office/officeart/2018/2/layout/IconVerticalSolidList"/>
    <dgm:cxn modelId="{D4D54E5F-804F-4C47-9079-C2EF961AA899}" type="presParOf" srcId="{7A0DE3A3-8A66-4C64-96C2-8B0FAF7F2379}" destId="{5951575C-32F9-4AC8-8643-328E651187D9}" srcOrd="3" destOrd="0" presId="urn:microsoft.com/office/officeart/2018/2/layout/IconVerticalSolidList"/>
    <dgm:cxn modelId="{1DBB0CFB-E53E-4C2C-9A51-96E9F4E0FA7E}" type="presParOf" srcId="{649DAF10-AE7A-4BF7-A769-697FD7DB14DA}" destId="{AEAAE2BF-3504-4D8A-92F0-5C3458DE80FA}" srcOrd="1" destOrd="0" presId="urn:microsoft.com/office/officeart/2018/2/layout/IconVerticalSolidList"/>
    <dgm:cxn modelId="{5F1D18A8-0690-4962-82D7-01A191645022}" type="presParOf" srcId="{649DAF10-AE7A-4BF7-A769-697FD7DB14DA}" destId="{70501B9F-B137-4544-9ACC-5BC0208FF7DF}" srcOrd="2" destOrd="0" presId="urn:microsoft.com/office/officeart/2018/2/layout/IconVerticalSolidList"/>
    <dgm:cxn modelId="{DBD79B51-F7F4-4512-93BB-6BB9DE9A3E5E}" type="presParOf" srcId="{70501B9F-B137-4544-9ACC-5BC0208FF7DF}" destId="{9D8AAF11-C76F-4809-A805-148EB898F8A7}" srcOrd="0" destOrd="0" presId="urn:microsoft.com/office/officeart/2018/2/layout/IconVerticalSolidList"/>
    <dgm:cxn modelId="{D285C7EE-266C-495B-ACC8-DD42FC45523E}" type="presParOf" srcId="{70501B9F-B137-4544-9ACC-5BC0208FF7DF}" destId="{00D7E574-DF72-404C-86E7-891F51B89D61}" srcOrd="1" destOrd="0" presId="urn:microsoft.com/office/officeart/2018/2/layout/IconVerticalSolidList"/>
    <dgm:cxn modelId="{BA5C5DD1-BA7B-49AF-AF3C-87F0E10673F5}" type="presParOf" srcId="{70501B9F-B137-4544-9ACC-5BC0208FF7DF}" destId="{0F0C3DA5-6699-4FE5-9066-F63000D2EB9B}" srcOrd="2" destOrd="0" presId="urn:microsoft.com/office/officeart/2018/2/layout/IconVerticalSolidList"/>
    <dgm:cxn modelId="{DFE92A43-39A9-4A22-88D2-A664877F4AEC}" type="presParOf" srcId="{70501B9F-B137-4544-9ACC-5BC0208FF7DF}" destId="{41604988-1C70-4B68-AA8A-D7BD6F0C88B8}" srcOrd="3" destOrd="0" presId="urn:microsoft.com/office/officeart/2018/2/layout/IconVerticalSolidList"/>
    <dgm:cxn modelId="{3CE73229-DE70-4192-B62D-CF0D82B4D45D}" type="presParOf" srcId="{649DAF10-AE7A-4BF7-A769-697FD7DB14DA}" destId="{C55E4E16-85C6-45A3-9979-6060E30731C4}" srcOrd="3" destOrd="0" presId="urn:microsoft.com/office/officeart/2018/2/layout/IconVerticalSolidList"/>
    <dgm:cxn modelId="{B065AF54-2ED5-4BB2-A7BC-17CAB3035458}" type="presParOf" srcId="{649DAF10-AE7A-4BF7-A769-697FD7DB14DA}" destId="{CF44E218-9B3E-4944-9B5F-4A99544DD473}" srcOrd="4" destOrd="0" presId="urn:microsoft.com/office/officeart/2018/2/layout/IconVerticalSolidList"/>
    <dgm:cxn modelId="{98C232A4-3525-44F9-8922-90081023DA51}" type="presParOf" srcId="{CF44E218-9B3E-4944-9B5F-4A99544DD473}" destId="{53C4570C-6E2A-4DD7-9F24-2E90C98695B3}" srcOrd="0" destOrd="0" presId="urn:microsoft.com/office/officeart/2018/2/layout/IconVerticalSolidList"/>
    <dgm:cxn modelId="{0B8AEED9-DA5C-4B3C-8D32-4A45B729A597}" type="presParOf" srcId="{CF44E218-9B3E-4944-9B5F-4A99544DD473}" destId="{BD17630F-4B1E-4959-9426-EB39A286B1AE}" srcOrd="1" destOrd="0" presId="urn:microsoft.com/office/officeart/2018/2/layout/IconVerticalSolidList"/>
    <dgm:cxn modelId="{173F1DE6-5471-4E06-A266-07B770BE26D5}" type="presParOf" srcId="{CF44E218-9B3E-4944-9B5F-4A99544DD473}" destId="{D54D7598-437A-4D41-BF4A-7F265E286A2F}" srcOrd="2" destOrd="0" presId="urn:microsoft.com/office/officeart/2018/2/layout/IconVerticalSolidList"/>
    <dgm:cxn modelId="{0DDB9129-7273-482C-BC24-B184313579C1}" type="presParOf" srcId="{CF44E218-9B3E-4944-9B5F-4A99544DD473}" destId="{BD7F93EA-29F1-44CC-A0B2-C81ECE735444}" srcOrd="3" destOrd="0" presId="urn:microsoft.com/office/officeart/2018/2/layout/IconVerticalSolidList"/>
    <dgm:cxn modelId="{89434B48-51AE-4AE0-923F-2C5DFE518BFA}" type="presParOf" srcId="{649DAF10-AE7A-4BF7-A769-697FD7DB14DA}" destId="{A18A5328-7E0B-444E-A2B8-E7DB6EB3232E}" srcOrd="5" destOrd="0" presId="urn:microsoft.com/office/officeart/2018/2/layout/IconVerticalSolidList"/>
    <dgm:cxn modelId="{7605A411-1F15-40E7-A6CB-924B4E774C96}" type="presParOf" srcId="{649DAF10-AE7A-4BF7-A769-697FD7DB14DA}" destId="{9CFAC189-6CFE-4D07-BE7B-43AC703A2F12}" srcOrd="6" destOrd="0" presId="urn:microsoft.com/office/officeart/2018/2/layout/IconVerticalSolidList"/>
    <dgm:cxn modelId="{4052DA20-0F0E-4C6B-B55B-C81EDD4F0671}" type="presParOf" srcId="{9CFAC189-6CFE-4D07-BE7B-43AC703A2F12}" destId="{1590CA89-788F-40E4-8355-965CDBBE983C}" srcOrd="0" destOrd="0" presId="urn:microsoft.com/office/officeart/2018/2/layout/IconVerticalSolidList"/>
    <dgm:cxn modelId="{BFA1AFAB-2A0A-4495-A402-9F9D168FBB4F}" type="presParOf" srcId="{9CFAC189-6CFE-4D07-BE7B-43AC703A2F12}" destId="{DBDCCBB8-699D-45F7-85C7-052D1DA20D36}" srcOrd="1" destOrd="0" presId="urn:microsoft.com/office/officeart/2018/2/layout/IconVerticalSolidList"/>
    <dgm:cxn modelId="{FBD3ABC7-E986-4E0C-8CB8-D7036E6FCDC8}" type="presParOf" srcId="{9CFAC189-6CFE-4D07-BE7B-43AC703A2F12}" destId="{D3894865-D60C-4CA8-B410-D186B0B3E518}" srcOrd="2" destOrd="0" presId="urn:microsoft.com/office/officeart/2018/2/layout/IconVerticalSolidList"/>
    <dgm:cxn modelId="{B080B785-1D23-46C6-A649-BDEBD77F8D70}" type="presParOf" srcId="{9CFAC189-6CFE-4D07-BE7B-43AC703A2F12}" destId="{58174144-9BA4-4114-8DB2-6B81E2AC223D}" srcOrd="3" destOrd="0" presId="urn:microsoft.com/office/officeart/2018/2/layout/IconVerticalSolidList"/>
    <dgm:cxn modelId="{9530107B-F1D2-4242-849D-97C3BC9F9706}" type="presParOf" srcId="{649DAF10-AE7A-4BF7-A769-697FD7DB14DA}" destId="{FC143D90-DD22-49C3-AAD3-D59D92091D48}" srcOrd="7" destOrd="0" presId="urn:microsoft.com/office/officeart/2018/2/layout/IconVerticalSolidList"/>
    <dgm:cxn modelId="{7AC055EF-5732-4061-A0E2-6F037C6103F1}" type="presParOf" srcId="{649DAF10-AE7A-4BF7-A769-697FD7DB14DA}" destId="{E28474DA-B65E-4991-AAE1-2D2DC5036793}" srcOrd="8" destOrd="0" presId="urn:microsoft.com/office/officeart/2018/2/layout/IconVerticalSolidList"/>
    <dgm:cxn modelId="{C3DDA603-F0CF-4C8D-B86B-14583E451652}" type="presParOf" srcId="{E28474DA-B65E-4991-AAE1-2D2DC5036793}" destId="{1D633A51-7B48-409D-890E-17B850904AEC}" srcOrd="0" destOrd="0" presId="urn:microsoft.com/office/officeart/2018/2/layout/IconVerticalSolidList"/>
    <dgm:cxn modelId="{218A306A-7D7C-48AB-B7F0-33CF78600226}" type="presParOf" srcId="{E28474DA-B65E-4991-AAE1-2D2DC5036793}" destId="{AB1922F3-2D3B-47C2-999A-237129897239}" srcOrd="1" destOrd="0" presId="urn:microsoft.com/office/officeart/2018/2/layout/IconVerticalSolidList"/>
    <dgm:cxn modelId="{3C8C1424-B470-445C-BDBD-47E140AA5925}" type="presParOf" srcId="{E28474DA-B65E-4991-AAE1-2D2DC5036793}" destId="{33045EB1-F374-4DE1-9376-D28CCC8E9A1B}" srcOrd="2" destOrd="0" presId="urn:microsoft.com/office/officeart/2018/2/layout/IconVerticalSolidList"/>
    <dgm:cxn modelId="{C055F07C-0794-47CE-9D7D-B5016D8B8DED}" type="presParOf" srcId="{E28474DA-B65E-4991-AAE1-2D2DC5036793}" destId="{4FAAB71B-2250-4888-9B25-0D730D30E6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8F0BDD-2489-4F9E-B85C-E621381593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B183E8-2412-431D-95DC-4E9F6D3064FD}">
      <dgm:prSet/>
      <dgm:spPr/>
      <dgm:t>
        <a:bodyPr/>
        <a:lstStyle/>
        <a:p>
          <a:r>
            <a:rPr lang="en-US"/>
            <a:t>Create a pilot project to see how your idea will look</a:t>
          </a:r>
        </a:p>
      </dgm:t>
    </dgm:pt>
    <dgm:pt modelId="{D870EDB1-3331-4B90-A489-C111A3971D69}" type="parTrans" cxnId="{1C057FF6-6DB4-483D-B1E3-3EF71A8E9250}">
      <dgm:prSet/>
      <dgm:spPr/>
      <dgm:t>
        <a:bodyPr/>
        <a:lstStyle/>
        <a:p>
          <a:endParaRPr lang="en-US"/>
        </a:p>
      </dgm:t>
    </dgm:pt>
    <dgm:pt modelId="{790DA1C6-C158-452F-8F34-37FC9280BFDC}" type="sibTrans" cxnId="{1C057FF6-6DB4-483D-B1E3-3EF71A8E9250}">
      <dgm:prSet/>
      <dgm:spPr/>
      <dgm:t>
        <a:bodyPr/>
        <a:lstStyle/>
        <a:p>
          <a:endParaRPr lang="en-US"/>
        </a:p>
      </dgm:t>
    </dgm:pt>
    <dgm:pt modelId="{D8089D36-D1A2-4598-BC67-A4BFBE2FA91C}">
      <dgm:prSet/>
      <dgm:spPr/>
      <dgm:t>
        <a:bodyPr/>
        <a:lstStyle/>
        <a:p>
          <a:r>
            <a:rPr lang="en-US"/>
            <a:t>This is the point where you will have a prototype</a:t>
          </a:r>
        </a:p>
      </dgm:t>
    </dgm:pt>
    <dgm:pt modelId="{86477E80-5349-4386-8D04-87F14AA7C2C7}" type="parTrans" cxnId="{C240E3F8-F78E-466D-9410-3199C1EF69DF}">
      <dgm:prSet/>
      <dgm:spPr/>
      <dgm:t>
        <a:bodyPr/>
        <a:lstStyle/>
        <a:p>
          <a:endParaRPr lang="en-US"/>
        </a:p>
      </dgm:t>
    </dgm:pt>
    <dgm:pt modelId="{A4429BEB-DD79-45BB-983A-B6AC3E0C2749}" type="sibTrans" cxnId="{C240E3F8-F78E-466D-9410-3199C1EF69DF}">
      <dgm:prSet/>
      <dgm:spPr/>
      <dgm:t>
        <a:bodyPr/>
        <a:lstStyle/>
        <a:p>
          <a:endParaRPr lang="en-US"/>
        </a:p>
      </dgm:t>
    </dgm:pt>
    <dgm:pt modelId="{3B9BE03D-5528-425A-88AA-6539BBB711A3}">
      <dgm:prSet/>
      <dgm:spPr/>
      <dgm:t>
        <a:bodyPr/>
        <a:lstStyle/>
        <a:p>
          <a:r>
            <a:rPr lang="en-US"/>
            <a:t>See if your target users like it</a:t>
          </a:r>
        </a:p>
      </dgm:t>
    </dgm:pt>
    <dgm:pt modelId="{CADF9BFA-F364-4265-B1BF-5D4FF63225BD}" type="parTrans" cxnId="{EC99A5EB-E678-401A-817B-AA445B8008DF}">
      <dgm:prSet/>
      <dgm:spPr/>
      <dgm:t>
        <a:bodyPr/>
        <a:lstStyle/>
        <a:p>
          <a:endParaRPr lang="en-US"/>
        </a:p>
      </dgm:t>
    </dgm:pt>
    <dgm:pt modelId="{5991CAE7-FD31-41AF-9129-51642DEBA8D7}" type="sibTrans" cxnId="{EC99A5EB-E678-401A-817B-AA445B8008DF}">
      <dgm:prSet/>
      <dgm:spPr/>
      <dgm:t>
        <a:bodyPr/>
        <a:lstStyle/>
        <a:p>
          <a:endParaRPr lang="en-US"/>
        </a:p>
      </dgm:t>
    </dgm:pt>
    <dgm:pt modelId="{B7E5F752-9E26-4F26-AF0D-C4B27229450B}">
      <dgm:prSet/>
      <dgm:spPr/>
      <dgm:t>
        <a:bodyPr/>
        <a:lstStyle/>
        <a:p>
          <a:r>
            <a:rPr lang="en-US"/>
            <a:t>How much they would pay for it</a:t>
          </a:r>
        </a:p>
      </dgm:t>
    </dgm:pt>
    <dgm:pt modelId="{29F591F2-82DF-473F-808C-60FDC814036A}" type="parTrans" cxnId="{81E40A4A-DBB6-474C-89F9-CEBC8066C1C9}">
      <dgm:prSet/>
      <dgm:spPr/>
      <dgm:t>
        <a:bodyPr/>
        <a:lstStyle/>
        <a:p>
          <a:endParaRPr lang="en-US"/>
        </a:p>
      </dgm:t>
    </dgm:pt>
    <dgm:pt modelId="{4AA423B7-E94E-4EAC-BD10-9CD0A1ABBAE6}" type="sibTrans" cxnId="{81E40A4A-DBB6-474C-89F9-CEBC8066C1C9}">
      <dgm:prSet/>
      <dgm:spPr/>
      <dgm:t>
        <a:bodyPr/>
        <a:lstStyle/>
        <a:p>
          <a:endParaRPr lang="en-US"/>
        </a:p>
      </dgm:t>
    </dgm:pt>
    <dgm:pt modelId="{3CDA4054-24BF-4E40-82B5-962F85F70E6E}">
      <dgm:prSet/>
      <dgm:spPr/>
      <dgm:t>
        <a:bodyPr/>
        <a:lstStyle/>
        <a:p>
          <a:r>
            <a:rPr lang="en-US"/>
            <a:t>How much it costs you</a:t>
          </a:r>
        </a:p>
      </dgm:t>
    </dgm:pt>
    <dgm:pt modelId="{2E031620-31DB-4396-9956-267FE54475EB}" type="parTrans" cxnId="{F4085094-C3D5-40D6-AED3-D150F2D21B3A}">
      <dgm:prSet/>
      <dgm:spPr/>
      <dgm:t>
        <a:bodyPr/>
        <a:lstStyle/>
        <a:p>
          <a:endParaRPr lang="en-US"/>
        </a:p>
      </dgm:t>
    </dgm:pt>
    <dgm:pt modelId="{99829D6B-610B-45EE-881F-CEE63ECEEABD}" type="sibTrans" cxnId="{F4085094-C3D5-40D6-AED3-D150F2D21B3A}">
      <dgm:prSet/>
      <dgm:spPr/>
      <dgm:t>
        <a:bodyPr/>
        <a:lstStyle/>
        <a:p>
          <a:endParaRPr lang="en-US"/>
        </a:p>
      </dgm:t>
    </dgm:pt>
    <dgm:pt modelId="{9E060964-6112-4680-8AF4-53075BC89114}">
      <dgm:prSet/>
      <dgm:spPr/>
      <dgm:t>
        <a:bodyPr/>
        <a:lstStyle/>
        <a:p>
          <a:r>
            <a:rPr lang="en-US"/>
            <a:t>Is now the right time?</a:t>
          </a:r>
        </a:p>
      </dgm:t>
    </dgm:pt>
    <dgm:pt modelId="{02574CAB-FAEB-47E4-8A0C-0A2AC4C36B72}" type="parTrans" cxnId="{B9896926-EE18-4C48-90ED-E45D4F35E6D4}">
      <dgm:prSet/>
      <dgm:spPr/>
      <dgm:t>
        <a:bodyPr/>
        <a:lstStyle/>
        <a:p>
          <a:endParaRPr lang="en-US"/>
        </a:p>
      </dgm:t>
    </dgm:pt>
    <dgm:pt modelId="{6AEF360B-B8B8-4999-A082-B34D43038062}" type="sibTrans" cxnId="{B9896926-EE18-4C48-90ED-E45D4F35E6D4}">
      <dgm:prSet/>
      <dgm:spPr/>
      <dgm:t>
        <a:bodyPr/>
        <a:lstStyle/>
        <a:p>
          <a:endParaRPr lang="en-US"/>
        </a:p>
      </dgm:t>
    </dgm:pt>
    <dgm:pt modelId="{1A1AA472-F96B-48AA-94C9-C7D17C80E7EA}" type="pres">
      <dgm:prSet presAssocID="{8F8F0BDD-2489-4F9E-B85C-E62138159397}" presName="root" presStyleCnt="0">
        <dgm:presLayoutVars>
          <dgm:dir/>
          <dgm:resizeHandles val="exact"/>
        </dgm:presLayoutVars>
      </dgm:prSet>
      <dgm:spPr/>
    </dgm:pt>
    <dgm:pt modelId="{ACB393DC-51AF-4B39-A937-ADA970BA9322}" type="pres">
      <dgm:prSet presAssocID="{78B183E8-2412-431D-95DC-4E9F6D3064FD}" presName="compNode" presStyleCnt="0"/>
      <dgm:spPr/>
    </dgm:pt>
    <dgm:pt modelId="{6E4B83D1-D25D-4A5C-9E5B-A7367648BD54}" type="pres">
      <dgm:prSet presAssocID="{78B183E8-2412-431D-95DC-4E9F6D3064FD}" presName="bgRect" presStyleLbl="bgShp" presStyleIdx="0" presStyleCnt="6"/>
      <dgm:spPr/>
    </dgm:pt>
    <dgm:pt modelId="{F462456E-9E71-4B51-9298-707426EA967B}" type="pres">
      <dgm:prSet presAssocID="{78B183E8-2412-431D-95DC-4E9F6D3064F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B54E0FC-AACC-415B-99D9-A71FFE88097A}" type="pres">
      <dgm:prSet presAssocID="{78B183E8-2412-431D-95DC-4E9F6D3064FD}" presName="spaceRect" presStyleCnt="0"/>
      <dgm:spPr/>
    </dgm:pt>
    <dgm:pt modelId="{5EA52A40-277F-4313-A3F6-1D5F2EC8F638}" type="pres">
      <dgm:prSet presAssocID="{78B183E8-2412-431D-95DC-4E9F6D3064FD}" presName="parTx" presStyleLbl="revTx" presStyleIdx="0" presStyleCnt="6">
        <dgm:presLayoutVars>
          <dgm:chMax val="0"/>
          <dgm:chPref val="0"/>
        </dgm:presLayoutVars>
      </dgm:prSet>
      <dgm:spPr/>
    </dgm:pt>
    <dgm:pt modelId="{DBB19EB3-3D90-4405-991C-38755260A712}" type="pres">
      <dgm:prSet presAssocID="{790DA1C6-C158-452F-8F34-37FC9280BFDC}" presName="sibTrans" presStyleCnt="0"/>
      <dgm:spPr/>
    </dgm:pt>
    <dgm:pt modelId="{527CF39F-7D24-4C55-9790-2AC43D22202D}" type="pres">
      <dgm:prSet presAssocID="{D8089D36-D1A2-4598-BC67-A4BFBE2FA91C}" presName="compNode" presStyleCnt="0"/>
      <dgm:spPr/>
    </dgm:pt>
    <dgm:pt modelId="{CB9D2941-A277-4644-91C4-AC314A1062C8}" type="pres">
      <dgm:prSet presAssocID="{D8089D36-D1A2-4598-BC67-A4BFBE2FA91C}" presName="bgRect" presStyleLbl="bgShp" presStyleIdx="1" presStyleCnt="6"/>
      <dgm:spPr/>
    </dgm:pt>
    <dgm:pt modelId="{69A17A7D-7CC5-49F5-9082-FC9418AFEB95}" type="pres">
      <dgm:prSet presAssocID="{D8089D36-D1A2-4598-BC67-A4BFBE2FA91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AEEF83A1-27BF-41C2-A3BE-05FE4CF3D760}" type="pres">
      <dgm:prSet presAssocID="{D8089D36-D1A2-4598-BC67-A4BFBE2FA91C}" presName="spaceRect" presStyleCnt="0"/>
      <dgm:spPr/>
    </dgm:pt>
    <dgm:pt modelId="{F63EE7CF-C8AA-4BF9-8781-2204268E6194}" type="pres">
      <dgm:prSet presAssocID="{D8089D36-D1A2-4598-BC67-A4BFBE2FA91C}" presName="parTx" presStyleLbl="revTx" presStyleIdx="1" presStyleCnt="6">
        <dgm:presLayoutVars>
          <dgm:chMax val="0"/>
          <dgm:chPref val="0"/>
        </dgm:presLayoutVars>
      </dgm:prSet>
      <dgm:spPr/>
    </dgm:pt>
    <dgm:pt modelId="{5522BDD7-61CA-433A-ACCE-00AADBB59B44}" type="pres">
      <dgm:prSet presAssocID="{A4429BEB-DD79-45BB-983A-B6AC3E0C2749}" presName="sibTrans" presStyleCnt="0"/>
      <dgm:spPr/>
    </dgm:pt>
    <dgm:pt modelId="{E0447842-7284-4CB1-BB32-93292D4660FE}" type="pres">
      <dgm:prSet presAssocID="{3B9BE03D-5528-425A-88AA-6539BBB711A3}" presName="compNode" presStyleCnt="0"/>
      <dgm:spPr/>
    </dgm:pt>
    <dgm:pt modelId="{DD5009C7-43A9-4F43-9F75-17DD4CA9738A}" type="pres">
      <dgm:prSet presAssocID="{3B9BE03D-5528-425A-88AA-6539BBB711A3}" presName="bgRect" presStyleLbl="bgShp" presStyleIdx="2" presStyleCnt="6"/>
      <dgm:spPr/>
    </dgm:pt>
    <dgm:pt modelId="{1595B86B-77AD-4373-A614-8E03907C1AC9}" type="pres">
      <dgm:prSet presAssocID="{3B9BE03D-5528-425A-88AA-6539BBB711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A847676-317B-4DA5-89DE-9D9568A36BDC}" type="pres">
      <dgm:prSet presAssocID="{3B9BE03D-5528-425A-88AA-6539BBB711A3}" presName="spaceRect" presStyleCnt="0"/>
      <dgm:spPr/>
    </dgm:pt>
    <dgm:pt modelId="{F80CF749-46CA-4711-8B6A-8B3844D813EA}" type="pres">
      <dgm:prSet presAssocID="{3B9BE03D-5528-425A-88AA-6539BBB711A3}" presName="parTx" presStyleLbl="revTx" presStyleIdx="2" presStyleCnt="6">
        <dgm:presLayoutVars>
          <dgm:chMax val="0"/>
          <dgm:chPref val="0"/>
        </dgm:presLayoutVars>
      </dgm:prSet>
      <dgm:spPr/>
    </dgm:pt>
    <dgm:pt modelId="{B368E2D4-4EFE-47E4-A5CF-D2F0DF93C0F9}" type="pres">
      <dgm:prSet presAssocID="{5991CAE7-FD31-41AF-9129-51642DEBA8D7}" presName="sibTrans" presStyleCnt="0"/>
      <dgm:spPr/>
    </dgm:pt>
    <dgm:pt modelId="{ECB0AFDE-D4C2-48EA-A0AC-0BE5C94B9077}" type="pres">
      <dgm:prSet presAssocID="{B7E5F752-9E26-4F26-AF0D-C4B27229450B}" presName="compNode" presStyleCnt="0"/>
      <dgm:spPr/>
    </dgm:pt>
    <dgm:pt modelId="{26C356A9-B494-4702-B46C-79F04B2DD447}" type="pres">
      <dgm:prSet presAssocID="{B7E5F752-9E26-4F26-AF0D-C4B27229450B}" presName="bgRect" presStyleLbl="bgShp" presStyleIdx="3" presStyleCnt="6"/>
      <dgm:spPr/>
    </dgm:pt>
    <dgm:pt modelId="{4EA8DA35-FA4C-4507-9624-E904DFAC0BDC}" type="pres">
      <dgm:prSet presAssocID="{B7E5F752-9E26-4F26-AF0D-C4B27229450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74B6EB9-CC8B-4F6D-BE08-B99F1CBC49DA}" type="pres">
      <dgm:prSet presAssocID="{B7E5F752-9E26-4F26-AF0D-C4B27229450B}" presName="spaceRect" presStyleCnt="0"/>
      <dgm:spPr/>
    </dgm:pt>
    <dgm:pt modelId="{312A7A44-A706-4F41-B369-517490B3E2E7}" type="pres">
      <dgm:prSet presAssocID="{B7E5F752-9E26-4F26-AF0D-C4B27229450B}" presName="parTx" presStyleLbl="revTx" presStyleIdx="3" presStyleCnt="6">
        <dgm:presLayoutVars>
          <dgm:chMax val="0"/>
          <dgm:chPref val="0"/>
        </dgm:presLayoutVars>
      </dgm:prSet>
      <dgm:spPr/>
    </dgm:pt>
    <dgm:pt modelId="{E0427590-E1AB-41A7-8138-F5C3C5711586}" type="pres">
      <dgm:prSet presAssocID="{4AA423B7-E94E-4EAC-BD10-9CD0A1ABBAE6}" presName="sibTrans" presStyleCnt="0"/>
      <dgm:spPr/>
    </dgm:pt>
    <dgm:pt modelId="{146B1FBA-5A6D-49A4-9141-D637B7F7A9C7}" type="pres">
      <dgm:prSet presAssocID="{3CDA4054-24BF-4E40-82B5-962F85F70E6E}" presName="compNode" presStyleCnt="0"/>
      <dgm:spPr/>
    </dgm:pt>
    <dgm:pt modelId="{96AF199F-4578-41DA-8EFA-3E1E42CE6EC7}" type="pres">
      <dgm:prSet presAssocID="{3CDA4054-24BF-4E40-82B5-962F85F70E6E}" presName="bgRect" presStyleLbl="bgShp" presStyleIdx="4" presStyleCnt="6"/>
      <dgm:spPr/>
    </dgm:pt>
    <dgm:pt modelId="{CFFF1278-38B0-4E96-B487-B4C2B2215004}" type="pres">
      <dgm:prSet presAssocID="{3CDA4054-24BF-4E40-82B5-962F85F70E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4D8182D-9A25-46F0-93E6-6E4E64F7F0E9}" type="pres">
      <dgm:prSet presAssocID="{3CDA4054-24BF-4E40-82B5-962F85F70E6E}" presName="spaceRect" presStyleCnt="0"/>
      <dgm:spPr/>
    </dgm:pt>
    <dgm:pt modelId="{2E2FA6BE-836D-4ECF-9C7C-09A4DFDA27FD}" type="pres">
      <dgm:prSet presAssocID="{3CDA4054-24BF-4E40-82B5-962F85F70E6E}" presName="parTx" presStyleLbl="revTx" presStyleIdx="4" presStyleCnt="6">
        <dgm:presLayoutVars>
          <dgm:chMax val="0"/>
          <dgm:chPref val="0"/>
        </dgm:presLayoutVars>
      </dgm:prSet>
      <dgm:spPr/>
    </dgm:pt>
    <dgm:pt modelId="{89CB6A45-9C73-4129-A4C0-CDC46DE8A586}" type="pres">
      <dgm:prSet presAssocID="{99829D6B-610B-45EE-881F-CEE63ECEEABD}" presName="sibTrans" presStyleCnt="0"/>
      <dgm:spPr/>
    </dgm:pt>
    <dgm:pt modelId="{3AABFFCD-8D4E-4610-9DB4-0BD4AAA6905F}" type="pres">
      <dgm:prSet presAssocID="{9E060964-6112-4680-8AF4-53075BC89114}" presName="compNode" presStyleCnt="0"/>
      <dgm:spPr/>
    </dgm:pt>
    <dgm:pt modelId="{487BFD35-0707-42B5-9705-434306590690}" type="pres">
      <dgm:prSet presAssocID="{9E060964-6112-4680-8AF4-53075BC89114}" presName="bgRect" presStyleLbl="bgShp" presStyleIdx="5" presStyleCnt="6"/>
      <dgm:spPr/>
    </dgm:pt>
    <dgm:pt modelId="{8F771484-9DB0-4019-8880-F903AA8CA036}" type="pres">
      <dgm:prSet presAssocID="{9E060964-6112-4680-8AF4-53075BC8911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2176D843-3667-48D0-89D9-D476FFB40A94}" type="pres">
      <dgm:prSet presAssocID="{9E060964-6112-4680-8AF4-53075BC89114}" presName="spaceRect" presStyleCnt="0"/>
      <dgm:spPr/>
    </dgm:pt>
    <dgm:pt modelId="{3E72CA87-A166-43ED-B3A7-FCDE5DD5E564}" type="pres">
      <dgm:prSet presAssocID="{9E060964-6112-4680-8AF4-53075BC8911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9896926-EE18-4C48-90ED-E45D4F35E6D4}" srcId="{8F8F0BDD-2489-4F9E-B85C-E62138159397}" destId="{9E060964-6112-4680-8AF4-53075BC89114}" srcOrd="5" destOrd="0" parTransId="{02574CAB-FAEB-47E4-8A0C-0A2AC4C36B72}" sibTransId="{6AEF360B-B8B8-4999-A082-B34D43038062}"/>
    <dgm:cxn modelId="{81E40A4A-DBB6-474C-89F9-CEBC8066C1C9}" srcId="{8F8F0BDD-2489-4F9E-B85C-E62138159397}" destId="{B7E5F752-9E26-4F26-AF0D-C4B27229450B}" srcOrd="3" destOrd="0" parTransId="{29F591F2-82DF-473F-808C-60FDC814036A}" sibTransId="{4AA423B7-E94E-4EAC-BD10-9CD0A1ABBAE6}"/>
    <dgm:cxn modelId="{42CAD34A-5FBF-48DA-95D1-7A3CCD1EEB18}" type="presOf" srcId="{9E060964-6112-4680-8AF4-53075BC89114}" destId="{3E72CA87-A166-43ED-B3A7-FCDE5DD5E564}" srcOrd="0" destOrd="0" presId="urn:microsoft.com/office/officeart/2018/2/layout/IconVerticalSolidList"/>
    <dgm:cxn modelId="{5FE70278-2B23-42EA-8204-6C6E5F1C8F4E}" type="presOf" srcId="{3B9BE03D-5528-425A-88AA-6539BBB711A3}" destId="{F80CF749-46CA-4711-8B6A-8B3844D813EA}" srcOrd="0" destOrd="0" presId="urn:microsoft.com/office/officeart/2018/2/layout/IconVerticalSolidList"/>
    <dgm:cxn modelId="{F5E77659-A8AC-4674-B041-2DFA73A2AD04}" type="presOf" srcId="{B7E5F752-9E26-4F26-AF0D-C4B27229450B}" destId="{312A7A44-A706-4F41-B369-517490B3E2E7}" srcOrd="0" destOrd="0" presId="urn:microsoft.com/office/officeart/2018/2/layout/IconVerticalSolidList"/>
    <dgm:cxn modelId="{D13CD87A-E274-4325-A6DB-4A14F828E0C4}" type="presOf" srcId="{78B183E8-2412-431D-95DC-4E9F6D3064FD}" destId="{5EA52A40-277F-4313-A3F6-1D5F2EC8F638}" srcOrd="0" destOrd="0" presId="urn:microsoft.com/office/officeart/2018/2/layout/IconVerticalSolidList"/>
    <dgm:cxn modelId="{3D498F86-7E98-4E54-B587-FDC052DD9280}" type="presOf" srcId="{3CDA4054-24BF-4E40-82B5-962F85F70E6E}" destId="{2E2FA6BE-836D-4ECF-9C7C-09A4DFDA27FD}" srcOrd="0" destOrd="0" presId="urn:microsoft.com/office/officeart/2018/2/layout/IconVerticalSolidList"/>
    <dgm:cxn modelId="{F5708487-B0D4-4829-AA6D-DF4D6186C4A3}" type="presOf" srcId="{8F8F0BDD-2489-4F9E-B85C-E62138159397}" destId="{1A1AA472-F96B-48AA-94C9-C7D17C80E7EA}" srcOrd="0" destOrd="0" presId="urn:microsoft.com/office/officeart/2018/2/layout/IconVerticalSolidList"/>
    <dgm:cxn modelId="{F4085094-C3D5-40D6-AED3-D150F2D21B3A}" srcId="{8F8F0BDD-2489-4F9E-B85C-E62138159397}" destId="{3CDA4054-24BF-4E40-82B5-962F85F70E6E}" srcOrd="4" destOrd="0" parTransId="{2E031620-31DB-4396-9956-267FE54475EB}" sibTransId="{99829D6B-610B-45EE-881F-CEE63ECEEABD}"/>
    <dgm:cxn modelId="{EC99A5EB-E678-401A-817B-AA445B8008DF}" srcId="{8F8F0BDD-2489-4F9E-B85C-E62138159397}" destId="{3B9BE03D-5528-425A-88AA-6539BBB711A3}" srcOrd="2" destOrd="0" parTransId="{CADF9BFA-F364-4265-B1BF-5D4FF63225BD}" sibTransId="{5991CAE7-FD31-41AF-9129-51642DEBA8D7}"/>
    <dgm:cxn modelId="{1C057FF6-6DB4-483D-B1E3-3EF71A8E9250}" srcId="{8F8F0BDD-2489-4F9E-B85C-E62138159397}" destId="{78B183E8-2412-431D-95DC-4E9F6D3064FD}" srcOrd="0" destOrd="0" parTransId="{D870EDB1-3331-4B90-A489-C111A3971D69}" sibTransId="{790DA1C6-C158-452F-8F34-37FC9280BFDC}"/>
    <dgm:cxn modelId="{86FF55F8-E786-4270-99F0-12C8E600559A}" type="presOf" srcId="{D8089D36-D1A2-4598-BC67-A4BFBE2FA91C}" destId="{F63EE7CF-C8AA-4BF9-8781-2204268E6194}" srcOrd="0" destOrd="0" presId="urn:microsoft.com/office/officeart/2018/2/layout/IconVerticalSolidList"/>
    <dgm:cxn modelId="{C240E3F8-F78E-466D-9410-3199C1EF69DF}" srcId="{8F8F0BDD-2489-4F9E-B85C-E62138159397}" destId="{D8089D36-D1A2-4598-BC67-A4BFBE2FA91C}" srcOrd="1" destOrd="0" parTransId="{86477E80-5349-4386-8D04-87F14AA7C2C7}" sibTransId="{A4429BEB-DD79-45BB-983A-B6AC3E0C2749}"/>
    <dgm:cxn modelId="{E9B56F16-0BFB-43A8-85A9-EDCDD682BAD1}" type="presParOf" srcId="{1A1AA472-F96B-48AA-94C9-C7D17C80E7EA}" destId="{ACB393DC-51AF-4B39-A937-ADA970BA9322}" srcOrd="0" destOrd="0" presId="urn:microsoft.com/office/officeart/2018/2/layout/IconVerticalSolidList"/>
    <dgm:cxn modelId="{87293E7B-AA83-42A6-B8AF-37D46CA2391C}" type="presParOf" srcId="{ACB393DC-51AF-4B39-A937-ADA970BA9322}" destId="{6E4B83D1-D25D-4A5C-9E5B-A7367648BD54}" srcOrd="0" destOrd="0" presId="urn:microsoft.com/office/officeart/2018/2/layout/IconVerticalSolidList"/>
    <dgm:cxn modelId="{38DC0B20-4151-408C-AE6E-85CA44B426BF}" type="presParOf" srcId="{ACB393DC-51AF-4B39-A937-ADA970BA9322}" destId="{F462456E-9E71-4B51-9298-707426EA967B}" srcOrd="1" destOrd="0" presId="urn:microsoft.com/office/officeart/2018/2/layout/IconVerticalSolidList"/>
    <dgm:cxn modelId="{A8BE91AC-1060-4028-B9E2-998B61A34F7D}" type="presParOf" srcId="{ACB393DC-51AF-4B39-A937-ADA970BA9322}" destId="{AB54E0FC-AACC-415B-99D9-A71FFE88097A}" srcOrd="2" destOrd="0" presId="urn:microsoft.com/office/officeart/2018/2/layout/IconVerticalSolidList"/>
    <dgm:cxn modelId="{7AD99E00-4B99-4FC5-8F4D-A2172519BC31}" type="presParOf" srcId="{ACB393DC-51AF-4B39-A937-ADA970BA9322}" destId="{5EA52A40-277F-4313-A3F6-1D5F2EC8F638}" srcOrd="3" destOrd="0" presId="urn:microsoft.com/office/officeart/2018/2/layout/IconVerticalSolidList"/>
    <dgm:cxn modelId="{5256E5CE-5EB6-4ABD-9997-56000155B613}" type="presParOf" srcId="{1A1AA472-F96B-48AA-94C9-C7D17C80E7EA}" destId="{DBB19EB3-3D90-4405-991C-38755260A712}" srcOrd="1" destOrd="0" presId="urn:microsoft.com/office/officeart/2018/2/layout/IconVerticalSolidList"/>
    <dgm:cxn modelId="{3D793975-E96E-4556-B99B-FFF00AC2E949}" type="presParOf" srcId="{1A1AA472-F96B-48AA-94C9-C7D17C80E7EA}" destId="{527CF39F-7D24-4C55-9790-2AC43D22202D}" srcOrd="2" destOrd="0" presId="urn:microsoft.com/office/officeart/2018/2/layout/IconVerticalSolidList"/>
    <dgm:cxn modelId="{1B409516-BB3F-4E4C-976F-826DF683AA56}" type="presParOf" srcId="{527CF39F-7D24-4C55-9790-2AC43D22202D}" destId="{CB9D2941-A277-4644-91C4-AC314A1062C8}" srcOrd="0" destOrd="0" presId="urn:microsoft.com/office/officeart/2018/2/layout/IconVerticalSolidList"/>
    <dgm:cxn modelId="{F8F0EEDF-BEC1-44C1-8E8A-EC17770EA013}" type="presParOf" srcId="{527CF39F-7D24-4C55-9790-2AC43D22202D}" destId="{69A17A7D-7CC5-49F5-9082-FC9418AFEB95}" srcOrd="1" destOrd="0" presId="urn:microsoft.com/office/officeart/2018/2/layout/IconVerticalSolidList"/>
    <dgm:cxn modelId="{A9F2D82E-AEAA-4AA9-A812-72D92F802D0B}" type="presParOf" srcId="{527CF39F-7D24-4C55-9790-2AC43D22202D}" destId="{AEEF83A1-27BF-41C2-A3BE-05FE4CF3D760}" srcOrd="2" destOrd="0" presId="urn:microsoft.com/office/officeart/2018/2/layout/IconVerticalSolidList"/>
    <dgm:cxn modelId="{DE9A3B02-59C5-4227-9F19-6C3108AB73FB}" type="presParOf" srcId="{527CF39F-7D24-4C55-9790-2AC43D22202D}" destId="{F63EE7CF-C8AA-4BF9-8781-2204268E6194}" srcOrd="3" destOrd="0" presId="urn:microsoft.com/office/officeart/2018/2/layout/IconVerticalSolidList"/>
    <dgm:cxn modelId="{BE37C0E5-FDA2-4569-9748-D7DBACE36510}" type="presParOf" srcId="{1A1AA472-F96B-48AA-94C9-C7D17C80E7EA}" destId="{5522BDD7-61CA-433A-ACCE-00AADBB59B44}" srcOrd="3" destOrd="0" presId="urn:microsoft.com/office/officeart/2018/2/layout/IconVerticalSolidList"/>
    <dgm:cxn modelId="{4B749CBD-A293-4FC1-BFCB-308D66CC5214}" type="presParOf" srcId="{1A1AA472-F96B-48AA-94C9-C7D17C80E7EA}" destId="{E0447842-7284-4CB1-BB32-93292D4660FE}" srcOrd="4" destOrd="0" presId="urn:microsoft.com/office/officeart/2018/2/layout/IconVerticalSolidList"/>
    <dgm:cxn modelId="{9049C9AD-F86B-4087-BF4A-A483114676F7}" type="presParOf" srcId="{E0447842-7284-4CB1-BB32-93292D4660FE}" destId="{DD5009C7-43A9-4F43-9F75-17DD4CA9738A}" srcOrd="0" destOrd="0" presId="urn:microsoft.com/office/officeart/2018/2/layout/IconVerticalSolidList"/>
    <dgm:cxn modelId="{20CBD071-D5D9-4886-9D49-43B6267588B1}" type="presParOf" srcId="{E0447842-7284-4CB1-BB32-93292D4660FE}" destId="{1595B86B-77AD-4373-A614-8E03907C1AC9}" srcOrd="1" destOrd="0" presId="urn:microsoft.com/office/officeart/2018/2/layout/IconVerticalSolidList"/>
    <dgm:cxn modelId="{DF79510B-2F5A-4A12-AEED-8E23296B2ABF}" type="presParOf" srcId="{E0447842-7284-4CB1-BB32-93292D4660FE}" destId="{8A847676-317B-4DA5-89DE-9D9568A36BDC}" srcOrd="2" destOrd="0" presId="urn:microsoft.com/office/officeart/2018/2/layout/IconVerticalSolidList"/>
    <dgm:cxn modelId="{1417DE3E-7E33-44B4-BB22-0F9854AC6107}" type="presParOf" srcId="{E0447842-7284-4CB1-BB32-93292D4660FE}" destId="{F80CF749-46CA-4711-8B6A-8B3844D813EA}" srcOrd="3" destOrd="0" presId="urn:microsoft.com/office/officeart/2018/2/layout/IconVerticalSolidList"/>
    <dgm:cxn modelId="{F57F6EDF-ED11-4088-9E0A-2A2D6044E96C}" type="presParOf" srcId="{1A1AA472-F96B-48AA-94C9-C7D17C80E7EA}" destId="{B368E2D4-4EFE-47E4-A5CF-D2F0DF93C0F9}" srcOrd="5" destOrd="0" presId="urn:microsoft.com/office/officeart/2018/2/layout/IconVerticalSolidList"/>
    <dgm:cxn modelId="{0911A251-1E92-4469-9812-FFC8F53CB09F}" type="presParOf" srcId="{1A1AA472-F96B-48AA-94C9-C7D17C80E7EA}" destId="{ECB0AFDE-D4C2-48EA-A0AC-0BE5C94B9077}" srcOrd="6" destOrd="0" presId="urn:microsoft.com/office/officeart/2018/2/layout/IconVerticalSolidList"/>
    <dgm:cxn modelId="{18BBC8F5-59FE-4F7D-8138-7A2BCE3D30BD}" type="presParOf" srcId="{ECB0AFDE-D4C2-48EA-A0AC-0BE5C94B9077}" destId="{26C356A9-B494-4702-B46C-79F04B2DD447}" srcOrd="0" destOrd="0" presId="urn:microsoft.com/office/officeart/2018/2/layout/IconVerticalSolidList"/>
    <dgm:cxn modelId="{9ECF3C5A-F3DF-4639-8022-044CFAB5C715}" type="presParOf" srcId="{ECB0AFDE-D4C2-48EA-A0AC-0BE5C94B9077}" destId="{4EA8DA35-FA4C-4507-9624-E904DFAC0BDC}" srcOrd="1" destOrd="0" presId="urn:microsoft.com/office/officeart/2018/2/layout/IconVerticalSolidList"/>
    <dgm:cxn modelId="{44E1F1E1-F88F-4BF8-A771-725F971BDAD8}" type="presParOf" srcId="{ECB0AFDE-D4C2-48EA-A0AC-0BE5C94B9077}" destId="{274B6EB9-CC8B-4F6D-BE08-B99F1CBC49DA}" srcOrd="2" destOrd="0" presId="urn:microsoft.com/office/officeart/2018/2/layout/IconVerticalSolidList"/>
    <dgm:cxn modelId="{45286E60-6B8E-488F-88EB-647E20960047}" type="presParOf" srcId="{ECB0AFDE-D4C2-48EA-A0AC-0BE5C94B9077}" destId="{312A7A44-A706-4F41-B369-517490B3E2E7}" srcOrd="3" destOrd="0" presId="urn:microsoft.com/office/officeart/2018/2/layout/IconVerticalSolidList"/>
    <dgm:cxn modelId="{ADFDC4B3-5E62-40D6-B941-BC5B7E21E290}" type="presParOf" srcId="{1A1AA472-F96B-48AA-94C9-C7D17C80E7EA}" destId="{E0427590-E1AB-41A7-8138-F5C3C5711586}" srcOrd="7" destOrd="0" presId="urn:microsoft.com/office/officeart/2018/2/layout/IconVerticalSolidList"/>
    <dgm:cxn modelId="{12BD0BFC-4A95-4B01-8133-1C86A79E5B43}" type="presParOf" srcId="{1A1AA472-F96B-48AA-94C9-C7D17C80E7EA}" destId="{146B1FBA-5A6D-49A4-9141-D637B7F7A9C7}" srcOrd="8" destOrd="0" presId="urn:microsoft.com/office/officeart/2018/2/layout/IconVerticalSolidList"/>
    <dgm:cxn modelId="{31D25170-B39F-4F10-AE7D-3353B20C3B5B}" type="presParOf" srcId="{146B1FBA-5A6D-49A4-9141-D637B7F7A9C7}" destId="{96AF199F-4578-41DA-8EFA-3E1E42CE6EC7}" srcOrd="0" destOrd="0" presId="urn:microsoft.com/office/officeart/2018/2/layout/IconVerticalSolidList"/>
    <dgm:cxn modelId="{B87BD8AB-070C-4FAB-A928-8380ACFE2E68}" type="presParOf" srcId="{146B1FBA-5A6D-49A4-9141-D637B7F7A9C7}" destId="{CFFF1278-38B0-4E96-B487-B4C2B2215004}" srcOrd="1" destOrd="0" presId="urn:microsoft.com/office/officeart/2018/2/layout/IconVerticalSolidList"/>
    <dgm:cxn modelId="{324FF21E-B1FB-489B-858A-BD2698641832}" type="presParOf" srcId="{146B1FBA-5A6D-49A4-9141-D637B7F7A9C7}" destId="{74D8182D-9A25-46F0-93E6-6E4E64F7F0E9}" srcOrd="2" destOrd="0" presId="urn:microsoft.com/office/officeart/2018/2/layout/IconVerticalSolidList"/>
    <dgm:cxn modelId="{A24AB1E6-30C6-477A-AAAB-831B7822899C}" type="presParOf" srcId="{146B1FBA-5A6D-49A4-9141-D637B7F7A9C7}" destId="{2E2FA6BE-836D-4ECF-9C7C-09A4DFDA27FD}" srcOrd="3" destOrd="0" presId="urn:microsoft.com/office/officeart/2018/2/layout/IconVerticalSolidList"/>
    <dgm:cxn modelId="{2D9F163F-51F4-4B1B-8643-A03E11F8F3A5}" type="presParOf" srcId="{1A1AA472-F96B-48AA-94C9-C7D17C80E7EA}" destId="{89CB6A45-9C73-4129-A4C0-CDC46DE8A586}" srcOrd="9" destOrd="0" presId="urn:microsoft.com/office/officeart/2018/2/layout/IconVerticalSolidList"/>
    <dgm:cxn modelId="{1094E855-9276-4749-B69E-E88266848AF2}" type="presParOf" srcId="{1A1AA472-F96B-48AA-94C9-C7D17C80E7EA}" destId="{3AABFFCD-8D4E-4610-9DB4-0BD4AAA6905F}" srcOrd="10" destOrd="0" presId="urn:microsoft.com/office/officeart/2018/2/layout/IconVerticalSolidList"/>
    <dgm:cxn modelId="{81801444-0832-4B7E-97A6-A1465AA63002}" type="presParOf" srcId="{3AABFFCD-8D4E-4610-9DB4-0BD4AAA6905F}" destId="{487BFD35-0707-42B5-9705-434306590690}" srcOrd="0" destOrd="0" presId="urn:microsoft.com/office/officeart/2018/2/layout/IconVerticalSolidList"/>
    <dgm:cxn modelId="{681A538C-4622-4E1D-8B66-C7CCA7361F22}" type="presParOf" srcId="{3AABFFCD-8D4E-4610-9DB4-0BD4AAA6905F}" destId="{8F771484-9DB0-4019-8880-F903AA8CA036}" srcOrd="1" destOrd="0" presId="urn:microsoft.com/office/officeart/2018/2/layout/IconVerticalSolidList"/>
    <dgm:cxn modelId="{EA2E0A06-72E4-4FBD-9927-B604A1AEE9AE}" type="presParOf" srcId="{3AABFFCD-8D4E-4610-9DB4-0BD4AAA6905F}" destId="{2176D843-3667-48D0-89D9-D476FFB40A94}" srcOrd="2" destOrd="0" presId="urn:microsoft.com/office/officeart/2018/2/layout/IconVerticalSolidList"/>
    <dgm:cxn modelId="{045ECABF-21E2-40CA-BAF9-F3C4671B2673}" type="presParOf" srcId="{3AABFFCD-8D4E-4610-9DB4-0BD4AAA6905F}" destId="{3E72CA87-A166-43ED-B3A7-FCDE5DD5E5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983A8E-8C42-40F2-8D90-1A400440D96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C84327-8CED-4933-8EFD-F0085203F891}">
      <dgm:prSet/>
      <dgm:spPr/>
      <dgm:t>
        <a:bodyPr/>
        <a:lstStyle/>
        <a:p>
          <a:r>
            <a:rPr lang="en-US"/>
            <a:t>Here is where your homework comes in handy</a:t>
          </a:r>
        </a:p>
      </dgm:t>
    </dgm:pt>
    <dgm:pt modelId="{2E4D88B4-2262-4F69-994F-15C6595D741D}" type="parTrans" cxnId="{AC3D783B-8AF1-49DB-A618-3ABE72D50740}">
      <dgm:prSet/>
      <dgm:spPr/>
      <dgm:t>
        <a:bodyPr/>
        <a:lstStyle/>
        <a:p>
          <a:endParaRPr lang="en-US"/>
        </a:p>
      </dgm:t>
    </dgm:pt>
    <dgm:pt modelId="{1EF6A1F3-6674-4E46-8281-91D791250D25}" type="sibTrans" cxnId="{AC3D783B-8AF1-49DB-A618-3ABE72D50740}">
      <dgm:prSet/>
      <dgm:spPr/>
      <dgm:t>
        <a:bodyPr/>
        <a:lstStyle/>
        <a:p>
          <a:endParaRPr lang="en-US"/>
        </a:p>
      </dgm:t>
    </dgm:pt>
    <dgm:pt modelId="{CFDFE511-8F98-490C-A44F-4E0AB984019A}">
      <dgm:prSet/>
      <dgm:spPr/>
      <dgm:t>
        <a:bodyPr/>
        <a:lstStyle/>
        <a:p>
          <a:r>
            <a:rPr lang="en-US"/>
            <a:t>Did you identify your “customer”?</a:t>
          </a:r>
        </a:p>
      </dgm:t>
    </dgm:pt>
    <dgm:pt modelId="{9E51209F-F9E6-44B2-9665-BA55BFED0A57}" type="parTrans" cxnId="{8FCD0DA5-CB64-4974-A05E-0969F37608CA}">
      <dgm:prSet/>
      <dgm:spPr/>
      <dgm:t>
        <a:bodyPr/>
        <a:lstStyle/>
        <a:p>
          <a:endParaRPr lang="en-US"/>
        </a:p>
      </dgm:t>
    </dgm:pt>
    <dgm:pt modelId="{66D99BFB-266F-49B2-AE38-F98E98E5FCC0}" type="sibTrans" cxnId="{8FCD0DA5-CB64-4974-A05E-0969F37608CA}">
      <dgm:prSet/>
      <dgm:spPr/>
      <dgm:t>
        <a:bodyPr/>
        <a:lstStyle/>
        <a:p>
          <a:endParaRPr lang="en-US"/>
        </a:p>
      </dgm:t>
    </dgm:pt>
    <dgm:pt modelId="{A1FD4377-2055-4BB9-80F3-BE923126D646}">
      <dgm:prSet/>
      <dgm:spPr/>
      <dgm:t>
        <a:bodyPr/>
        <a:lstStyle/>
        <a:p>
          <a:r>
            <a:rPr lang="en-US"/>
            <a:t>Are you sure you have what they want?</a:t>
          </a:r>
        </a:p>
      </dgm:t>
    </dgm:pt>
    <dgm:pt modelId="{04EF9824-0C87-45E8-BBDB-6E3BACA52629}" type="parTrans" cxnId="{C7A510AE-DF07-4766-8EE2-8D5F8E314A0D}">
      <dgm:prSet/>
      <dgm:spPr/>
      <dgm:t>
        <a:bodyPr/>
        <a:lstStyle/>
        <a:p>
          <a:endParaRPr lang="en-US"/>
        </a:p>
      </dgm:t>
    </dgm:pt>
    <dgm:pt modelId="{FD38979D-C76E-4C35-8071-AE4ED82EE60F}" type="sibTrans" cxnId="{C7A510AE-DF07-4766-8EE2-8D5F8E314A0D}">
      <dgm:prSet/>
      <dgm:spPr/>
      <dgm:t>
        <a:bodyPr/>
        <a:lstStyle/>
        <a:p>
          <a:endParaRPr lang="en-US"/>
        </a:p>
      </dgm:t>
    </dgm:pt>
    <dgm:pt modelId="{347E1536-8B6D-4671-B4F1-0F0A54415A41}">
      <dgm:prSet/>
      <dgm:spPr/>
      <dgm:t>
        <a:bodyPr/>
        <a:lstStyle/>
        <a:p>
          <a:r>
            <a:rPr lang="en-US"/>
            <a:t>Let them know it</a:t>
          </a:r>
        </a:p>
      </dgm:t>
    </dgm:pt>
    <dgm:pt modelId="{BB713F24-A1B6-4462-A799-3D684F020153}" type="parTrans" cxnId="{C0C77E9D-2E95-4B8A-AC66-51DED0FCEC5E}">
      <dgm:prSet/>
      <dgm:spPr/>
      <dgm:t>
        <a:bodyPr/>
        <a:lstStyle/>
        <a:p>
          <a:endParaRPr lang="en-US"/>
        </a:p>
      </dgm:t>
    </dgm:pt>
    <dgm:pt modelId="{4F27EA59-C1FC-44A6-9299-8BDF3F281B71}" type="sibTrans" cxnId="{C0C77E9D-2E95-4B8A-AC66-51DED0FCEC5E}">
      <dgm:prSet/>
      <dgm:spPr/>
      <dgm:t>
        <a:bodyPr/>
        <a:lstStyle/>
        <a:p>
          <a:endParaRPr lang="en-US"/>
        </a:p>
      </dgm:t>
    </dgm:pt>
    <dgm:pt modelId="{85BA60F3-2EAF-4280-AE60-9EFE43360174}" type="pres">
      <dgm:prSet presAssocID="{06983A8E-8C42-40F2-8D90-1A400440D969}" presName="Name0" presStyleCnt="0">
        <dgm:presLayoutVars>
          <dgm:dir/>
          <dgm:animLvl val="lvl"/>
          <dgm:resizeHandles val="exact"/>
        </dgm:presLayoutVars>
      </dgm:prSet>
      <dgm:spPr/>
    </dgm:pt>
    <dgm:pt modelId="{D99793D7-05F0-4EDA-ACD1-37D7C9CB39D8}" type="pres">
      <dgm:prSet presAssocID="{3CC84327-8CED-4933-8EFD-F0085203F891}" presName="linNode" presStyleCnt="0"/>
      <dgm:spPr/>
    </dgm:pt>
    <dgm:pt modelId="{B686E4B0-F31A-4097-A306-AF5AD75EBBD6}" type="pres">
      <dgm:prSet presAssocID="{3CC84327-8CED-4933-8EFD-F0085203F89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550E0B8-84E4-4B99-A7DE-F47AEB1BE43A}" type="pres">
      <dgm:prSet presAssocID="{1EF6A1F3-6674-4E46-8281-91D791250D25}" presName="sp" presStyleCnt="0"/>
      <dgm:spPr/>
    </dgm:pt>
    <dgm:pt modelId="{5CAD1527-4C4D-443E-85B4-E3E2A9C1CF9E}" type="pres">
      <dgm:prSet presAssocID="{CFDFE511-8F98-490C-A44F-4E0AB984019A}" presName="linNode" presStyleCnt="0"/>
      <dgm:spPr/>
    </dgm:pt>
    <dgm:pt modelId="{AF4D75EC-5B70-4305-81C7-313F8DE6F92D}" type="pres">
      <dgm:prSet presAssocID="{CFDFE511-8F98-490C-A44F-4E0AB984019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6CA7A3A-744A-4E50-B308-2E3AD6823084}" type="pres">
      <dgm:prSet presAssocID="{66D99BFB-266F-49B2-AE38-F98E98E5FCC0}" presName="sp" presStyleCnt="0"/>
      <dgm:spPr/>
    </dgm:pt>
    <dgm:pt modelId="{F5EF3251-3443-439B-84BD-BE6C5854B5DA}" type="pres">
      <dgm:prSet presAssocID="{A1FD4377-2055-4BB9-80F3-BE923126D646}" presName="linNode" presStyleCnt="0"/>
      <dgm:spPr/>
    </dgm:pt>
    <dgm:pt modelId="{E14D4FC3-27CE-4FCC-912F-7F5C8AE56F9E}" type="pres">
      <dgm:prSet presAssocID="{A1FD4377-2055-4BB9-80F3-BE923126D64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A70E47D-3BBB-45B3-B349-4AC7D47DF93D}" type="pres">
      <dgm:prSet presAssocID="{FD38979D-C76E-4C35-8071-AE4ED82EE60F}" presName="sp" presStyleCnt="0"/>
      <dgm:spPr/>
    </dgm:pt>
    <dgm:pt modelId="{D9961F5A-E2B4-4FD4-8758-207DABC0A886}" type="pres">
      <dgm:prSet presAssocID="{347E1536-8B6D-4671-B4F1-0F0A54415A41}" presName="linNode" presStyleCnt="0"/>
      <dgm:spPr/>
    </dgm:pt>
    <dgm:pt modelId="{24748723-C7A8-4C70-B66E-9F76609E210F}" type="pres">
      <dgm:prSet presAssocID="{347E1536-8B6D-4671-B4F1-0F0A54415A4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315F00A-0BD5-48EA-8F50-90B27D0B6BD4}" type="presOf" srcId="{347E1536-8B6D-4671-B4F1-0F0A54415A41}" destId="{24748723-C7A8-4C70-B66E-9F76609E210F}" srcOrd="0" destOrd="0" presId="urn:microsoft.com/office/officeart/2005/8/layout/vList5"/>
    <dgm:cxn modelId="{87CF1B26-A2F7-46D0-8892-0A6268B53B8E}" type="presOf" srcId="{CFDFE511-8F98-490C-A44F-4E0AB984019A}" destId="{AF4D75EC-5B70-4305-81C7-313F8DE6F92D}" srcOrd="0" destOrd="0" presId="urn:microsoft.com/office/officeart/2005/8/layout/vList5"/>
    <dgm:cxn modelId="{A87D7D3A-0B15-4A5E-BB54-5B508EAACFF3}" type="presOf" srcId="{A1FD4377-2055-4BB9-80F3-BE923126D646}" destId="{E14D4FC3-27CE-4FCC-912F-7F5C8AE56F9E}" srcOrd="0" destOrd="0" presId="urn:microsoft.com/office/officeart/2005/8/layout/vList5"/>
    <dgm:cxn modelId="{AC3D783B-8AF1-49DB-A618-3ABE72D50740}" srcId="{06983A8E-8C42-40F2-8D90-1A400440D969}" destId="{3CC84327-8CED-4933-8EFD-F0085203F891}" srcOrd="0" destOrd="0" parTransId="{2E4D88B4-2262-4F69-994F-15C6595D741D}" sibTransId="{1EF6A1F3-6674-4E46-8281-91D791250D25}"/>
    <dgm:cxn modelId="{2EC73644-FDC8-4FC6-B20D-42C6D39FA225}" type="presOf" srcId="{06983A8E-8C42-40F2-8D90-1A400440D969}" destId="{85BA60F3-2EAF-4280-AE60-9EFE43360174}" srcOrd="0" destOrd="0" presId="urn:microsoft.com/office/officeart/2005/8/layout/vList5"/>
    <dgm:cxn modelId="{C0C77E9D-2E95-4B8A-AC66-51DED0FCEC5E}" srcId="{06983A8E-8C42-40F2-8D90-1A400440D969}" destId="{347E1536-8B6D-4671-B4F1-0F0A54415A41}" srcOrd="3" destOrd="0" parTransId="{BB713F24-A1B6-4462-A799-3D684F020153}" sibTransId="{4F27EA59-C1FC-44A6-9299-8BDF3F281B71}"/>
    <dgm:cxn modelId="{8FCD0DA5-CB64-4974-A05E-0969F37608CA}" srcId="{06983A8E-8C42-40F2-8D90-1A400440D969}" destId="{CFDFE511-8F98-490C-A44F-4E0AB984019A}" srcOrd="1" destOrd="0" parTransId="{9E51209F-F9E6-44B2-9665-BA55BFED0A57}" sibTransId="{66D99BFB-266F-49B2-AE38-F98E98E5FCC0}"/>
    <dgm:cxn modelId="{ABD1F0A9-6526-4E52-960F-A3F258B02DC6}" type="presOf" srcId="{3CC84327-8CED-4933-8EFD-F0085203F891}" destId="{B686E4B0-F31A-4097-A306-AF5AD75EBBD6}" srcOrd="0" destOrd="0" presId="urn:microsoft.com/office/officeart/2005/8/layout/vList5"/>
    <dgm:cxn modelId="{C7A510AE-DF07-4766-8EE2-8D5F8E314A0D}" srcId="{06983A8E-8C42-40F2-8D90-1A400440D969}" destId="{A1FD4377-2055-4BB9-80F3-BE923126D646}" srcOrd="2" destOrd="0" parTransId="{04EF9824-0C87-45E8-BBDB-6E3BACA52629}" sibTransId="{FD38979D-C76E-4C35-8071-AE4ED82EE60F}"/>
    <dgm:cxn modelId="{DC1ABDC2-E72E-4C6B-90F8-23B5938633FE}" type="presParOf" srcId="{85BA60F3-2EAF-4280-AE60-9EFE43360174}" destId="{D99793D7-05F0-4EDA-ACD1-37D7C9CB39D8}" srcOrd="0" destOrd="0" presId="urn:microsoft.com/office/officeart/2005/8/layout/vList5"/>
    <dgm:cxn modelId="{C9B66758-49FB-4916-8EDE-983825EDEAFB}" type="presParOf" srcId="{D99793D7-05F0-4EDA-ACD1-37D7C9CB39D8}" destId="{B686E4B0-F31A-4097-A306-AF5AD75EBBD6}" srcOrd="0" destOrd="0" presId="urn:microsoft.com/office/officeart/2005/8/layout/vList5"/>
    <dgm:cxn modelId="{7B93BA95-FC2F-41FC-8605-8988715B4068}" type="presParOf" srcId="{85BA60F3-2EAF-4280-AE60-9EFE43360174}" destId="{C550E0B8-84E4-4B99-A7DE-F47AEB1BE43A}" srcOrd="1" destOrd="0" presId="urn:microsoft.com/office/officeart/2005/8/layout/vList5"/>
    <dgm:cxn modelId="{A388EA4D-D5F1-44BC-BFD8-D1A60E24B240}" type="presParOf" srcId="{85BA60F3-2EAF-4280-AE60-9EFE43360174}" destId="{5CAD1527-4C4D-443E-85B4-E3E2A9C1CF9E}" srcOrd="2" destOrd="0" presId="urn:microsoft.com/office/officeart/2005/8/layout/vList5"/>
    <dgm:cxn modelId="{4FB821DE-7921-4579-B5D5-309AA37129D1}" type="presParOf" srcId="{5CAD1527-4C4D-443E-85B4-E3E2A9C1CF9E}" destId="{AF4D75EC-5B70-4305-81C7-313F8DE6F92D}" srcOrd="0" destOrd="0" presId="urn:microsoft.com/office/officeart/2005/8/layout/vList5"/>
    <dgm:cxn modelId="{16D58213-A006-4B48-8458-8AF87B27B9A3}" type="presParOf" srcId="{85BA60F3-2EAF-4280-AE60-9EFE43360174}" destId="{B6CA7A3A-744A-4E50-B308-2E3AD6823084}" srcOrd="3" destOrd="0" presId="urn:microsoft.com/office/officeart/2005/8/layout/vList5"/>
    <dgm:cxn modelId="{D3DA3DF0-C6FB-45EB-AD55-EE616709F761}" type="presParOf" srcId="{85BA60F3-2EAF-4280-AE60-9EFE43360174}" destId="{F5EF3251-3443-439B-84BD-BE6C5854B5DA}" srcOrd="4" destOrd="0" presId="urn:microsoft.com/office/officeart/2005/8/layout/vList5"/>
    <dgm:cxn modelId="{8BF46358-49EE-4DD0-BB4D-F79DD86A5C00}" type="presParOf" srcId="{F5EF3251-3443-439B-84BD-BE6C5854B5DA}" destId="{E14D4FC3-27CE-4FCC-912F-7F5C8AE56F9E}" srcOrd="0" destOrd="0" presId="urn:microsoft.com/office/officeart/2005/8/layout/vList5"/>
    <dgm:cxn modelId="{232B1444-117D-47F1-8A19-1DDA331B644A}" type="presParOf" srcId="{85BA60F3-2EAF-4280-AE60-9EFE43360174}" destId="{EA70E47D-3BBB-45B3-B349-4AC7D47DF93D}" srcOrd="5" destOrd="0" presId="urn:microsoft.com/office/officeart/2005/8/layout/vList5"/>
    <dgm:cxn modelId="{38120090-7D60-41CF-A1A0-469E0852DA3B}" type="presParOf" srcId="{85BA60F3-2EAF-4280-AE60-9EFE43360174}" destId="{D9961F5A-E2B4-4FD4-8758-207DABC0A886}" srcOrd="6" destOrd="0" presId="urn:microsoft.com/office/officeart/2005/8/layout/vList5"/>
    <dgm:cxn modelId="{DCE73BAD-12B4-49D9-9090-FC078F230BEF}" type="presParOf" srcId="{D9961F5A-E2B4-4FD4-8758-207DABC0A886}" destId="{24748723-C7A8-4C70-B66E-9F76609E210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686428-6439-4525-8826-4458CB98CD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80DCD4-F4C3-4DE4-9DE6-CCF979B00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ready to roll it out to market</a:t>
          </a:r>
        </a:p>
      </dgm:t>
    </dgm:pt>
    <dgm:pt modelId="{86F6B2E9-750C-4B93-9894-C452FAA5AA65}" type="parTrans" cxnId="{C10048BC-E9E3-4344-8A1B-8002D34ED767}">
      <dgm:prSet/>
      <dgm:spPr/>
      <dgm:t>
        <a:bodyPr/>
        <a:lstStyle/>
        <a:p>
          <a:endParaRPr lang="en-US"/>
        </a:p>
      </dgm:t>
    </dgm:pt>
    <dgm:pt modelId="{D77B56F9-4CCC-44FB-AF6C-16E3DC9F79DD}" type="sibTrans" cxnId="{C10048BC-E9E3-4344-8A1B-8002D34ED767}">
      <dgm:prSet/>
      <dgm:spPr/>
      <dgm:t>
        <a:bodyPr/>
        <a:lstStyle/>
        <a:p>
          <a:endParaRPr lang="en-US"/>
        </a:p>
      </dgm:t>
    </dgm:pt>
    <dgm:pt modelId="{0FDFE4DB-37C8-49B9-BE4B-F39FAEFD17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it ready to go live?</a:t>
          </a:r>
        </a:p>
      </dgm:t>
    </dgm:pt>
    <dgm:pt modelId="{43E0C395-539A-4CC7-B959-925B19C4F7F4}" type="parTrans" cxnId="{6237667C-C946-4E54-9CAA-806108B5C3D5}">
      <dgm:prSet/>
      <dgm:spPr/>
      <dgm:t>
        <a:bodyPr/>
        <a:lstStyle/>
        <a:p>
          <a:endParaRPr lang="en-US"/>
        </a:p>
      </dgm:t>
    </dgm:pt>
    <dgm:pt modelId="{765FA741-217B-480A-A49E-AFA4BC0F618E}" type="sibTrans" cxnId="{6237667C-C946-4E54-9CAA-806108B5C3D5}">
      <dgm:prSet/>
      <dgm:spPr/>
      <dgm:t>
        <a:bodyPr/>
        <a:lstStyle/>
        <a:p>
          <a:endParaRPr lang="en-US"/>
        </a:p>
      </dgm:t>
    </dgm:pt>
    <dgm:pt modelId="{6C18ED3F-B96D-485D-9EAD-0FBFE2928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it being assembled or mass produced?</a:t>
          </a:r>
        </a:p>
      </dgm:t>
    </dgm:pt>
    <dgm:pt modelId="{D82453D9-D5B4-48D5-BF55-75E7D92C8CD0}" type="parTrans" cxnId="{F8B2C969-BFC0-4E0A-AC6A-D0C988457E8C}">
      <dgm:prSet/>
      <dgm:spPr/>
      <dgm:t>
        <a:bodyPr/>
        <a:lstStyle/>
        <a:p>
          <a:endParaRPr lang="en-US"/>
        </a:p>
      </dgm:t>
    </dgm:pt>
    <dgm:pt modelId="{4A1AA068-BB1D-4F24-9897-80586E8966E2}" type="sibTrans" cxnId="{F8B2C969-BFC0-4E0A-AC6A-D0C988457E8C}">
      <dgm:prSet/>
      <dgm:spPr/>
      <dgm:t>
        <a:bodyPr/>
        <a:lstStyle/>
        <a:p>
          <a:endParaRPr lang="en-US"/>
        </a:p>
      </dgm:t>
    </dgm:pt>
    <dgm:pt modelId="{DD77C563-E432-4B0F-AE93-006373EA43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you have everything you need to turn a prototype into a full service?</a:t>
          </a:r>
        </a:p>
      </dgm:t>
    </dgm:pt>
    <dgm:pt modelId="{F7646403-3871-4E8A-9303-9000CDBB9F09}" type="parTrans" cxnId="{43B4A8A7-24CD-4920-A9F9-38F85DFE1F1A}">
      <dgm:prSet/>
      <dgm:spPr/>
      <dgm:t>
        <a:bodyPr/>
        <a:lstStyle/>
        <a:p>
          <a:endParaRPr lang="en-US"/>
        </a:p>
      </dgm:t>
    </dgm:pt>
    <dgm:pt modelId="{64329B1A-E2F1-46DE-9EEE-DDE9F1DA5D8E}" type="sibTrans" cxnId="{43B4A8A7-24CD-4920-A9F9-38F85DFE1F1A}">
      <dgm:prSet/>
      <dgm:spPr/>
      <dgm:t>
        <a:bodyPr/>
        <a:lstStyle/>
        <a:p>
          <a:endParaRPr lang="en-US"/>
        </a:p>
      </dgm:t>
    </dgm:pt>
    <dgm:pt modelId="{70F26955-BE5D-4A72-8DE5-F908C5BC9345}" type="pres">
      <dgm:prSet presAssocID="{25686428-6439-4525-8826-4458CB98CDFC}" presName="root" presStyleCnt="0">
        <dgm:presLayoutVars>
          <dgm:dir/>
          <dgm:resizeHandles val="exact"/>
        </dgm:presLayoutVars>
      </dgm:prSet>
      <dgm:spPr/>
    </dgm:pt>
    <dgm:pt modelId="{83E2A1AA-FF27-45E9-8FE0-0CC89319DA01}" type="pres">
      <dgm:prSet presAssocID="{DA80DCD4-F4C3-4DE4-9DE6-CCF979B00263}" presName="compNode" presStyleCnt="0"/>
      <dgm:spPr/>
    </dgm:pt>
    <dgm:pt modelId="{C53AE13F-8EFC-40B4-9E5E-5D421404CEF4}" type="pres">
      <dgm:prSet presAssocID="{DA80DCD4-F4C3-4DE4-9DE6-CCF979B00263}" presName="bgRect" presStyleLbl="bgShp" presStyleIdx="0" presStyleCnt="4"/>
      <dgm:spPr/>
    </dgm:pt>
    <dgm:pt modelId="{4F4AFA71-4BFA-47DC-9B91-189EFC7FC088}" type="pres">
      <dgm:prSet presAssocID="{DA80DCD4-F4C3-4DE4-9DE6-CCF979B002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3E0B417-C65D-4B9C-B702-B51AEA3573BC}" type="pres">
      <dgm:prSet presAssocID="{DA80DCD4-F4C3-4DE4-9DE6-CCF979B00263}" presName="spaceRect" presStyleCnt="0"/>
      <dgm:spPr/>
    </dgm:pt>
    <dgm:pt modelId="{B169DF47-7117-4220-9D55-4C334F9A76D1}" type="pres">
      <dgm:prSet presAssocID="{DA80DCD4-F4C3-4DE4-9DE6-CCF979B00263}" presName="parTx" presStyleLbl="revTx" presStyleIdx="0" presStyleCnt="4">
        <dgm:presLayoutVars>
          <dgm:chMax val="0"/>
          <dgm:chPref val="0"/>
        </dgm:presLayoutVars>
      </dgm:prSet>
      <dgm:spPr/>
    </dgm:pt>
    <dgm:pt modelId="{D2EA4B1B-9071-482B-A63E-22665464FE70}" type="pres">
      <dgm:prSet presAssocID="{D77B56F9-4CCC-44FB-AF6C-16E3DC9F79DD}" presName="sibTrans" presStyleCnt="0"/>
      <dgm:spPr/>
    </dgm:pt>
    <dgm:pt modelId="{96AD7AD1-A4BA-4ACE-BFC1-BA7E498FA594}" type="pres">
      <dgm:prSet presAssocID="{0FDFE4DB-37C8-49B9-BE4B-F39FAEFD1707}" presName="compNode" presStyleCnt="0"/>
      <dgm:spPr/>
    </dgm:pt>
    <dgm:pt modelId="{0A0C9CCF-9212-4F5A-908A-8366BB73FA85}" type="pres">
      <dgm:prSet presAssocID="{0FDFE4DB-37C8-49B9-BE4B-F39FAEFD1707}" presName="bgRect" presStyleLbl="bgShp" presStyleIdx="1" presStyleCnt="4"/>
      <dgm:spPr/>
    </dgm:pt>
    <dgm:pt modelId="{EBCDEF29-44E0-4581-A6F0-1485F6F9F104}" type="pres">
      <dgm:prSet presAssocID="{0FDFE4DB-37C8-49B9-BE4B-F39FAEFD17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811C8535-5668-403E-9BB1-FC01C7AE2159}" type="pres">
      <dgm:prSet presAssocID="{0FDFE4DB-37C8-49B9-BE4B-F39FAEFD1707}" presName="spaceRect" presStyleCnt="0"/>
      <dgm:spPr/>
    </dgm:pt>
    <dgm:pt modelId="{F2344A40-A22B-4930-8115-79E7CAA8FD13}" type="pres">
      <dgm:prSet presAssocID="{0FDFE4DB-37C8-49B9-BE4B-F39FAEFD1707}" presName="parTx" presStyleLbl="revTx" presStyleIdx="1" presStyleCnt="4">
        <dgm:presLayoutVars>
          <dgm:chMax val="0"/>
          <dgm:chPref val="0"/>
        </dgm:presLayoutVars>
      </dgm:prSet>
      <dgm:spPr/>
    </dgm:pt>
    <dgm:pt modelId="{68943BFE-2562-4AEE-870C-5329542581A9}" type="pres">
      <dgm:prSet presAssocID="{765FA741-217B-480A-A49E-AFA4BC0F618E}" presName="sibTrans" presStyleCnt="0"/>
      <dgm:spPr/>
    </dgm:pt>
    <dgm:pt modelId="{B7FD65F7-1A62-4DCF-A993-62791FFE3E60}" type="pres">
      <dgm:prSet presAssocID="{6C18ED3F-B96D-485D-9EAD-0FBFE292841C}" presName="compNode" presStyleCnt="0"/>
      <dgm:spPr/>
    </dgm:pt>
    <dgm:pt modelId="{A03C1A1C-B241-4312-AE69-560345106912}" type="pres">
      <dgm:prSet presAssocID="{6C18ED3F-B96D-485D-9EAD-0FBFE292841C}" presName="bgRect" presStyleLbl="bgShp" presStyleIdx="2" presStyleCnt="4"/>
      <dgm:spPr/>
    </dgm:pt>
    <dgm:pt modelId="{23A1B6A1-0949-40FD-A5E8-2CE5CD7155FB}" type="pres">
      <dgm:prSet presAssocID="{6C18ED3F-B96D-485D-9EAD-0FBFE29284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8DBB813E-AB30-4631-AA9C-3D6A7E1DA26F}" type="pres">
      <dgm:prSet presAssocID="{6C18ED3F-B96D-485D-9EAD-0FBFE292841C}" presName="spaceRect" presStyleCnt="0"/>
      <dgm:spPr/>
    </dgm:pt>
    <dgm:pt modelId="{6D3A0129-6ECB-479C-9C9A-0B9D20CAD7CE}" type="pres">
      <dgm:prSet presAssocID="{6C18ED3F-B96D-485D-9EAD-0FBFE292841C}" presName="parTx" presStyleLbl="revTx" presStyleIdx="2" presStyleCnt="4">
        <dgm:presLayoutVars>
          <dgm:chMax val="0"/>
          <dgm:chPref val="0"/>
        </dgm:presLayoutVars>
      </dgm:prSet>
      <dgm:spPr/>
    </dgm:pt>
    <dgm:pt modelId="{4ABF9863-3B70-4DAB-8277-45721C93C333}" type="pres">
      <dgm:prSet presAssocID="{4A1AA068-BB1D-4F24-9897-80586E8966E2}" presName="sibTrans" presStyleCnt="0"/>
      <dgm:spPr/>
    </dgm:pt>
    <dgm:pt modelId="{DC039BCD-1B5B-42A8-96D0-D87077270FAE}" type="pres">
      <dgm:prSet presAssocID="{DD77C563-E432-4B0F-AE93-006373EA43F4}" presName="compNode" presStyleCnt="0"/>
      <dgm:spPr/>
    </dgm:pt>
    <dgm:pt modelId="{3C43322D-BC4B-4A95-B670-84DC79EE583F}" type="pres">
      <dgm:prSet presAssocID="{DD77C563-E432-4B0F-AE93-006373EA43F4}" presName="bgRect" presStyleLbl="bgShp" presStyleIdx="3" presStyleCnt="4"/>
      <dgm:spPr/>
    </dgm:pt>
    <dgm:pt modelId="{5ABEE6A9-4319-4D18-AA1E-DEAC3630C5C6}" type="pres">
      <dgm:prSet presAssocID="{DD77C563-E432-4B0F-AE93-006373EA43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46FBCC1-5C17-4D3E-9920-7FB06FB6E841}" type="pres">
      <dgm:prSet presAssocID="{DD77C563-E432-4B0F-AE93-006373EA43F4}" presName="spaceRect" presStyleCnt="0"/>
      <dgm:spPr/>
    </dgm:pt>
    <dgm:pt modelId="{C024A751-0419-43B3-AE8B-D9EB0B9F0E7E}" type="pres">
      <dgm:prSet presAssocID="{DD77C563-E432-4B0F-AE93-006373EA43F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5F47C16-CC26-43AD-B26B-6A822A6D4AB3}" type="presOf" srcId="{DD77C563-E432-4B0F-AE93-006373EA43F4}" destId="{C024A751-0419-43B3-AE8B-D9EB0B9F0E7E}" srcOrd="0" destOrd="0" presId="urn:microsoft.com/office/officeart/2018/2/layout/IconVerticalSolidList"/>
    <dgm:cxn modelId="{F8B2C969-BFC0-4E0A-AC6A-D0C988457E8C}" srcId="{25686428-6439-4525-8826-4458CB98CDFC}" destId="{6C18ED3F-B96D-485D-9EAD-0FBFE292841C}" srcOrd="2" destOrd="0" parTransId="{D82453D9-D5B4-48D5-BF55-75E7D92C8CD0}" sibTransId="{4A1AA068-BB1D-4F24-9897-80586E8966E2}"/>
    <dgm:cxn modelId="{136CF254-A8AC-40B0-B210-A17CC78F5FA3}" type="presOf" srcId="{6C18ED3F-B96D-485D-9EAD-0FBFE292841C}" destId="{6D3A0129-6ECB-479C-9C9A-0B9D20CAD7CE}" srcOrd="0" destOrd="0" presId="urn:microsoft.com/office/officeart/2018/2/layout/IconVerticalSolidList"/>
    <dgm:cxn modelId="{6237667C-C946-4E54-9CAA-806108B5C3D5}" srcId="{25686428-6439-4525-8826-4458CB98CDFC}" destId="{0FDFE4DB-37C8-49B9-BE4B-F39FAEFD1707}" srcOrd="1" destOrd="0" parTransId="{43E0C395-539A-4CC7-B959-925B19C4F7F4}" sibTransId="{765FA741-217B-480A-A49E-AFA4BC0F618E}"/>
    <dgm:cxn modelId="{43B4A8A7-24CD-4920-A9F9-38F85DFE1F1A}" srcId="{25686428-6439-4525-8826-4458CB98CDFC}" destId="{DD77C563-E432-4B0F-AE93-006373EA43F4}" srcOrd="3" destOrd="0" parTransId="{F7646403-3871-4E8A-9303-9000CDBB9F09}" sibTransId="{64329B1A-E2F1-46DE-9EEE-DDE9F1DA5D8E}"/>
    <dgm:cxn modelId="{C10048BC-E9E3-4344-8A1B-8002D34ED767}" srcId="{25686428-6439-4525-8826-4458CB98CDFC}" destId="{DA80DCD4-F4C3-4DE4-9DE6-CCF979B00263}" srcOrd="0" destOrd="0" parTransId="{86F6B2E9-750C-4B93-9894-C452FAA5AA65}" sibTransId="{D77B56F9-4CCC-44FB-AF6C-16E3DC9F79DD}"/>
    <dgm:cxn modelId="{DE87A4BC-CD78-4472-828A-372D00B52E7A}" type="presOf" srcId="{DA80DCD4-F4C3-4DE4-9DE6-CCF979B00263}" destId="{B169DF47-7117-4220-9D55-4C334F9A76D1}" srcOrd="0" destOrd="0" presId="urn:microsoft.com/office/officeart/2018/2/layout/IconVerticalSolidList"/>
    <dgm:cxn modelId="{E66883C2-5FEB-48FF-9EA5-E14EEA38E1CA}" type="presOf" srcId="{0FDFE4DB-37C8-49B9-BE4B-F39FAEFD1707}" destId="{F2344A40-A22B-4930-8115-79E7CAA8FD13}" srcOrd="0" destOrd="0" presId="urn:microsoft.com/office/officeart/2018/2/layout/IconVerticalSolidList"/>
    <dgm:cxn modelId="{43E300D0-E9A2-49F9-93CB-190FF76D5570}" type="presOf" srcId="{25686428-6439-4525-8826-4458CB98CDFC}" destId="{70F26955-BE5D-4A72-8DE5-F908C5BC9345}" srcOrd="0" destOrd="0" presId="urn:microsoft.com/office/officeart/2018/2/layout/IconVerticalSolidList"/>
    <dgm:cxn modelId="{6BD8B3FC-272F-462A-92AE-C9836DFD6339}" type="presParOf" srcId="{70F26955-BE5D-4A72-8DE5-F908C5BC9345}" destId="{83E2A1AA-FF27-45E9-8FE0-0CC89319DA01}" srcOrd="0" destOrd="0" presId="urn:microsoft.com/office/officeart/2018/2/layout/IconVerticalSolidList"/>
    <dgm:cxn modelId="{1FD73AA1-5449-4763-BC27-0A30CBBDFB20}" type="presParOf" srcId="{83E2A1AA-FF27-45E9-8FE0-0CC89319DA01}" destId="{C53AE13F-8EFC-40B4-9E5E-5D421404CEF4}" srcOrd="0" destOrd="0" presId="urn:microsoft.com/office/officeart/2018/2/layout/IconVerticalSolidList"/>
    <dgm:cxn modelId="{8F37B6C1-DF36-4A63-9AA5-9418498CCFA7}" type="presParOf" srcId="{83E2A1AA-FF27-45E9-8FE0-0CC89319DA01}" destId="{4F4AFA71-4BFA-47DC-9B91-189EFC7FC088}" srcOrd="1" destOrd="0" presId="urn:microsoft.com/office/officeart/2018/2/layout/IconVerticalSolidList"/>
    <dgm:cxn modelId="{4BE7433A-E11D-4C90-AA18-2E39DBC6AAA2}" type="presParOf" srcId="{83E2A1AA-FF27-45E9-8FE0-0CC89319DA01}" destId="{23E0B417-C65D-4B9C-B702-B51AEA3573BC}" srcOrd="2" destOrd="0" presId="urn:microsoft.com/office/officeart/2018/2/layout/IconVerticalSolidList"/>
    <dgm:cxn modelId="{EC0208CA-A29E-46F2-B484-23FDB3401DF4}" type="presParOf" srcId="{83E2A1AA-FF27-45E9-8FE0-0CC89319DA01}" destId="{B169DF47-7117-4220-9D55-4C334F9A76D1}" srcOrd="3" destOrd="0" presId="urn:microsoft.com/office/officeart/2018/2/layout/IconVerticalSolidList"/>
    <dgm:cxn modelId="{32E30E9F-2F7C-4AC9-A995-6D127D20E036}" type="presParOf" srcId="{70F26955-BE5D-4A72-8DE5-F908C5BC9345}" destId="{D2EA4B1B-9071-482B-A63E-22665464FE70}" srcOrd="1" destOrd="0" presId="urn:microsoft.com/office/officeart/2018/2/layout/IconVerticalSolidList"/>
    <dgm:cxn modelId="{515577B1-75F1-447A-8D31-5D38282E0CDE}" type="presParOf" srcId="{70F26955-BE5D-4A72-8DE5-F908C5BC9345}" destId="{96AD7AD1-A4BA-4ACE-BFC1-BA7E498FA594}" srcOrd="2" destOrd="0" presId="urn:microsoft.com/office/officeart/2018/2/layout/IconVerticalSolidList"/>
    <dgm:cxn modelId="{ECA52248-821E-472F-88BD-0E8DD3420CB0}" type="presParOf" srcId="{96AD7AD1-A4BA-4ACE-BFC1-BA7E498FA594}" destId="{0A0C9CCF-9212-4F5A-908A-8366BB73FA85}" srcOrd="0" destOrd="0" presId="urn:microsoft.com/office/officeart/2018/2/layout/IconVerticalSolidList"/>
    <dgm:cxn modelId="{025444BD-845B-48B1-AC01-543778474124}" type="presParOf" srcId="{96AD7AD1-A4BA-4ACE-BFC1-BA7E498FA594}" destId="{EBCDEF29-44E0-4581-A6F0-1485F6F9F104}" srcOrd="1" destOrd="0" presId="urn:microsoft.com/office/officeart/2018/2/layout/IconVerticalSolidList"/>
    <dgm:cxn modelId="{F4162E32-6A04-4CE8-940F-78A87EECA6AA}" type="presParOf" srcId="{96AD7AD1-A4BA-4ACE-BFC1-BA7E498FA594}" destId="{811C8535-5668-403E-9BB1-FC01C7AE2159}" srcOrd="2" destOrd="0" presId="urn:microsoft.com/office/officeart/2018/2/layout/IconVerticalSolidList"/>
    <dgm:cxn modelId="{CAB6F082-5577-47EE-9F28-88E55B272CD1}" type="presParOf" srcId="{96AD7AD1-A4BA-4ACE-BFC1-BA7E498FA594}" destId="{F2344A40-A22B-4930-8115-79E7CAA8FD13}" srcOrd="3" destOrd="0" presId="urn:microsoft.com/office/officeart/2018/2/layout/IconVerticalSolidList"/>
    <dgm:cxn modelId="{69037CF7-452E-422D-9116-6A01E74D316D}" type="presParOf" srcId="{70F26955-BE5D-4A72-8DE5-F908C5BC9345}" destId="{68943BFE-2562-4AEE-870C-5329542581A9}" srcOrd="3" destOrd="0" presId="urn:microsoft.com/office/officeart/2018/2/layout/IconVerticalSolidList"/>
    <dgm:cxn modelId="{F3D8A672-5036-4BDC-86FC-5C19C7ED99DC}" type="presParOf" srcId="{70F26955-BE5D-4A72-8DE5-F908C5BC9345}" destId="{B7FD65F7-1A62-4DCF-A993-62791FFE3E60}" srcOrd="4" destOrd="0" presId="urn:microsoft.com/office/officeart/2018/2/layout/IconVerticalSolidList"/>
    <dgm:cxn modelId="{C3BE160C-61B8-4B16-989C-33A71AD37E06}" type="presParOf" srcId="{B7FD65F7-1A62-4DCF-A993-62791FFE3E60}" destId="{A03C1A1C-B241-4312-AE69-560345106912}" srcOrd="0" destOrd="0" presId="urn:microsoft.com/office/officeart/2018/2/layout/IconVerticalSolidList"/>
    <dgm:cxn modelId="{94DDF4D3-6674-48FA-BA5B-1D354AD42686}" type="presParOf" srcId="{B7FD65F7-1A62-4DCF-A993-62791FFE3E60}" destId="{23A1B6A1-0949-40FD-A5E8-2CE5CD7155FB}" srcOrd="1" destOrd="0" presId="urn:microsoft.com/office/officeart/2018/2/layout/IconVerticalSolidList"/>
    <dgm:cxn modelId="{53B10BEC-37E1-4C22-B97A-F8B2483F3D85}" type="presParOf" srcId="{B7FD65F7-1A62-4DCF-A993-62791FFE3E60}" destId="{8DBB813E-AB30-4631-AA9C-3D6A7E1DA26F}" srcOrd="2" destOrd="0" presId="urn:microsoft.com/office/officeart/2018/2/layout/IconVerticalSolidList"/>
    <dgm:cxn modelId="{95E542DF-7390-4998-9660-4734CC5F7534}" type="presParOf" srcId="{B7FD65F7-1A62-4DCF-A993-62791FFE3E60}" destId="{6D3A0129-6ECB-479C-9C9A-0B9D20CAD7CE}" srcOrd="3" destOrd="0" presId="urn:microsoft.com/office/officeart/2018/2/layout/IconVerticalSolidList"/>
    <dgm:cxn modelId="{18488940-2A58-4C26-9057-F97BC9435BE8}" type="presParOf" srcId="{70F26955-BE5D-4A72-8DE5-F908C5BC9345}" destId="{4ABF9863-3B70-4DAB-8277-45721C93C333}" srcOrd="5" destOrd="0" presId="urn:microsoft.com/office/officeart/2018/2/layout/IconVerticalSolidList"/>
    <dgm:cxn modelId="{40E614A2-3333-4B09-9160-0E02DF359F97}" type="presParOf" srcId="{70F26955-BE5D-4A72-8DE5-F908C5BC9345}" destId="{DC039BCD-1B5B-42A8-96D0-D87077270FAE}" srcOrd="6" destOrd="0" presId="urn:microsoft.com/office/officeart/2018/2/layout/IconVerticalSolidList"/>
    <dgm:cxn modelId="{D400CFDD-D3EA-488C-B831-82E41015D13E}" type="presParOf" srcId="{DC039BCD-1B5B-42A8-96D0-D87077270FAE}" destId="{3C43322D-BC4B-4A95-B670-84DC79EE583F}" srcOrd="0" destOrd="0" presId="urn:microsoft.com/office/officeart/2018/2/layout/IconVerticalSolidList"/>
    <dgm:cxn modelId="{27F61670-37F3-4B78-BBCA-2C87FB6870A0}" type="presParOf" srcId="{DC039BCD-1B5B-42A8-96D0-D87077270FAE}" destId="{5ABEE6A9-4319-4D18-AA1E-DEAC3630C5C6}" srcOrd="1" destOrd="0" presId="urn:microsoft.com/office/officeart/2018/2/layout/IconVerticalSolidList"/>
    <dgm:cxn modelId="{C8ACB317-72DF-41C7-9ED8-C0B144147897}" type="presParOf" srcId="{DC039BCD-1B5B-42A8-96D0-D87077270FAE}" destId="{B46FBCC1-5C17-4D3E-9920-7FB06FB6E841}" srcOrd="2" destOrd="0" presId="urn:microsoft.com/office/officeart/2018/2/layout/IconVerticalSolidList"/>
    <dgm:cxn modelId="{21A8210D-F825-4EB1-A442-467007976EC3}" type="presParOf" srcId="{DC039BCD-1B5B-42A8-96D0-D87077270FAE}" destId="{C024A751-0419-43B3-AE8B-D9EB0B9F0E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E5F34-CF7F-43E3-8CF8-BBA0E448EBF4}">
      <dsp:nvSpPr>
        <dsp:cNvPr id="0" name=""/>
        <dsp:cNvSpPr/>
      </dsp:nvSpPr>
      <dsp:spPr>
        <a:xfrm>
          <a:off x="0" y="2194"/>
          <a:ext cx="5821767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BA0AA-8097-43AB-8B07-6056ABB1F787}">
      <dsp:nvSpPr>
        <dsp:cNvPr id="0" name=""/>
        <dsp:cNvSpPr/>
      </dsp:nvSpPr>
      <dsp:spPr>
        <a:xfrm>
          <a:off x="336476" y="252466"/>
          <a:ext cx="611774" cy="611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FE829-88C4-406F-9D67-B5C66DE2CE9E}">
      <dsp:nvSpPr>
        <dsp:cNvPr id="0" name=""/>
        <dsp:cNvSpPr/>
      </dsp:nvSpPr>
      <dsp:spPr>
        <a:xfrm>
          <a:off x="1284726" y="2194"/>
          <a:ext cx="4537040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Identifying and solving a problem</a:t>
          </a:r>
        </a:p>
      </dsp:txBody>
      <dsp:txXfrm>
        <a:off x="1284726" y="2194"/>
        <a:ext cx="4537040" cy="1112317"/>
      </dsp:txXfrm>
    </dsp:sp>
    <dsp:sp modelId="{15B06B86-791E-4CB6-813B-2C11A3F224D7}">
      <dsp:nvSpPr>
        <dsp:cNvPr id="0" name=""/>
        <dsp:cNvSpPr/>
      </dsp:nvSpPr>
      <dsp:spPr>
        <a:xfrm>
          <a:off x="0" y="1392591"/>
          <a:ext cx="5821767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CC670-F31B-4A53-9436-9637DE6C3119}">
      <dsp:nvSpPr>
        <dsp:cNvPr id="0" name=""/>
        <dsp:cNvSpPr/>
      </dsp:nvSpPr>
      <dsp:spPr>
        <a:xfrm>
          <a:off x="336476" y="1642863"/>
          <a:ext cx="611774" cy="611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9825C-1A05-4C9A-900A-BD22C22C1FDC}">
      <dsp:nvSpPr>
        <dsp:cNvPr id="0" name=""/>
        <dsp:cNvSpPr/>
      </dsp:nvSpPr>
      <dsp:spPr>
        <a:xfrm>
          <a:off x="1284726" y="1392591"/>
          <a:ext cx="4537040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Adding value to users of a product or service</a:t>
          </a:r>
        </a:p>
      </dsp:txBody>
      <dsp:txXfrm>
        <a:off x="1284726" y="1392591"/>
        <a:ext cx="4537040" cy="1112317"/>
      </dsp:txXfrm>
    </dsp:sp>
    <dsp:sp modelId="{FC0E3722-D2F8-46C8-9A85-D7256828D4C6}">
      <dsp:nvSpPr>
        <dsp:cNvPr id="0" name=""/>
        <dsp:cNvSpPr/>
      </dsp:nvSpPr>
      <dsp:spPr>
        <a:xfrm>
          <a:off x="0" y="2782988"/>
          <a:ext cx="5821767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7A31D-6A9D-4BB5-871E-8D76B810E6B3}">
      <dsp:nvSpPr>
        <dsp:cNvPr id="0" name=""/>
        <dsp:cNvSpPr/>
      </dsp:nvSpPr>
      <dsp:spPr>
        <a:xfrm>
          <a:off x="336476" y="3033260"/>
          <a:ext cx="611774" cy="611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46C8E-737D-4303-BBE3-9086BD7DF1DD}">
      <dsp:nvSpPr>
        <dsp:cNvPr id="0" name=""/>
        <dsp:cNvSpPr/>
      </dsp:nvSpPr>
      <dsp:spPr>
        <a:xfrm>
          <a:off x="1284726" y="2782988"/>
          <a:ext cx="4537040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something different</a:t>
          </a:r>
        </a:p>
      </dsp:txBody>
      <dsp:txXfrm>
        <a:off x="1284726" y="2782988"/>
        <a:ext cx="4537040" cy="1112317"/>
      </dsp:txXfrm>
    </dsp:sp>
    <dsp:sp modelId="{A4C38EFB-7D41-486D-800F-5FFDA634B938}">
      <dsp:nvSpPr>
        <dsp:cNvPr id="0" name=""/>
        <dsp:cNvSpPr/>
      </dsp:nvSpPr>
      <dsp:spPr>
        <a:xfrm>
          <a:off x="0" y="4173385"/>
          <a:ext cx="5821767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954D3-6D49-4EE0-BFCC-CAD2DEE5A2ED}">
      <dsp:nvSpPr>
        <dsp:cNvPr id="0" name=""/>
        <dsp:cNvSpPr/>
      </dsp:nvSpPr>
      <dsp:spPr>
        <a:xfrm>
          <a:off x="336476" y="4423657"/>
          <a:ext cx="611774" cy="6117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9E42E-1056-4EF8-B5E9-062B8BAD37BD}">
      <dsp:nvSpPr>
        <dsp:cNvPr id="0" name=""/>
        <dsp:cNvSpPr/>
      </dsp:nvSpPr>
      <dsp:spPr>
        <a:xfrm>
          <a:off x="1284726" y="4173385"/>
          <a:ext cx="4537040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Improving and adapting a process</a:t>
          </a:r>
        </a:p>
      </dsp:txBody>
      <dsp:txXfrm>
        <a:off x="1284726" y="4173385"/>
        <a:ext cx="4537040" cy="11123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6892D-F9B5-4309-B6E2-0798FE75461D}">
      <dsp:nvSpPr>
        <dsp:cNvPr id="0" name=""/>
        <dsp:cNvSpPr/>
      </dsp:nvSpPr>
      <dsp:spPr>
        <a:xfrm>
          <a:off x="0" y="2896"/>
          <a:ext cx="10579607" cy="616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56424-0846-4839-9EE4-233CB4061E12}">
      <dsp:nvSpPr>
        <dsp:cNvPr id="0" name=""/>
        <dsp:cNvSpPr/>
      </dsp:nvSpPr>
      <dsp:spPr>
        <a:xfrm>
          <a:off x="186607" y="141694"/>
          <a:ext cx="339285" cy="339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778A4-76DC-4066-8513-1D7B725FC4A8}">
      <dsp:nvSpPr>
        <dsp:cNvPr id="0" name=""/>
        <dsp:cNvSpPr/>
      </dsp:nvSpPr>
      <dsp:spPr>
        <a:xfrm>
          <a:off x="712499" y="2896"/>
          <a:ext cx="9867107" cy="61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87" tIns="65287" rIns="65287" bIns="6528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Your invention could fail to work</a:t>
          </a:r>
        </a:p>
      </dsp:txBody>
      <dsp:txXfrm>
        <a:off x="712499" y="2896"/>
        <a:ext cx="9867107" cy="616883"/>
      </dsp:txXfrm>
    </dsp:sp>
    <dsp:sp modelId="{2A28A7AF-C1CF-4786-B2F9-BD96268282BD}">
      <dsp:nvSpPr>
        <dsp:cNvPr id="0" name=""/>
        <dsp:cNvSpPr/>
      </dsp:nvSpPr>
      <dsp:spPr>
        <a:xfrm>
          <a:off x="0" y="774000"/>
          <a:ext cx="10579607" cy="616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3AD54-137E-4BBF-AC76-FC554A645211}">
      <dsp:nvSpPr>
        <dsp:cNvPr id="0" name=""/>
        <dsp:cNvSpPr/>
      </dsp:nvSpPr>
      <dsp:spPr>
        <a:xfrm>
          <a:off x="186607" y="912798"/>
          <a:ext cx="339285" cy="339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09DC0-32A2-426F-AF30-D3D95A73CAC3}">
      <dsp:nvSpPr>
        <dsp:cNvPr id="0" name=""/>
        <dsp:cNvSpPr/>
      </dsp:nvSpPr>
      <dsp:spPr>
        <a:xfrm>
          <a:off x="712499" y="774000"/>
          <a:ext cx="9867107" cy="61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87" tIns="65287" rIns="65287" bIns="6528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could fail in the market</a:t>
          </a:r>
        </a:p>
      </dsp:txBody>
      <dsp:txXfrm>
        <a:off x="712499" y="774000"/>
        <a:ext cx="9867107" cy="616883"/>
      </dsp:txXfrm>
    </dsp:sp>
    <dsp:sp modelId="{2BBDDDC5-DFAE-430D-811C-1BC4364D4A59}">
      <dsp:nvSpPr>
        <dsp:cNvPr id="0" name=""/>
        <dsp:cNvSpPr/>
      </dsp:nvSpPr>
      <dsp:spPr>
        <a:xfrm>
          <a:off x="0" y="1545103"/>
          <a:ext cx="10579607" cy="616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D1D25-A6F0-493D-9380-10807CEBCD67}">
      <dsp:nvSpPr>
        <dsp:cNvPr id="0" name=""/>
        <dsp:cNvSpPr/>
      </dsp:nvSpPr>
      <dsp:spPr>
        <a:xfrm>
          <a:off x="186607" y="1683902"/>
          <a:ext cx="339285" cy="339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38A40-788C-42A4-8BF8-C7ED0C511B95}">
      <dsp:nvSpPr>
        <dsp:cNvPr id="0" name=""/>
        <dsp:cNvSpPr/>
      </dsp:nvSpPr>
      <dsp:spPr>
        <a:xfrm>
          <a:off x="712499" y="1545103"/>
          <a:ext cx="9867107" cy="61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87" tIns="65287" rIns="65287" bIns="6528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Financial constraints</a:t>
          </a:r>
        </a:p>
      </dsp:txBody>
      <dsp:txXfrm>
        <a:off x="712499" y="1545103"/>
        <a:ext cx="9867107" cy="616883"/>
      </dsp:txXfrm>
    </dsp:sp>
    <dsp:sp modelId="{1CDD082E-A08D-49E5-B683-24604FD56A6C}">
      <dsp:nvSpPr>
        <dsp:cNvPr id="0" name=""/>
        <dsp:cNvSpPr/>
      </dsp:nvSpPr>
      <dsp:spPr>
        <a:xfrm>
          <a:off x="0" y="2316207"/>
          <a:ext cx="10579607" cy="616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1FA65-5722-4FAC-8235-B20D0919847E}">
      <dsp:nvSpPr>
        <dsp:cNvPr id="0" name=""/>
        <dsp:cNvSpPr/>
      </dsp:nvSpPr>
      <dsp:spPr>
        <a:xfrm>
          <a:off x="186607" y="2455006"/>
          <a:ext cx="339285" cy="339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1EB81-3FE2-481F-A0DA-DE5CA574E269}">
      <dsp:nvSpPr>
        <dsp:cNvPr id="0" name=""/>
        <dsp:cNvSpPr/>
      </dsp:nvSpPr>
      <dsp:spPr>
        <a:xfrm>
          <a:off x="712499" y="2316207"/>
          <a:ext cx="9867107" cy="61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87" tIns="65287" rIns="65287" bIns="6528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can even fail to achieve it</a:t>
          </a:r>
        </a:p>
      </dsp:txBody>
      <dsp:txXfrm>
        <a:off x="712499" y="2316207"/>
        <a:ext cx="9867107" cy="616883"/>
      </dsp:txXfrm>
    </dsp:sp>
    <dsp:sp modelId="{C4228B80-1BEC-4DD3-A70F-B6D2BC4A22A7}">
      <dsp:nvSpPr>
        <dsp:cNvPr id="0" name=""/>
        <dsp:cNvSpPr/>
      </dsp:nvSpPr>
      <dsp:spPr>
        <a:xfrm>
          <a:off x="0" y="3087311"/>
          <a:ext cx="10579607" cy="616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F568C-0F48-4267-AAFD-F0C8E35A8276}">
      <dsp:nvSpPr>
        <dsp:cNvPr id="0" name=""/>
        <dsp:cNvSpPr/>
      </dsp:nvSpPr>
      <dsp:spPr>
        <a:xfrm>
          <a:off x="186607" y="3226110"/>
          <a:ext cx="339285" cy="3392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49D7A-49B7-40AE-8F73-2816239C951E}">
      <dsp:nvSpPr>
        <dsp:cNvPr id="0" name=""/>
        <dsp:cNvSpPr/>
      </dsp:nvSpPr>
      <dsp:spPr>
        <a:xfrm>
          <a:off x="712499" y="3087311"/>
          <a:ext cx="9867107" cy="61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287" tIns="65287" rIns="65287" bIns="6528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Blue oceans come up</a:t>
          </a:r>
        </a:p>
      </dsp:txBody>
      <dsp:txXfrm>
        <a:off x="712499" y="3087311"/>
        <a:ext cx="9867107" cy="6168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5074A-12EB-446C-A240-0C72137FE821}">
      <dsp:nvSpPr>
        <dsp:cNvPr id="0" name=""/>
        <dsp:cNvSpPr/>
      </dsp:nvSpPr>
      <dsp:spPr>
        <a:xfrm>
          <a:off x="1971756" y="17256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40FCF-F7AA-414E-B3DD-FD92568A3BD3}">
      <dsp:nvSpPr>
        <dsp:cNvPr id="0" name=""/>
        <dsp:cNvSpPr/>
      </dsp:nvSpPr>
      <dsp:spPr>
        <a:xfrm>
          <a:off x="848725" y="2306516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Is invention the same as innovation?</a:t>
          </a:r>
        </a:p>
      </dsp:txBody>
      <dsp:txXfrm>
        <a:off x="848725" y="2306516"/>
        <a:ext cx="4083750" cy="720000"/>
      </dsp:txXfrm>
    </dsp:sp>
    <dsp:sp modelId="{7C7CCE99-3C43-4295-AEBF-253CADCFDE63}">
      <dsp:nvSpPr>
        <dsp:cNvPr id="0" name=""/>
        <dsp:cNvSpPr/>
      </dsp:nvSpPr>
      <dsp:spPr>
        <a:xfrm>
          <a:off x="6770162" y="17256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8C6F9-8DFE-48C8-89C9-FF8A44FA60BF}">
      <dsp:nvSpPr>
        <dsp:cNvPr id="0" name=""/>
        <dsp:cNvSpPr/>
      </dsp:nvSpPr>
      <dsp:spPr>
        <a:xfrm>
          <a:off x="5647131" y="2306516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Are blue oceans the same as disruption?</a:t>
          </a:r>
        </a:p>
      </dsp:txBody>
      <dsp:txXfrm>
        <a:off x="5647131" y="2306516"/>
        <a:ext cx="408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0235A-649F-4372-9611-223C65893A70}">
      <dsp:nvSpPr>
        <dsp:cNvPr id="0" name=""/>
        <dsp:cNvSpPr/>
      </dsp:nvSpPr>
      <dsp:spPr>
        <a:xfrm>
          <a:off x="0" y="645"/>
          <a:ext cx="5821767" cy="15104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72E61-96D1-498A-8E0B-B3CD35BDD32C}">
      <dsp:nvSpPr>
        <dsp:cNvPr id="0" name=""/>
        <dsp:cNvSpPr/>
      </dsp:nvSpPr>
      <dsp:spPr>
        <a:xfrm>
          <a:off x="456913" y="340498"/>
          <a:ext cx="830752" cy="830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44BA4-818A-4644-B945-0C9A91F4EF17}">
      <dsp:nvSpPr>
        <dsp:cNvPr id="0" name=""/>
        <dsp:cNvSpPr/>
      </dsp:nvSpPr>
      <dsp:spPr>
        <a:xfrm>
          <a:off x="1744580" y="645"/>
          <a:ext cx="4077186" cy="151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57" tIns="159857" rIns="159857" bIns="1598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commercial success</a:t>
          </a:r>
        </a:p>
      </dsp:txBody>
      <dsp:txXfrm>
        <a:off x="1744580" y="645"/>
        <a:ext cx="4077186" cy="1510459"/>
      </dsp:txXfrm>
    </dsp:sp>
    <dsp:sp modelId="{57A536CC-F151-4A10-B382-1DC82FA653CB}">
      <dsp:nvSpPr>
        <dsp:cNvPr id="0" name=""/>
        <dsp:cNvSpPr/>
      </dsp:nvSpPr>
      <dsp:spPr>
        <a:xfrm>
          <a:off x="0" y="1888719"/>
          <a:ext cx="5821767" cy="15104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4B0DA-3543-4C62-A5F2-1CD86ADBE940}">
      <dsp:nvSpPr>
        <dsp:cNvPr id="0" name=""/>
        <dsp:cNvSpPr/>
      </dsp:nvSpPr>
      <dsp:spPr>
        <a:xfrm>
          <a:off x="456913" y="2228572"/>
          <a:ext cx="830752" cy="830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A6508-BBA0-4989-A6A5-355ECC5418AB}">
      <dsp:nvSpPr>
        <dsp:cNvPr id="0" name=""/>
        <dsp:cNvSpPr/>
      </dsp:nvSpPr>
      <dsp:spPr>
        <a:xfrm>
          <a:off x="1744580" y="1888719"/>
          <a:ext cx="4077186" cy="151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57" tIns="159857" rIns="159857" bIns="159857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cornerstone for other new products</a:t>
          </a:r>
        </a:p>
      </dsp:txBody>
      <dsp:txXfrm>
        <a:off x="1744580" y="1888719"/>
        <a:ext cx="4077186" cy="1510459"/>
      </dsp:txXfrm>
    </dsp:sp>
    <dsp:sp modelId="{6FE1B282-483E-4342-B01A-E4D844CF846E}">
      <dsp:nvSpPr>
        <dsp:cNvPr id="0" name=""/>
        <dsp:cNvSpPr/>
      </dsp:nvSpPr>
      <dsp:spPr>
        <a:xfrm>
          <a:off x="0" y="3776793"/>
          <a:ext cx="5821767" cy="15104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C4D43-2983-4B45-AB23-B9B7F281160B}">
      <dsp:nvSpPr>
        <dsp:cNvPr id="0" name=""/>
        <dsp:cNvSpPr/>
      </dsp:nvSpPr>
      <dsp:spPr>
        <a:xfrm>
          <a:off x="456913" y="4116646"/>
          <a:ext cx="830752" cy="830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32670-AE1D-4C38-AFEE-5C0261642DE9}">
      <dsp:nvSpPr>
        <dsp:cNvPr id="0" name=""/>
        <dsp:cNvSpPr/>
      </dsp:nvSpPr>
      <dsp:spPr>
        <a:xfrm>
          <a:off x="1744580" y="3776793"/>
          <a:ext cx="4077186" cy="151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57" tIns="159857" rIns="159857" bIns="1598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 cultural change</a:t>
          </a:r>
          <a:endParaRPr lang="en-US" sz="2500" kern="1200"/>
        </a:p>
      </dsp:txBody>
      <dsp:txXfrm>
        <a:off x="1744580" y="3776793"/>
        <a:ext cx="4077186" cy="1510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B635B-C79E-420B-A94C-2814CD3AAA78}">
      <dsp:nvSpPr>
        <dsp:cNvPr id="0" name=""/>
        <dsp:cNvSpPr/>
      </dsp:nvSpPr>
      <dsp:spPr>
        <a:xfrm>
          <a:off x="555832" y="138710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0FB6E-B00F-45EC-B6A1-1F9896214AF3}">
      <dsp:nvSpPr>
        <dsp:cNvPr id="0" name=""/>
        <dsp:cNvSpPr/>
      </dsp:nvSpPr>
      <dsp:spPr>
        <a:xfrm>
          <a:off x="60832" y="24718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Wait for inspiration?</a:t>
          </a:r>
        </a:p>
      </dsp:txBody>
      <dsp:txXfrm>
        <a:off x="60832" y="2471840"/>
        <a:ext cx="1800000" cy="720000"/>
      </dsp:txXfrm>
    </dsp:sp>
    <dsp:sp modelId="{6CCC987F-8761-4F84-B032-8B022945A330}">
      <dsp:nvSpPr>
        <dsp:cNvPr id="0" name=""/>
        <dsp:cNvSpPr/>
      </dsp:nvSpPr>
      <dsp:spPr>
        <a:xfrm>
          <a:off x="2670833" y="138710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F9890-260A-46EF-A799-6A5C6A5B64B2}">
      <dsp:nvSpPr>
        <dsp:cNvPr id="0" name=""/>
        <dsp:cNvSpPr/>
      </dsp:nvSpPr>
      <dsp:spPr>
        <a:xfrm>
          <a:off x="2175833" y="24718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Hide in a shed until something comes up?</a:t>
          </a:r>
          <a:endParaRPr lang="en-US" sz="1600" kern="1200" dirty="0"/>
        </a:p>
      </dsp:txBody>
      <dsp:txXfrm>
        <a:off x="2175833" y="2471840"/>
        <a:ext cx="1800000" cy="720000"/>
      </dsp:txXfrm>
    </dsp:sp>
    <dsp:sp modelId="{1A1FEE63-5450-48BD-834E-DB9F2CF9597C}">
      <dsp:nvSpPr>
        <dsp:cNvPr id="0" name=""/>
        <dsp:cNvSpPr/>
      </dsp:nvSpPr>
      <dsp:spPr>
        <a:xfrm>
          <a:off x="4785833" y="138710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89C7C-28C2-4638-925D-0EABA01FD161}">
      <dsp:nvSpPr>
        <dsp:cNvPr id="0" name=""/>
        <dsp:cNvSpPr/>
      </dsp:nvSpPr>
      <dsp:spPr>
        <a:xfrm>
          <a:off x="4290833" y="24718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Develop a structure?</a:t>
          </a:r>
          <a:endParaRPr lang="en-US" sz="1600" kern="1200"/>
        </a:p>
      </dsp:txBody>
      <dsp:txXfrm>
        <a:off x="4290833" y="247184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68ADA-0666-4273-BC44-78A6CFCB98AB}">
      <dsp:nvSpPr>
        <dsp:cNvPr id="0" name=""/>
        <dsp:cNvSpPr/>
      </dsp:nvSpPr>
      <dsp:spPr>
        <a:xfrm>
          <a:off x="0" y="4131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C6EB3-C482-40D7-9718-D09B227E2840}">
      <dsp:nvSpPr>
        <dsp:cNvPr id="0" name=""/>
        <dsp:cNvSpPr/>
      </dsp:nvSpPr>
      <dsp:spPr>
        <a:xfrm>
          <a:off x="266181" y="202117"/>
          <a:ext cx="483966" cy="483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9D601-FFF3-4CC4-8938-D2ECB543001A}">
      <dsp:nvSpPr>
        <dsp:cNvPr id="0" name=""/>
        <dsp:cNvSpPr/>
      </dsp:nvSpPr>
      <dsp:spPr>
        <a:xfrm>
          <a:off x="1016329" y="4131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Generating an idea</a:t>
          </a:r>
        </a:p>
      </dsp:txBody>
      <dsp:txXfrm>
        <a:off x="1016329" y="4131"/>
        <a:ext cx="4805437" cy="879939"/>
      </dsp:txXfrm>
    </dsp:sp>
    <dsp:sp modelId="{AA9F3265-1206-4127-8B5D-6B65A904874E}">
      <dsp:nvSpPr>
        <dsp:cNvPr id="0" name=""/>
        <dsp:cNvSpPr/>
      </dsp:nvSpPr>
      <dsp:spPr>
        <a:xfrm>
          <a:off x="0" y="1104055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AB3D5-5708-4DCC-9E9F-D4EC3690A119}">
      <dsp:nvSpPr>
        <dsp:cNvPr id="0" name=""/>
        <dsp:cNvSpPr/>
      </dsp:nvSpPr>
      <dsp:spPr>
        <a:xfrm>
          <a:off x="266181" y="1302041"/>
          <a:ext cx="483966" cy="483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D3CBD-27D8-4E85-84C4-65CED4F0D1D1}">
      <dsp:nvSpPr>
        <dsp:cNvPr id="0" name=""/>
        <dsp:cNvSpPr/>
      </dsp:nvSpPr>
      <dsp:spPr>
        <a:xfrm>
          <a:off x="1016329" y="1104055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Validating your idea</a:t>
          </a:r>
        </a:p>
      </dsp:txBody>
      <dsp:txXfrm>
        <a:off x="1016329" y="1104055"/>
        <a:ext cx="4805437" cy="879939"/>
      </dsp:txXfrm>
    </dsp:sp>
    <dsp:sp modelId="{8D9B5F23-BBD5-41D0-AD7B-22BD1A8116FE}">
      <dsp:nvSpPr>
        <dsp:cNvPr id="0" name=""/>
        <dsp:cNvSpPr/>
      </dsp:nvSpPr>
      <dsp:spPr>
        <a:xfrm>
          <a:off x="0" y="2203979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3B465-71B6-4786-8B9C-4BC158E34937}">
      <dsp:nvSpPr>
        <dsp:cNvPr id="0" name=""/>
        <dsp:cNvSpPr/>
      </dsp:nvSpPr>
      <dsp:spPr>
        <a:xfrm>
          <a:off x="266181" y="2401965"/>
          <a:ext cx="483966" cy="483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CC23E-96D4-418A-9E12-745FC5A8174C}">
      <dsp:nvSpPr>
        <dsp:cNvPr id="0" name=""/>
        <dsp:cNvSpPr/>
      </dsp:nvSpPr>
      <dsp:spPr>
        <a:xfrm>
          <a:off x="1016329" y="2203979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Experimenting on it</a:t>
          </a:r>
        </a:p>
      </dsp:txBody>
      <dsp:txXfrm>
        <a:off x="1016329" y="2203979"/>
        <a:ext cx="4805437" cy="879939"/>
      </dsp:txXfrm>
    </dsp:sp>
    <dsp:sp modelId="{25606352-0912-4388-9564-42F1DBB885C3}">
      <dsp:nvSpPr>
        <dsp:cNvPr id="0" name=""/>
        <dsp:cNvSpPr/>
      </dsp:nvSpPr>
      <dsp:spPr>
        <a:xfrm>
          <a:off x="0" y="3303903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5ED16-73B1-4B5E-95D6-339D75A4248B}">
      <dsp:nvSpPr>
        <dsp:cNvPr id="0" name=""/>
        <dsp:cNvSpPr/>
      </dsp:nvSpPr>
      <dsp:spPr>
        <a:xfrm>
          <a:off x="266181" y="3501889"/>
          <a:ext cx="483966" cy="4839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EF605-442F-4410-9667-F957410E390B}">
      <dsp:nvSpPr>
        <dsp:cNvPr id="0" name=""/>
        <dsp:cNvSpPr/>
      </dsp:nvSpPr>
      <dsp:spPr>
        <a:xfrm>
          <a:off x="1016329" y="3303903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Marketing it</a:t>
          </a:r>
        </a:p>
      </dsp:txBody>
      <dsp:txXfrm>
        <a:off x="1016329" y="3303903"/>
        <a:ext cx="4805437" cy="879939"/>
      </dsp:txXfrm>
    </dsp:sp>
    <dsp:sp modelId="{08522FBB-1191-43D5-B395-2420FD350592}">
      <dsp:nvSpPr>
        <dsp:cNvPr id="0" name=""/>
        <dsp:cNvSpPr/>
      </dsp:nvSpPr>
      <dsp:spPr>
        <a:xfrm>
          <a:off x="0" y="4403827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6C428-C3D3-4599-81F3-0BD3D0A4CDB3}">
      <dsp:nvSpPr>
        <dsp:cNvPr id="0" name=""/>
        <dsp:cNvSpPr/>
      </dsp:nvSpPr>
      <dsp:spPr>
        <a:xfrm>
          <a:off x="266181" y="4601813"/>
          <a:ext cx="483966" cy="4839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830E4-DDF8-46FD-9CE8-D3512508DB70}">
      <dsp:nvSpPr>
        <dsp:cNvPr id="0" name=""/>
        <dsp:cNvSpPr/>
      </dsp:nvSpPr>
      <dsp:spPr>
        <a:xfrm>
          <a:off x="1016329" y="4403827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Making it happen</a:t>
          </a:r>
        </a:p>
      </dsp:txBody>
      <dsp:txXfrm>
        <a:off x="1016329" y="4403827"/>
        <a:ext cx="4805437" cy="8799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DE3BB-3728-4DB6-85A4-39F2B29CEC82}">
      <dsp:nvSpPr>
        <dsp:cNvPr id="0" name=""/>
        <dsp:cNvSpPr/>
      </dsp:nvSpPr>
      <dsp:spPr>
        <a:xfrm>
          <a:off x="0" y="1538"/>
          <a:ext cx="10579607" cy="7797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0BCF7-A5CC-4A43-B03C-566B9CF83AC1}">
      <dsp:nvSpPr>
        <dsp:cNvPr id="0" name=""/>
        <dsp:cNvSpPr/>
      </dsp:nvSpPr>
      <dsp:spPr>
        <a:xfrm>
          <a:off x="235887" y="176991"/>
          <a:ext cx="428885" cy="428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F0B0E-EDC6-42F4-8FE3-C2A90D949B86}">
      <dsp:nvSpPr>
        <dsp:cNvPr id="0" name=""/>
        <dsp:cNvSpPr/>
      </dsp:nvSpPr>
      <dsp:spPr>
        <a:xfrm>
          <a:off x="900660" y="1538"/>
          <a:ext cx="9678946" cy="77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28" tIns="82528" rIns="82528" bIns="82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the problem?</a:t>
          </a:r>
        </a:p>
      </dsp:txBody>
      <dsp:txXfrm>
        <a:off x="900660" y="1538"/>
        <a:ext cx="9678946" cy="779792"/>
      </dsp:txXfrm>
    </dsp:sp>
    <dsp:sp modelId="{A7DF6E8B-A295-466D-B16F-100F0AD9F070}">
      <dsp:nvSpPr>
        <dsp:cNvPr id="0" name=""/>
        <dsp:cNvSpPr/>
      </dsp:nvSpPr>
      <dsp:spPr>
        <a:xfrm>
          <a:off x="0" y="976279"/>
          <a:ext cx="10579607" cy="7797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AECEC-7C29-40EC-A58C-36E1CCA255F2}">
      <dsp:nvSpPr>
        <dsp:cNvPr id="0" name=""/>
        <dsp:cNvSpPr/>
      </dsp:nvSpPr>
      <dsp:spPr>
        <a:xfrm>
          <a:off x="235887" y="1151732"/>
          <a:ext cx="428885" cy="4288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9B78-54CE-4C14-AB8C-F1C2AB607C3E}">
      <dsp:nvSpPr>
        <dsp:cNvPr id="0" name=""/>
        <dsp:cNvSpPr/>
      </dsp:nvSpPr>
      <dsp:spPr>
        <a:xfrm>
          <a:off x="900660" y="976279"/>
          <a:ext cx="9678946" cy="77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28" tIns="82528" rIns="82528" bIns="82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needs to be done to solve it?</a:t>
          </a:r>
        </a:p>
      </dsp:txBody>
      <dsp:txXfrm>
        <a:off x="900660" y="976279"/>
        <a:ext cx="9678946" cy="779792"/>
      </dsp:txXfrm>
    </dsp:sp>
    <dsp:sp modelId="{545C48FD-A555-474E-913A-DCDE4D9EB0DD}">
      <dsp:nvSpPr>
        <dsp:cNvPr id="0" name=""/>
        <dsp:cNvSpPr/>
      </dsp:nvSpPr>
      <dsp:spPr>
        <a:xfrm>
          <a:off x="0" y="1951019"/>
          <a:ext cx="10579607" cy="7797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62260-BA92-4C93-ABDF-02F91B6F9ABC}">
      <dsp:nvSpPr>
        <dsp:cNvPr id="0" name=""/>
        <dsp:cNvSpPr/>
      </dsp:nvSpPr>
      <dsp:spPr>
        <a:xfrm>
          <a:off x="235887" y="2126472"/>
          <a:ext cx="428885" cy="4288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44AF2-F4E0-4307-8B5E-49B7E18413C8}">
      <dsp:nvSpPr>
        <dsp:cNvPr id="0" name=""/>
        <dsp:cNvSpPr/>
      </dsp:nvSpPr>
      <dsp:spPr>
        <a:xfrm>
          <a:off x="900660" y="1951019"/>
          <a:ext cx="9678946" cy="77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28" tIns="82528" rIns="82528" bIns="82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Who benefits from this idea?</a:t>
          </a:r>
        </a:p>
      </dsp:txBody>
      <dsp:txXfrm>
        <a:off x="900660" y="1951019"/>
        <a:ext cx="9678946" cy="779792"/>
      </dsp:txXfrm>
    </dsp:sp>
    <dsp:sp modelId="{6DEFA37A-039B-4709-9522-9A541C3D6FEA}">
      <dsp:nvSpPr>
        <dsp:cNvPr id="0" name=""/>
        <dsp:cNvSpPr/>
      </dsp:nvSpPr>
      <dsp:spPr>
        <a:xfrm>
          <a:off x="0" y="2925760"/>
          <a:ext cx="10579607" cy="7797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88EEE-E129-4F4B-863D-25F057C94059}">
      <dsp:nvSpPr>
        <dsp:cNvPr id="0" name=""/>
        <dsp:cNvSpPr/>
      </dsp:nvSpPr>
      <dsp:spPr>
        <a:xfrm>
          <a:off x="235887" y="3101213"/>
          <a:ext cx="428885" cy="4288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8B93A-3E96-4371-B6A4-57879F581A02}">
      <dsp:nvSpPr>
        <dsp:cNvPr id="0" name=""/>
        <dsp:cNvSpPr/>
      </dsp:nvSpPr>
      <dsp:spPr>
        <a:xfrm>
          <a:off x="900660" y="2925760"/>
          <a:ext cx="9678946" cy="77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28" tIns="82528" rIns="82528" bIns="82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do you want to achieve?</a:t>
          </a:r>
        </a:p>
      </dsp:txBody>
      <dsp:txXfrm>
        <a:off x="900660" y="2925760"/>
        <a:ext cx="9678946" cy="7797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42F71-7440-4C1E-AF55-EF4B006B1914}">
      <dsp:nvSpPr>
        <dsp:cNvPr id="0" name=""/>
        <dsp:cNvSpPr/>
      </dsp:nvSpPr>
      <dsp:spPr>
        <a:xfrm>
          <a:off x="0" y="4100"/>
          <a:ext cx="6281873" cy="873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9FFF1-59AB-4736-B1B8-CB31080F5938}">
      <dsp:nvSpPr>
        <dsp:cNvPr id="0" name=""/>
        <dsp:cNvSpPr/>
      </dsp:nvSpPr>
      <dsp:spPr>
        <a:xfrm>
          <a:off x="264204" y="200616"/>
          <a:ext cx="480371" cy="4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1575C-32F9-4AC8-8643-328E651187D9}">
      <dsp:nvSpPr>
        <dsp:cNvPr id="0" name=""/>
        <dsp:cNvSpPr/>
      </dsp:nvSpPr>
      <dsp:spPr>
        <a:xfrm>
          <a:off x="1008781" y="4100"/>
          <a:ext cx="5273091" cy="87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5" tIns="92435" rIns="92435" bIns="9243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the benefits of the idea?</a:t>
          </a:r>
        </a:p>
      </dsp:txBody>
      <dsp:txXfrm>
        <a:off x="1008781" y="4100"/>
        <a:ext cx="5273091" cy="873403"/>
      </dsp:txXfrm>
    </dsp:sp>
    <dsp:sp modelId="{9D8AAF11-C76F-4809-A805-148EB898F8A7}">
      <dsp:nvSpPr>
        <dsp:cNvPr id="0" name=""/>
        <dsp:cNvSpPr/>
      </dsp:nvSpPr>
      <dsp:spPr>
        <a:xfrm>
          <a:off x="0" y="1095854"/>
          <a:ext cx="6281873" cy="873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7E574-DF72-404C-86E7-891F51B89D61}">
      <dsp:nvSpPr>
        <dsp:cNvPr id="0" name=""/>
        <dsp:cNvSpPr/>
      </dsp:nvSpPr>
      <dsp:spPr>
        <a:xfrm>
          <a:off x="264204" y="1292370"/>
          <a:ext cx="480371" cy="4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04988-1C70-4B68-AA8A-D7BD6F0C88B8}">
      <dsp:nvSpPr>
        <dsp:cNvPr id="0" name=""/>
        <dsp:cNvSpPr/>
      </dsp:nvSpPr>
      <dsp:spPr>
        <a:xfrm>
          <a:off x="1008781" y="1095854"/>
          <a:ext cx="5273091" cy="87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5" tIns="92435" rIns="92435" bIns="9243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the disadvantages?</a:t>
          </a:r>
        </a:p>
      </dsp:txBody>
      <dsp:txXfrm>
        <a:off x="1008781" y="1095854"/>
        <a:ext cx="5273091" cy="873403"/>
      </dsp:txXfrm>
    </dsp:sp>
    <dsp:sp modelId="{53C4570C-6E2A-4DD7-9F24-2E90C98695B3}">
      <dsp:nvSpPr>
        <dsp:cNvPr id="0" name=""/>
        <dsp:cNvSpPr/>
      </dsp:nvSpPr>
      <dsp:spPr>
        <a:xfrm>
          <a:off x="0" y="2187609"/>
          <a:ext cx="6281873" cy="873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7630F-4B1E-4959-9426-EB39A286B1AE}">
      <dsp:nvSpPr>
        <dsp:cNvPr id="0" name=""/>
        <dsp:cNvSpPr/>
      </dsp:nvSpPr>
      <dsp:spPr>
        <a:xfrm>
          <a:off x="264204" y="2384125"/>
          <a:ext cx="480371" cy="4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F93EA-29F1-44CC-A0B2-C81ECE735444}">
      <dsp:nvSpPr>
        <dsp:cNvPr id="0" name=""/>
        <dsp:cNvSpPr/>
      </dsp:nvSpPr>
      <dsp:spPr>
        <a:xfrm>
          <a:off x="1008781" y="2187609"/>
          <a:ext cx="5273091" cy="87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5" tIns="92435" rIns="92435" bIns="9243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Opportunities?</a:t>
          </a:r>
        </a:p>
      </dsp:txBody>
      <dsp:txXfrm>
        <a:off x="1008781" y="2187609"/>
        <a:ext cx="5273091" cy="873403"/>
      </dsp:txXfrm>
    </dsp:sp>
    <dsp:sp modelId="{1590CA89-788F-40E4-8355-965CDBBE983C}">
      <dsp:nvSpPr>
        <dsp:cNvPr id="0" name=""/>
        <dsp:cNvSpPr/>
      </dsp:nvSpPr>
      <dsp:spPr>
        <a:xfrm>
          <a:off x="0" y="3279363"/>
          <a:ext cx="6281873" cy="873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CCBB8-699D-45F7-85C7-052D1DA20D36}">
      <dsp:nvSpPr>
        <dsp:cNvPr id="0" name=""/>
        <dsp:cNvSpPr/>
      </dsp:nvSpPr>
      <dsp:spPr>
        <a:xfrm>
          <a:off x="264204" y="3475879"/>
          <a:ext cx="480371" cy="4803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4144-9BA4-4114-8DB2-6B81E2AC223D}">
      <dsp:nvSpPr>
        <dsp:cNvPr id="0" name=""/>
        <dsp:cNvSpPr/>
      </dsp:nvSpPr>
      <dsp:spPr>
        <a:xfrm>
          <a:off x="1008781" y="3279363"/>
          <a:ext cx="5273091" cy="87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5" tIns="92435" rIns="92435" bIns="9243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about risks?</a:t>
          </a:r>
        </a:p>
      </dsp:txBody>
      <dsp:txXfrm>
        <a:off x="1008781" y="3279363"/>
        <a:ext cx="5273091" cy="873403"/>
      </dsp:txXfrm>
    </dsp:sp>
    <dsp:sp modelId="{1D633A51-7B48-409D-890E-17B850904AEC}">
      <dsp:nvSpPr>
        <dsp:cNvPr id="0" name=""/>
        <dsp:cNvSpPr/>
      </dsp:nvSpPr>
      <dsp:spPr>
        <a:xfrm>
          <a:off x="0" y="4371118"/>
          <a:ext cx="6281873" cy="873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922F3-2D3B-47C2-999A-237129897239}">
      <dsp:nvSpPr>
        <dsp:cNvPr id="0" name=""/>
        <dsp:cNvSpPr/>
      </dsp:nvSpPr>
      <dsp:spPr>
        <a:xfrm>
          <a:off x="264204" y="4567633"/>
          <a:ext cx="480371" cy="4803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AB71B-2250-4888-9B25-0D730D30E688}">
      <dsp:nvSpPr>
        <dsp:cNvPr id="0" name=""/>
        <dsp:cNvSpPr/>
      </dsp:nvSpPr>
      <dsp:spPr>
        <a:xfrm>
          <a:off x="1008781" y="4371118"/>
          <a:ext cx="5273091" cy="87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5" tIns="92435" rIns="92435" bIns="9243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Your idea has to bring more value to more stakeholders than the costs incurred</a:t>
          </a:r>
        </a:p>
      </dsp:txBody>
      <dsp:txXfrm>
        <a:off x="1008781" y="4371118"/>
        <a:ext cx="5273091" cy="8734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B83D1-D25D-4A5C-9E5B-A7367648BD54}">
      <dsp:nvSpPr>
        <dsp:cNvPr id="0" name=""/>
        <dsp:cNvSpPr/>
      </dsp:nvSpPr>
      <dsp:spPr>
        <a:xfrm>
          <a:off x="0" y="1199"/>
          <a:ext cx="10579607" cy="510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2456E-9E71-4B51-9298-707426EA967B}">
      <dsp:nvSpPr>
        <dsp:cNvPr id="0" name=""/>
        <dsp:cNvSpPr/>
      </dsp:nvSpPr>
      <dsp:spPr>
        <a:xfrm>
          <a:off x="154575" y="116172"/>
          <a:ext cx="281045" cy="281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52A40-277F-4313-A3F6-1D5F2EC8F638}">
      <dsp:nvSpPr>
        <dsp:cNvPr id="0" name=""/>
        <dsp:cNvSpPr/>
      </dsp:nvSpPr>
      <dsp:spPr>
        <a:xfrm>
          <a:off x="590195" y="1199"/>
          <a:ext cx="9989411" cy="510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80" tIns="54080" rIns="54080" bIns="540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pilot project to see how your idea will look</a:t>
          </a:r>
        </a:p>
      </dsp:txBody>
      <dsp:txXfrm>
        <a:off x="590195" y="1199"/>
        <a:ext cx="9989411" cy="510992"/>
      </dsp:txXfrm>
    </dsp:sp>
    <dsp:sp modelId="{CB9D2941-A277-4644-91C4-AC314A1062C8}">
      <dsp:nvSpPr>
        <dsp:cNvPr id="0" name=""/>
        <dsp:cNvSpPr/>
      </dsp:nvSpPr>
      <dsp:spPr>
        <a:xfrm>
          <a:off x="0" y="639939"/>
          <a:ext cx="10579607" cy="510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17A7D-7CC5-49F5-9082-FC9418AFEB95}">
      <dsp:nvSpPr>
        <dsp:cNvPr id="0" name=""/>
        <dsp:cNvSpPr/>
      </dsp:nvSpPr>
      <dsp:spPr>
        <a:xfrm>
          <a:off x="154575" y="754912"/>
          <a:ext cx="281045" cy="281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EE7CF-C8AA-4BF9-8781-2204268E6194}">
      <dsp:nvSpPr>
        <dsp:cNvPr id="0" name=""/>
        <dsp:cNvSpPr/>
      </dsp:nvSpPr>
      <dsp:spPr>
        <a:xfrm>
          <a:off x="590195" y="639939"/>
          <a:ext cx="9989411" cy="510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80" tIns="54080" rIns="54080" bIns="540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is the point where you will have a prototype</a:t>
          </a:r>
        </a:p>
      </dsp:txBody>
      <dsp:txXfrm>
        <a:off x="590195" y="639939"/>
        <a:ext cx="9989411" cy="510992"/>
      </dsp:txXfrm>
    </dsp:sp>
    <dsp:sp modelId="{DD5009C7-43A9-4F43-9F75-17DD4CA9738A}">
      <dsp:nvSpPr>
        <dsp:cNvPr id="0" name=""/>
        <dsp:cNvSpPr/>
      </dsp:nvSpPr>
      <dsp:spPr>
        <a:xfrm>
          <a:off x="0" y="1278679"/>
          <a:ext cx="10579607" cy="510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5B86B-77AD-4373-A614-8E03907C1AC9}">
      <dsp:nvSpPr>
        <dsp:cNvPr id="0" name=""/>
        <dsp:cNvSpPr/>
      </dsp:nvSpPr>
      <dsp:spPr>
        <a:xfrm>
          <a:off x="154575" y="1393652"/>
          <a:ext cx="281045" cy="281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CF749-46CA-4711-8B6A-8B3844D813EA}">
      <dsp:nvSpPr>
        <dsp:cNvPr id="0" name=""/>
        <dsp:cNvSpPr/>
      </dsp:nvSpPr>
      <dsp:spPr>
        <a:xfrm>
          <a:off x="590195" y="1278679"/>
          <a:ext cx="9989411" cy="510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80" tIns="54080" rIns="54080" bIns="540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See if your target users like it</a:t>
          </a:r>
        </a:p>
      </dsp:txBody>
      <dsp:txXfrm>
        <a:off x="590195" y="1278679"/>
        <a:ext cx="9989411" cy="510992"/>
      </dsp:txXfrm>
    </dsp:sp>
    <dsp:sp modelId="{26C356A9-B494-4702-B46C-79F04B2DD447}">
      <dsp:nvSpPr>
        <dsp:cNvPr id="0" name=""/>
        <dsp:cNvSpPr/>
      </dsp:nvSpPr>
      <dsp:spPr>
        <a:xfrm>
          <a:off x="0" y="1917419"/>
          <a:ext cx="10579607" cy="510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8DA35-FA4C-4507-9624-E904DFAC0BDC}">
      <dsp:nvSpPr>
        <dsp:cNvPr id="0" name=""/>
        <dsp:cNvSpPr/>
      </dsp:nvSpPr>
      <dsp:spPr>
        <a:xfrm>
          <a:off x="154575" y="2032392"/>
          <a:ext cx="281045" cy="2810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A7A44-A706-4F41-B369-517490B3E2E7}">
      <dsp:nvSpPr>
        <dsp:cNvPr id="0" name=""/>
        <dsp:cNvSpPr/>
      </dsp:nvSpPr>
      <dsp:spPr>
        <a:xfrm>
          <a:off x="590195" y="1917419"/>
          <a:ext cx="9989411" cy="510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80" tIns="54080" rIns="54080" bIns="540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much they would pay for it</a:t>
          </a:r>
        </a:p>
      </dsp:txBody>
      <dsp:txXfrm>
        <a:off x="590195" y="1917419"/>
        <a:ext cx="9989411" cy="510992"/>
      </dsp:txXfrm>
    </dsp:sp>
    <dsp:sp modelId="{96AF199F-4578-41DA-8EFA-3E1E42CE6EC7}">
      <dsp:nvSpPr>
        <dsp:cNvPr id="0" name=""/>
        <dsp:cNvSpPr/>
      </dsp:nvSpPr>
      <dsp:spPr>
        <a:xfrm>
          <a:off x="0" y="2556159"/>
          <a:ext cx="10579607" cy="510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F1278-38B0-4E96-B487-B4C2B2215004}">
      <dsp:nvSpPr>
        <dsp:cNvPr id="0" name=""/>
        <dsp:cNvSpPr/>
      </dsp:nvSpPr>
      <dsp:spPr>
        <a:xfrm>
          <a:off x="154575" y="2671132"/>
          <a:ext cx="281045" cy="2810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FA6BE-836D-4ECF-9C7C-09A4DFDA27FD}">
      <dsp:nvSpPr>
        <dsp:cNvPr id="0" name=""/>
        <dsp:cNvSpPr/>
      </dsp:nvSpPr>
      <dsp:spPr>
        <a:xfrm>
          <a:off x="590195" y="2556159"/>
          <a:ext cx="9989411" cy="510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80" tIns="54080" rIns="54080" bIns="540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much it costs you</a:t>
          </a:r>
        </a:p>
      </dsp:txBody>
      <dsp:txXfrm>
        <a:off x="590195" y="2556159"/>
        <a:ext cx="9989411" cy="510992"/>
      </dsp:txXfrm>
    </dsp:sp>
    <dsp:sp modelId="{487BFD35-0707-42B5-9705-434306590690}">
      <dsp:nvSpPr>
        <dsp:cNvPr id="0" name=""/>
        <dsp:cNvSpPr/>
      </dsp:nvSpPr>
      <dsp:spPr>
        <a:xfrm>
          <a:off x="0" y="3194899"/>
          <a:ext cx="10579607" cy="510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71484-9DB0-4019-8880-F903AA8CA036}">
      <dsp:nvSpPr>
        <dsp:cNvPr id="0" name=""/>
        <dsp:cNvSpPr/>
      </dsp:nvSpPr>
      <dsp:spPr>
        <a:xfrm>
          <a:off x="154575" y="3309872"/>
          <a:ext cx="281045" cy="2810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2CA87-A166-43ED-B3A7-FCDE5DD5E564}">
      <dsp:nvSpPr>
        <dsp:cNvPr id="0" name=""/>
        <dsp:cNvSpPr/>
      </dsp:nvSpPr>
      <dsp:spPr>
        <a:xfrm>
          <a:off x="590195" y="3194899"/>
          <a:ext cx="9989411" cy="510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80" tIns="54080" rIns="54080" bIns="540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 now the right time?</a:t>
          </a:r>
        </a:p>
      </dsp:txBody>
      <dsp:txXfrm>
        <a:off x="590195" y="3194899"/>
        <a:ext cx="9989411" cy="5109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6E4B0-F31A-4097-A306-AF5AD75EBBD6}">
      <dsp:nvSpPr>
        <dsp:cNvPr id="0" name=""/>
        <dsp:cNvSpPr/>
      </dsp:nvSpPr>
      <dsp:spPr>
        <a:xfrm>
          <a:off x="3385474" y="1855"/>
          <a:ext cx="3808658" cy="89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Here is where your homework comes in handy</a:t>
          </a:r>
        </a:p>
      </dsp:txBody>
      <dsp:txXfrm>
        <a:off x="3429036" y="45417"/>
        <a:ext cx="3721534" cy="805256"/>
      </dsp:txXfrm>
    </dsp:sp>
    <dsp:sp modelId="{AF4D75EC-5B70-4305-81C7-313F8DE6F92D}">
      <dsp:nvSpPr>
        <dsp:cNvPr id="0" name=""/>
        <dsp:cNvSpPr/>
      </dsp:nvSpPr>
      <dsp:spPr>
        <a:xfrm>
          <a:off x="3385474" y="938855"/>
          <a:ext cx="3808658" cy="89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Did you identify your “customer”?</a:t>
          </a:r>
        </a:p>
      </dsp:txBody>
      <dsp:txXfrm>
        <a:off x="3429036" y="982417"/>
        <a:ext cx="3721534" cy="805256"/>
      </dsp:txXfrm>
    </dsp:sp>
    <dsp:sp modelId="{E14D4FC3-27CE-4FCC-912F-7F5C8AE56F9E}">
      <dsp:nvSpPr>
        <dsp:cNvPr id="0" name=""/>
        <dsp:cNvSpPr/>
      </dsp:nvSpPr>
      <dsp:spPr>
        <a:xfrm>
          <a:off x="3385474" y="1875855"/>
          <a:ext cx="3808658" cy="89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 you sure you have what they want?</a:t>
          </a:r>
        </a:p>
      </dsp:txBody>
      <dsp:txXfrm>
        <a:off x="3429036" y="1919417"/>
        <a:ext cx="3721534" cy="805256"/>
      </dsp:txXfrm>
    </dsp:sp>
    <dsp:sp modelId="{24748723-C7A8-4C70-B66E-9F76609E210F}">
      <dsp:nvSpPr>
        <dsp:cNvPr id="0" name=""/>
        <dsp:cNvSpPr/>
      </dsp:nvSpPr>
      <dsp:spPr>
        <a:xfrm>
          <a:off x="3385474" y="2812854"/>
          <a:ext cx="3808658" cy="89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Let them know it</a:t>
          </a:r>
        </a:p>
      </dsp:txBody>
      <dsp:txXfrm>
        <a:off x="3429036" y="2856416"/>
        <a:ext cx="3721534" cy="8052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AE13F-8EFC-40B4-9E5E-5D421404CEF4}">
      <dsp:nvSpPr>
        <dsp:cNvPr id="0" name=""/>
        <dsp:cNvSpPr/>
      </dsp:nvSpPr>
      <dsp:spPr>
        <a:xfrm>
          <a:off x="0" y="1538"/>
          <a:ext cx="10579607" cy="7797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AFA71-4BFA-47DC-9B91-189EFC7FC088}">
      <dsp:nvSpPr>
        <dsp:cNvPr id="0" name=""/>
        <dsp:cNvSpPr/>
      </dsp:nvSpPr>
      <dsp:spPr>
        <a:xfrm>
          <a:off x="235887" y="176991"/>
          <a:ext cx="428885" cy="428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9DF47-7117-4220-9D55-4C334F9A76D1}">
      <dsp:nvSpPr>
        <dsp:cNvPr id="0" name=""/>
        <dsp:cNvSpPr/>
      </dsp:nvSpPr>
      <dsp:spPr>
        <a:xfrm>
          <a:off x="900660" y="1538"/>
          <a:ext cx="9678946" cy="77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28" tIns="82528" rIns="82528" bIns="825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ready to roll it out to market</a:t>
          </a:r>
        </a:p>
      </dsp:txBody>
      <dsp:txXfrm>
        <a:off x="900660" y="1538"/>
        <a:ext cx="9678946" cy="779792"/>
      </dsp:txXfrm>
    </dsp:sp>
    <dsp:sp modelId="{0A0C9CCF-9212-4F5A-908A-8366BB73FA85}">
      <dsp:nvSpPr>
        <dsp:cNvPr id="0" name=""/>
        <dsp:cNvSpPr/>
      </dsp:nvSpPr>
      <dsp:spPr>
        <a:xfrm>
          <a:off x="0" y="976279"/>
          <a:ext cx="10579607" cy="7797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DEF29-44E0-4581-A6F0-1485F6F9F104}">
      <dsp:nvSpPr>
        <dsp:cNvPr id="0" name=""/>
        <dsp:cNvSpPr/>
      </dsp:nvSpPr>
      <dsp:spPr>
        <a:xfrm>
          <a:off x="235887" y="1151732"/>
          <a:ext cx="428885" cy="4288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44A40-A22B-4930-8115-79E7CAA8FD13}">
      <dsp:nvSpPr>
        <dsp:cNvPr id="0" name=""/>
        <dsp:cNvSpPr/>
      </dsp:nvSpPr>
      <dsp:spPr>
        <a:xfrm>
          <a:off x="900660" y="976279"/>
          <a:ext cx="9678946" cy="77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28" tIns="82528" rIns="82528" bIns="825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ready to go live?</a:t>
          </a:r>
        </a:p>
      </dsp:txBody>
      <dsp:txXfrm>
        <a:off x="900660" y="976279"/>
        <a:ext cx="9678946" cy="779792"/>
      </dsp:txXfrm>
    </dsp:sp>
    <dsp:sp modelId="{A03C1A1C-B241-4312-AE69-560345106912}">
      <dsp:nvSpPr>
        <dsp:cNvPr id="0" name=""/>
        <dsp:cNvSpPr/>
      </dsp:nvSpPr>
      <dsp:spPr>
        <a:xfrm>
          <a:off x="0" y="1951019"/>
          <a:ext cx="10579607" cy="7797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1B6A1-0949-40FD-A5E8-2CE5CD7155FB}">
      <dsp:nvSpPr>
        <dsp:cNvPr id="0" name=""/>
        <dsp:cNvSpPr/>
      </dsp:nvSpPr>
      <dsp:spPr>
        <a:xfrm>
          <a:off x="235887" y="2126472"/>
          <a:ext cx="428885" cy="4288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A0129-6ECB-479C-9C9A-0B9D20CAD7CE}">
      <dsp:nvSpPr>
        <dsp:cNvPr id="0" name=""/>
        <dsp:cNvSpPr/>
      </dsp:nvSpPr>
      <dsp:spPr>
        <a:xfrm>
          <a:off x="900660" y="1951019"/>
          <a:ext cx="9678946" cy="77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28" tIns="82528" rIns="82528" bIns="825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being assembled or mass produced?</a:t>
          </a:r>
        </a:p>
      </dsp:txBody>
      <dsp:txXfrm>
        <a:off x="900660" y="1951019"/>
        <a:ext cx="9678946" cy="779792"/>
      </dsp:txXfrm>
    </dsp:sp>
    <dsp:sp modelId="{3C43322D-BC4B-4A95-B670-84DC79EE583F}">
      <dsp:nvSpPr>
        <dsp:cNvPr id="0" name=""/>
        <dsp:cNvSpPr/>
      </dsp:nvSpPr>
      <dsp:spPr>
        <a:xfrm>
          <a:off x="0" y="2925760"/>
          <a:ext cx="10579607" cy="7797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EE6A9-4319-4D18-AA1E-DEAC3630C5C6}">
      <dsp:nvSpPr>
        <dsp:cNvPr id="0" name=""/>
        <dsp:cNvSpPr/>
      </dsp:nvSpPr>
      <dsp:spPr>
        <a:xfrm>
          <a:off x="235887" y="3101213"/>
          <a:ext cx="428885" cy="4288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4A751-0419-43B3-AE8B-D9EB0B9F0E7E}">
      <dsp:nvSpPr>
        <dsp:cNvPr id="0" name=""/>
        <dsp:cNvSpPr/>
      </dsp:nvSpPr>
      <dsp:spPr>
        <a:xfrm>
          <a:off x="900660" y="2925760"/>
          <a:ext cx="9678946" cy="77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28" tIns="82528" rIns="82528" bIns="825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you have everything you need to turn a prototype into a full service?</a:t>
          </a:r>
        </a:p>
      </dsp:txBody>
      <dsp:txXfrm>
        <a:off x="900660" y="2925760"/>
        <a:ext cx="9678946" cy="779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Cultural change can be see in adoption of artesian wells. No one made any money out of it (at least not the way we see today).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2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where we delve into a discussion on costs, as well as defining stakeholders.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7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2EAA-B504-4DE4-86AF-9234CC185AA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8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" name="Picture 37" descr="One glowing fluorescent bulb amonst unlit incandescent bulbs">
            <a:extLst>
              <a:ext uri="{FF2B5EF4-FFF2-40B4-BE49-F238E27FC236}">
                <a16:creationId xmlns:a16="http://schemas.microsoft.com/office/drawing/2014/main" id="{30623D99-14DE-410D-A1F1-8154A0811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46" r="24739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5064" y="1186483"/>
            <a:ext cx="5941686" cy="4477933"/>
            <a:chOff x="807084" y="1186483"/>
            <a:chExt cx="5941686" cy="447793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3394" y="2075504"/>
            <a:ext cx="5769989" cy="1748729"/>
          </a:xfrm>
        </p:spPr>
        <p:txBody>
          <a:bodyPr>
            <a:normAutofit/>
          </a:bodyPr>
          <a:lstStyle/>
          <a:p>
            <a:r>
              <a:rPr lang="en-US"/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16E16-F79E-4074-A987-88A0DA37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en-US" sz="2400"/>
              <a:t>Experimenting on your idea</a:t>
            </a:r>
            <a:endParaRPr lang="en-CA" sz="2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F7A0E0-39B9-42E5-A4E7-D6207CA6B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235949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15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16E16-F79E-4074-A987-88A0DA37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en-US" sz="2400"/>
              <a:t>Marketing your innovation</a:t>
            </a:r>
            <a:endParaRPr lang="en-CA" sz="2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6B3129-9F02-496F-8F9F-E7F7A3682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752990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90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16E16-F79E-4074-A987-88A0DA37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en-US" sz="2400"/>
              <a:t>Implementation</a:t>
            </a:r>
            <a:endParaRPr lang="en-CA" sz="2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F8666B-E826-4E3D-B19E-D61DF5E92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53685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27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1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3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38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8277F-45F1-4DF5-A9D0-E96D8813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en-US" sz="2400"/>
              <a:t>What could go wrong here?</a:t>
            </a:r>
            <a:endParaRPr lang="en-CA" sz="24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FF95E7-8EF2-46F3-9384-24C94A68F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439750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173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E81A14-BA77-44B9-96ED-5FE648E6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Lots of fancy terms here but…</a:t>
            </a:r>
            <a:endParaRPr lang="en-CA">
              <a:solidFill>
                <a:schemeClr val="bg1"/>
              </a:solidFill>
            </a:endParaRPr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E80657D9-E1F8-461D-B454-81DC4AC52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315020"/>
              </p:ext>
            </p:extLst>
          </p:nvPr>
        </p:nvGraphicFramePr>
        <p:xfrm>
          <a:off x="804672" y="803186"/>
          <a:ext cx="10579607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50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1345E1-8688-4CFE-B03A-7042F67D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How do you define innovation?</a:t>
            </a: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F169EAA7-B454-4167-9163-EF48A796F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837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399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/>
              <a:t>How do you define innovation?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51045AF-3512-41C4-8FB2-E00391E3E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333451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CD6184-3F21-4DB6-ADA7-161BABBB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Let’s share examples of innovation</a:t>
            </a:r>
          </a:p>
        </p:txBody>
      </p: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E83C1DEB-C714-4EE2-8B03-D2337C24B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9" b="21268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36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2424-1407-444F-B5A6-E3F576AD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700"/>
              <a:t>The value of innovation comes from many sources</a:t>
            </a:r>
            <a:endParaRPr lang="en-CA" sz="37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67CE32-37B1-419C-89E7-883D9A08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061746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177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83106B-BF44-4372-ABAD-51B1813D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2864"/>
            <a:ext cx="3908794" cy="4578943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How do we approach this process?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F675A7F4-7857-4E26-B931-5B7639706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02400"/>
              </p:ext>
            </p:extLst>
          </p:nvPr>
        </p:nvGraphicFramePr>
        <p:xfrm>
          <a:off x="5248654" y="1472864"/>
          <a:ext cx="6151666" cy="4578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859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6E16-F79E-4074-A987-88A0DA37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Here is how we develop a structure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46E5D5-8462-4139-BDB1-B1226046F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097060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968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43289" y="5765461"/>
            <a:ext cx="305423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4689" y="4821173"/>
            <a:ext cx="8302622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16E16-F79E-4074-A987-88A0DA37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4911632"/>
            <a:ext cx="8134352" cy="771166"/>
          </a:xfrm>
        </p:spPr>
        <p:txBody>
          <a:bodyPr>
            <a:normAutofit/>
          </a:bodyPr>
          <a:lstStyle/>
          <a:p>
            <a:r>
              <a:rPr lang="en-US" sz="2400"/>
              <a:t>Generating an idea</a:t>
            </a:r>
            <a:endParaRPr lang="en-CA" sz="2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D377D2-123C-41FA-A723-BA8F6C29C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017347"/>
              </p:ext>
            </p:extLst>
          </p:nvPr>
        </p:nvGraphicFramePr>
        <p:xfrm>
          <a:off x="804672" y="803186"/>
          <a:ext cx="10579607" cy="370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02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6E16-F79E-4074-A987-88A0DA3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ideas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156213-0867-4B8E-BD2B-F18B05CB4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723523"/>
              </p:ext>
            </p:extLst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893537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2655</TotalTime>
  <Words>392</Words>
  <Application>Microsoft Office PowerPoint</Application>
  <PresentationFormat>Widescreen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Rockwell</vt:lpstr>
      <vt:lpstr>Wingdings</vt:lpstr>
      <vt:lpstr>Atlas</vt:lpstr>
      <vt:lpstr>Innovation</vt:lpstr>
      <vt:lpstr>How do you define innovation?</vt:lpstr>
      <vt:lpstr>How do you define innovation?</vt:lpstr>
      <vt:lpstr>Let’s share examples of innovation</vt:lpstr>
      <vt:lpstr>The value of innovation comes from many sources</vt:lpstr>
      <vt:lpstr>How do we approach this process?</vt:lpstr>
      <vt:lpstr>Here is how we develop a structure</vt:lpstr>
      <vt:lpstr>Generating an idea</vt:lpstr>
      <vt:lpstr>Validating ideas</vt:lpstr>
      <vt:lpstr>Experimenting on your idea</vt:lpstr>
      <vt:lpstr>Marketing your innovation</vt:lpstr>
      <vt:lpstr>Implementation</vt:lpstr>
      <vt:lpstr>What could go wrong here?</vt:lpstr>
      <vt:lpstr>Lots of fancy terms here but…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</dc:title>
  <dc:creator>H M</dc:creator>
  <cp:lastModifiedBy>H M</cp:lastModifiedBy>
  <cp:revision>20</cp:revision>
  <dcterms:created xsi:type="dcterms:W3CDTF">2021-04-20T11:42:07Z</dcterms:created>
  <dcterms:modified xsi:type="dcterms:W3CDTF">2021-09-13T01:42:38Z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