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9" r:id="rId5"/>
    <p:sldId id="261" r:id="rId6"/>
    <p:sldId id="262" r:id="rId7"/>
    <p:sldId id="260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67" r:id="rId16"/>
    <p:sldId id="264" r:id="rId17"/>
    <p:sldId id="265" r:id="rId18"/>
    <p:sldId id="268" r:id="rId19"/>
    <p:sldId id="269" r:id="rId20"/>
    <p:sldId id="277" r:id="rId21"/>
    <p:sldId id="266" r:id="rId22"/>
    <p:sldId id="278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235" autoAdjust="0"/>
  </p:normalViewPr>
  <p:slideViewPr>
    <p:cSldViewPr snapToGrid="0">
      <p:cViewPr varScale="1">
        <p:scale>
          <a:sx n="95" d="100"/>
          <a:sy n="95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39B03-57D6-480D-A274-11DE67E24E9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8F9DB90-3D5F-4562-BF37-AF1334502C73}">
      <dgm:prSet/>
      <dgm:spPr/>
      <dgm:t>
        <a:bodyPr/>
        <a:lstStyle/>
        <a:p>
          <a:r>
            <a:rPr lang="en-US"/>
            <a:t>Internal factors</a:t>
          </a:r>
        </a:p>
      </dgm:t>
    </dgm:pt>
    <dgm:pt modelId="{3CBBF14F-55F5-40FE-9D74-BA5E64CE75D9}" type="parTrans" cxnId="{3580139C-8F80-442C-A3CD-BE05625AEF03}">
      <dgm:prSet/>
      <dgm:spPr/>
      <dgm:t>
        <a:bodyPr/>
        <a:lstStyle/>
        <a:p>
          <a:endParaRPr lang="en-US"/>
        </a:p>
      </dgm:t>
    </dgm:pt>
    <dgm:pt modelId="{5F83086F-B9A5-42CE-87CE-3E4DB973F3F5}" type="sibTrans" cxnId="{3580139C-8F80-442C-A3CD-BE05625AEF03}">
      <dgm:prSet/>
      <dgm:spPr/>
      <dgm:t>
        <a:bodyPr/>
        <a:lstStyle/>
        <a:p>
          <a:endParaRPr lang="en-US"/>
        </a:p>
      </dgm:t>
    </dgm:pt>
    <dgm:pt modelId="{DD0E6EAB-4E87-47A1-AF87-C179FCF30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Partnerships</a:t>
          </a:r>
        </a:p>
      </dgm:t>
    </dgm:pt>
    <dgm:pt modelId="{BA4CC02F-B9E6-4D8C-B336-25D0514084AB}" type="parTrans" cxnId="{D28D0041-1544-4F64-AE77-217074390D18}">
      <dgm:prSet/>
      <dgm:spPr/>
      <dgm:t>
        <a:bodyPr/>
        <a:lstStyle/>
        <a:p>
          <a:endParaRPr lang="en-US"/>
        </a:p>
      </dgm:t>
    </dgm:pt>
    <dgm:pt modelId="{6C87278F-3ED1-4B34-AA3F-EF1EA3733D7C}" type="sibTrans" cxnId="{D28D0041-1544-4F64-AE77-217074390D18}">
      <dgm:prSet/>
      <dgm:spPr/>
      <dgm:t>
        <a:bodyPr/>
        <a:lstStyle/>
        <a:p>
          <a:endParaRPr lang="en-US"/>
        </a:p>
      </dgm:t>
    </dgm:pt>
    <dgm:pt modelId="{9EFC9AAC-338A-4A9A-B2F9-475F60B9B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Activities</a:t>
          </a:r>
        </a:p>
      </dgm:t>
    </dgm:pt>
    <dgm:pt modelId="{1594EA84-EA40-4917-A550-72CD2FD687BD}" type="parTrans" cxnId="{F3402615-1F97-4FE4-991E-7ED7D7A46392}">
      <dgm:prSet/>
      <dgm:spPr/>
      <dgm:t>
        <a:bodyPr/>
        <a:lstStyle/>
        <a:p>
          <a:endParaRPr lang="en-US"/>
        </a:p>
      </dgm:t>
    </dgm:pt>
    <dgm:pt modelId="{519E30A6-A145-4543-928F-E7958BFE9269}" type="sibTrans" cxnId="{F3402615-1F97-4FE4-991E-7ED7D7A46392}">
      <dgm:prSet/>
      <dgm:spPr/>
      <dgm:t>
        <a:bodyPr/>
        <a:lstStyle/>
        <a:p>
          <a:endParaRPr lang="en-US"/>
        </a:p>
      </dgm:t>
    </dgm:pt>
    <dgm:pt modelId="{B50D9361-4AD7-4C18-93FF-15B1938458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Resources</a:t>
          </a:r>
        </a:p>
      </dgm:t>
    </dgm:pt>
    <dgm:pt modelId="{732D6D39-CD73-4AC3-8F16-A58355F91057}" type="parTrans" cxnId="{0FA07E09-A587-4739-95DA-47CD7CA0C94F}">
      <dgm:prSet/>
      <dgm:spPr/>
      <dgm:t>
        <a:bodyPr/>
        <a:lstStyle/>
        <a:p>
          <a:endParaRPr lang="en-US"/>
        </a:p>
      </dgm:t>
    </dgm:pt>
    <dgm:pt modelId="{3E1CBB53-9C49-4BE0-B306-96DB41FB163D}" type="sibTrans" cxnId="{0FA07E09-A587-4739-95DA-47CD7CA0C94F}">
      <dgm:prSet/>
      <dgm:spPr/>
      <dgm:t>
        <a:bodyPr/>
        <a:lstStyle/>
        <a:p>
          <a:endParaRPr lang="en-US"/>
        </a:p>
      </dgm:t>
    </dgm:pt>
    <dgm:pt modelId="{B7E07859-5E87-41F3-8A92-197BB8756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factors</a:t>
          </a:r>
        </a:p>
      </dgm:t>
    </dgm:pt>
    <dgm:pt modelId="{8EE86DF1-1D9D-4FDA-97B6-FB6513B0426A}" type="parTrans" cxnId="{E2A4C7B7-7AA5-4924-804B-FE2B02E0C7AC}">
      <dgm:prSet/>
      <dgm:spPr/>
      <dgm:t>
        <a:bodyPr/>
        <a:lstStyle/>
        <a:p>
          <a:endParaRPr lang="en-US"/>
        </a:p>
      </dgm:t>
    </dgm:pt>
    <dgm:pt modelId="{9A7C30BA-2E62-4D7A-9A45-427C8B096711}" type="sibTrans" cxnId="{E2A4C7B7-7AA5-4924-804B-FE2B02E0C7AC}">
      <dgm:prSet/>
      <dgm:spPr/>
      <dgm:t>
        <a:bodyPr/>
        <a:lstStyle/>
        <a:p>
          <a:endParaRPr lang="en-US"/>
        </a:p>
      </dgm:t>
    </dgm:pt>
    <dgm:pt modelId="{9128A91B-0EA3-4C51-BE19-91AAB67C9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Your value proposition</a:t>
          </a:r>
          <a:endParaRPr lang="en-US"/>
        </a:p>
      </dgm:t>
    </dgm:pt>
    <dgm:pt modelId="{E3751784-73BF-4275-812E-AD998BF865DD}" type="parTrans" cxnId="{864E0574-412A-4548-A279-0B99A5B393E2}">
      <dgm:prSet/>
      <dgm:spPr/>
      <dgm:t>
        <a:bodyPr/>
        <a:lstStyle/>
        <a:p>
          <a:endParaRPr lang="en-US"/>
        </a:p>
      </dgm:t>
    </dgm:pt>
    <dgm:pt modelId="{7E3E9903-240B-4BD2-9C8E-4F28775908B4}" type="sibTrans" cxnId="{864E0574-412A-4548-A279-0B99A5B393E2}">
      <dgm:prSet/>
      <dgm:spPr/>
      <dgm:t>
        <a:bodyPr/>
        <a:lstStyle/>
        <a:p>
          <a:endParaRPr lang="en-US"/>
        </a:p>
      </dgm:t>
    </dgm:pt>
    <dgm:pt modelId="{2BD622C9-7245-45E8-BE42-793F330C99C3}">
      <dgm:prSet/>
      <dgm:spPr/>
      <dgm:t>
        <a:bodyPr/>
        <a:lstStyle/>
        <a:p>
          <a:r>
            <a:rPr lang="en-US"/>
            <a:t>External factors</a:t>
          </a:r>
        </a:p>
      </dgm:t>
    </dgm:pt>
    <dgm:pt modelId="{19F1A15D-8E7E-4A14-85CF-01A4D048E9FF}" type="parTrans" cxnId="{5F012B4C-CA98-4A84-BA39-4DE85890067F}">
      <dgm:prSet/>
      <dgm:spPr/>
      <dgm:t>
        <a:bodyPr/>
        <a:lstStyle/>
        <a:p>
          <a:endParaRPr lang="en-US"/>
        </a:p>
      </dgm:t>
    </dgm:pt>
    <dgm:pt modelId="{D7D00169-CD72-415B-9295-5B239E2C6426}" type="sibTrans" cxnId="{5F012B4C-CA98-4A84-BA39-4DE85890067F}">
      <dgm:prSet/>
      <dgm:spPr/>
      <dgm:t>
        <a:bodyPr/>
        <a:lstStyle/>
        <a:p>
          <a:endParaRPr lang="en-US"/>
        </a:p>
      </dgm:t>
    </dgm:pt>
    <dgm:pt modelId="{B08B6EAA-37FB-4616-8B67-E6FB5EB05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 segment</a:t>
          </a:r>
        </a:p>
      </dgm:t>
    </dgm:pt>
    <dgm:pt modelId="{E8143D77-48AB-4BA5-8151-363430D6F41D}" type="parTrans" cxnId="{23C38204-66B8-476A-B997-4518B30263FB}">
      <dgm:prSet/>
      <dgm:spPr/>
      <dgm:t>
        <a:bodyPr/>
        <a:lstStyle/>
        <a:p>
          <a:endParaRPr lang="en-US"/>
        </a:p>
      </dgm:t>
    </dgm:pt>
    <dgm:pt modelId="{2FFB5D6E-F3BC-473C-A0ED-CCD0996CEF40}" type="sibTrans" cxnId="{23C38204-66B8-476A-B997-4518B30263FB}">
      <dgm:prSet/>
      <dgm:spPr/>
      <dgm:t>
        <a:bodyPr/>
        <a:lstStyle/>
        <a:p>
          <a:endParaRPr lang="en-US"/>
        </a:p>
      </dgm:t>
    </dgm:pt>
    <dgm:pt modelId="{49DA4F34-E71F-41C9-A5EF-9A2E6FFB2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Relationships</a:t>
          </a:r>
        </a:p>
      </dgm:t>
    </dgm:pt>
    <dgm:pt modelId="{8718642F-EAEC-4B82-BB91-5FBAB02A5178}" type="parTrans" cxnId="{826E41FB-CDC9-427F-9EE8-9BCB81892778}">
      <dgm:prSet/>
      <dgm:spPr/>
      <dgm:t>
        <a:bodyPr/>
        <a:lstStyle/>
        <a:p>
          <a:endParaRPr lang="en-US"/>
        </a:p>
      </dgm:t>
    </dgm:pt>
    <dgm:pt modelId="{CC4F4EF4-93B0-431A-9928-4F4E3D31C5DF}" type="sibTrans" cxnId="{826E41FB-CDC9-427F-9EE8-9BCB81892778}">
      <dgm:prSet/>
      <dgm:spPr/>
      <dgm:t>
        <a:bodyPr/>
        <a:lstStyle/>
        <a:p>
          <a:endParaRPr lang="en-US"/>
        </a:p>
      </dgm:t>
    </dgm:pt>
    <dgm:pt modelId="{5B6197FE-9F1A-4CF3-8172-08D0FF309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channels</a:t>
          </a:r>
        </a:p>
      </dgm:t>
    </dgm:pt>
    <dgm:pt modelId="{4E3B7E66-40CE-467C-96E3-A825F9A7EF82}" type="parTrans" cxnId="{CECA8054-D1B7-4AC7-B840-936FEACCDB96}">
      <dgm:prSet/>
      <dgm:spPr/>
      <dgm:t>
        <a:bodyPr/>
        <a:lstStyle/>
        <a:p>
          <a:endParaRPr lang="en-US"/>
        </a:p>
      </dgm:t>
    </dgm:pt>
    <dgm:pt modelId="{7737F8D3-E1FF-471B-BFA6-AFD605012CD4}" type="sibTrans" cxnId="{CECA8054-D1B7-4AC7-B840-936FEACCDB96}">
      <dgm:prSet/>
      <dgm:spPr/>
      <dgm:t>
        <a:bodyPr/>
        <a:lstStyle/>
        <a:p>
          <a:endParaRPr lang="en-US"/>
        </a:p>
      </dgm:t>
    </dgm:pt>
    <dgm:pt modelId="{C3942DA0-C914-4B81-B38C-481E56E5E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streams</a:t>
          </a:r>
        </a:p>
      </dgm:t>
    </dgm:pt>
    <dgm:pt modelId="{5849FED3-5117-4069-BE38-FBDD3C26273E}" type="parTrans" cxnId="{9B9F886D-1114-465F-8A76-69F59CE8B773}">
      <dgm:prSet/>
      <dgm:spPr/>
      <dgm:t>
        <a:bodyPr/>
        <a:lstStyle/>
        <a:p>
          <a:endParaRPr lang="en-US"/>
        </a:p>
      </dgm:t>
    </dgm:pt>
    <dgm:pt modelId="{6FC33BDB-C5D6-4134-8804-7AC28F521261}" type="sibTrans" cxnId="{9B9F886D-1114-465F-8A76-69F59CE8B773}">
      <dgm:prSet/>
      <dgm:spPr/>
      <dgm:t>
        <a:bodyPr/>
        <a:lstStyle/>
        <a:p>
          <a:endParaRPr lang="en-US"/>
        </a:p>
      </dgm:t>
    </dgm:pt>
    <dgm:pt modelId="{CC79213C-5E93-4E6C-A54B-14C83904005B}" type="pres">
      <dgm:prSet presAssocID="{8D839B03-57D6-480D-A274-11DE67E24E99}" presName="linear" presStyleCnt="0">
        <dgm:presLayoutVars>
          <dgm:dir/>
          <dgm:animLvl val="lvl"/>
          <dgm:resizeHandles val="exact"/>
        </dgm:presLayoutVars>
      </dgm:prSet>
      <dgm:spPr/>
    </dgm:pt>
    <dgm:pt modelId="{20A64D4E-1103-4047-A7BE-61E33A710FA5}" type="pres">
      <dgm:prSet presAssocID="{68F9DB90-3D5F-4562-BF37-AF1334502C73}" presName="parentLin" presStyleCnt="0"/>
      <dgm:spPr/>
    </dgm:pt>
    <dgm:pt modelId="{CECD5D21-805B-4BA5-B52D-A43329A2B5B4}" type="pres">
      <dgm:prSet presAssocID="{68F9DB90-3D5F-4562-BF37-AF1334502C73}" presName="parentLeftMargin" presStyleLbl="node1" presStyleIdx="0" presStyleCnt="2"/>
      <dgm:spPr/>
    </dgm:pt>
    <dgm:pt modelId="{8A5F7D0B-16A4-4271-9241-89A80E217EA9}" type="pres">
      <dgm:prSet presAssocID="{68F9DB90-3D5F-4562-BF37-AF1334502C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2EED85-5B45-42A0-AF88-0F7919839BE7}" type="pres">
      <dgm:prSet presAssocID="{68F9DB90-3D5F-4562-BF37-AF1334502C73}" presName="negativeSpace" presStyleCnt="0"/>
      <dgm:spPr/>
    </dgm:pt>
    <dgm:pt modelId="{79AFA121-3E67-4C91-85C1-7B8E5F9E9CF9}" type="pres">
      <dgm:prSet presAssocID="{68F9DB90-3D5F-4562-BF37-AF1334502C73}" presName="childText" presStyleLbl="conFgAcc1" presStyleIdx="0" presStyleCnt="2">
        <dgm:presLayoutVars>
          <dgm:bulletEnabled val="1"/>
        </dgm:presLayoutVars>
      </dgm:prSet>
      <dgm:spPr/>
    </dgm:pt>
    <dgm:pt modelId="{6855B7B8-DD86-4281-B82F-63A6C2791F94}" type="pres">
      <dgm:prSet presAssocID="{5F83086F-B9A5-42CE-87CE-3E4DB973F3F5}" presName="spaceBetweenRectangles" presStyleCnt="0"/>
      <dgm:spPr/>
    </dgm:pt>
    <dgm:pt modelId="{2ABE8E50-FD7A-4906-8537-ED7E007AB1ED}" type="pres">
      <dgm:prSet presAssocID="{2BD622C9-7245-45E8-BE42-793F330C99C3}" presName="parentLin" presStyleCnt="0"/>
      <dgm:spPr/>
    </dgm:pt>
    <dgm:pt modelId="{E45A8B03-DA42-4BF5-ADEA-1C8EBE5B1896}" type="pres">
      <dgm:prSet presAssocID="{2BD622C9-7245-45E8-BE42-793F330C99C3}" presName="parentLeftMargin" presStyleLbl="node1" presStyleIdx="0" presStyleCnt="2"/>
      <dgm:spPr/>
    </dgm:pt>
    <dgm:pt modelId="{E6DC9F1A-0CE0-41BA-85D2-3E9510B29005}" type="pres">
      <dgm:prSet presAssocID="{2BD622C9-7245-45E8-BE42-793F330C99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A37B3B-DC4F-4BA1-8696-A6D77EF56C2A}" type="pres">
      <dgm:prSet presAssocID="{2BD622C9-7245-45E8-BE42-793F330C99C3}" presName="negativeSpace" presStyleCnt="0"/>
      <dgm:spPr/>
    </dgm:pt>
    <dgm:pt modelId="{BD07D961-56B2-49C5-B3B6-E46492855A40}" type="pres">
      <dgm:prSet presAssocID="{2BD622C9-7245-45E8-BE42-793F330C99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C38204-66B8-476A-B997-4518B30263FB}" srcId="{2BD622C9-7245-45E8-BE42-793F330C99C3}" destId="{B08B6EAA-37FB-4616-8B67-E6FB5EB05E60}" srcOrd="0" destOrd="0" parTransId="{E8143D77-48AB-4BA5-8151-363430D6F41D}" sibTransId="{2FFB5D6E-F3BC-473C-A0ED-CCD0996CEF40}"/>
    <dgm:cxn modelId="{0FA07E09-A587-4739-95DA-47CD7CA0C94F}" srcId="{68F9DB90-3D5F-4562-BF37-AF1334502C73}" destId="{B50D9361-4AD7-4C18-93FF-15B1938458F9}" srcOrd="2" destOrd="0" parTransId="{732D6D39-CD73-4AC3-8F16-A58355F91057}" sibTransId="{3E1CBB53-9C49-4BE0-B306-96DB41FB163D}"/>
    <dgm:cxn modelId="{F3402615-1F97-4FE4-991E-7ED7D7A46392}" srcId="{68F9DB90-3D5F-4562-BF37-AF1334502C73}" destId="{9EFC9AAC-338A-4A9A-B2F9-475F60B9B49D}" srcOrd="1" destOrd="0" parTransId="{1594EA84-EA40-4917-A550-72CD2FD687BD}" sibTransId="{519E30A6-A145-4543-928F-E7958BFE9269}"/>
    <dgm:cxn modelId="{7C822E20-AFC3-4365-94CE-D7975BA60A09}" type="presOf" srcId="{B7E07859-5E87-41F3-8A92-197BB8756D98}" destId="{79AFA121-3E67-4C91-85C1-7B8E5F9E9CF9}" srcOrd="0" destOrd="3" presId="urn:microsoft.com/office/officeart/2005/8/layout/list1"/>
    <dgm:cxn modelId="{1E7D0532-E45B-4FB0-97FD-8D740E226049}" type="presOf" srcId="{B08B6EAA-37FB-4616-8B67-E6FB5EB05E60}" destId="{BD07D961-56B2-49C5-B3B6-E46492855A40}" srcOrd="0" destOrd="0" presId="urn:microsoft.com/office/officeart/2005/8/layout/list1"/>
    <dgm:cxn modelId="{AD9D9134-4D38-4388-9C5F-A30DCA730085}" type="presOf" srcId="{9EFC9AAC-338A-4A9A-B2F9-475F60B9B49D}" destId="{79AFA121-3E67-4C91-85C1-7B8E5F9E9CF9}" srcOrd="0" destOrd="1" presId="urn:microsoft.com/office/officeart/2005/8/layout/list1"/>
    <dgm:cxn modelId="{F6459837-74B1-4B85-B8B5-DBCD7A538B1F}" type="presOf" srcId="{68F9DB90-3D5F-4562-BF37-AF1334502C73}" destId="{CECD5D21-805B-4BA5-B52D-A43329A2B5B4}" srcOrd="0" destOrd="0" presId="urn:microsoft.com/office/officeart/2005/8/layout/list1"/>
    <dgm:cxn modelId="{D28D0041-1544-4F64-AE77-217074390D18}" srcId="{68F9DB90-3D5F-4562-BF37-AF1334502C73}" destId="{DD0E6EAB-4E87-47A1-AF87-C179FCF3080E}" srcOrd="0" destOrd="0" parTransId="{BA4CC02F-B9E6-4D8C-B336-25D0514084AB}" sibTransId="{6C87278F-3ED1-4B34-AA3F-EF1EA3733D7C}"/>
    <dgm:cxn modelId="{5F012B4C-CA98-4A84-BA39-4DE85890067F}" srcId="{8D839B03-57D6-480D-A274-11DE67E24E99}" destId="{2BD622C9-7245-45E8-BE42-793F330C99C3}" srcOrd="1" destOrd="0" parTransId="{19F1A15D-8E7E-4A14-85CF-01A4D048E9FF}" sibTransId="{D7D00169-CD72-415B-9295-5B239E2C6426}"/>
    <dgm:cxn modelId="{9B9F886D-1114-465F-8A76-69F59CE8B773}" srcId="{2BD622C9-7245-45E8-BE42-793F330C99C3}" destId="{C3942DA0-C914-4B81-B38C-481E56E5EB44}" srcOrd="3" destOrd="0" parTransId="{5849FED3-5117-4069-BE38-FBDD3C26273E}" sibTransId="{6FC33BDB-C5D6-4134-8804-7AC28F521261}"/>
    <dgm:cxn modelId="{7C512A70-1746-4614-9F92-DE0A7CD5E348}" type="presOf" srcId="{8D839B03-57D6-480D-A274-11DE67E24E99}" destId="{CC79213C-5E93-4E6C-A54B-14C83904005B}" srcOrd="0" destOrd="0" presId="urn:microsoft.com/office/officeart/2005/8/layout/list1"/>
    <dgm:cxn modelId="{E6641E71-36B3-479E-8A2C-2619B6856823}" type="presOf" srcId="{DD0E6EAB-4E87-47A1-AF87-C179FCF3080E}" destId="{79AFA121-3E67-4C91-85C1-7B8E5F9E9CF9}" srcOrd="0" destOrd="0" presId="urn:microsoft.com/office/officeart/2005/8/layout/list1"/>
    <dgm:cxn modelId="{864E0574-412A-4548-A279-0B99A5B393E2}" srcId="{68F9DB90-3D5F-4562-BF37-AF1334502C73}" destId="{9128A91B-0EA3-4C51-BE19-91AAB67C9C77}" srcOrd="4" destOrd="0" parTransId="{E3751784-73BF-4275-812E-AD998BF865DD}" sibTransId="{7E3E9903-240B-4BD2-9C8E-4F28775908B4}"/>
    <dgm:cxn modelId="{43A41474-3A31-48C7-8A49-CB0202F7DAC1}" type="presOf" srcId="{49DA4F34-E71F-41C9-A5EF-9A2E6FFB2F07}" destId="{BD07D961-56B2-49C5-B3B6-E46492855A40}" srcOrd="0" destOrd="1" presId="urn:microsoft.com/office/officeart/2005/8/layout/list1"/>
    <dgm:cxn modelId="{CECA8054-D1B7-4AC7-B840-936FEACCDB96}" srcId="{2BD622C9-7245-45E8-BE42-793F330C99C3}" destId="{5B6197FE-9F1A-4CF3-8172-08D0FF309B1C}" srcOrd="2" destOrd="0" parTransId="{4E3B7E66-40CE-467C-96E3-A825F9A7EF82}" sibTransId="{7737F8D3-E1FF-471B-BFA6-AFD605012CD4}"/>
    <dgm:cxn modelId="{A5369256-63CA-48C5-BDA8-0C9347AE65C8}" type="presOf" srcId="{68F9DB90-3D5F-4562-BF37-AF1334502C73}" destId="{8A5F7D0B-16A4-4271-9241-89A80E217EA9}" srcOrd="1" destOrd="0" presId="urn:microsoft.com/office/officeart/2005/8/layout/list1"/>
    <dgm:cxn modelId="{B8D0D876-C9D2-49F5-AB97-C8D0D96C2E37}" type="presOf" srcId="{5B6197FE-9F1A-4CF3-8172-08D0FF309B1C}" destId="{BD07D961-56B2-49C5-B3B6-E46492855A40}" srcOrd="0" destOrd="2" presId="urn:microsoft.com/office/officeart/2005/8/layout/list1"/>
    <dgm:cxn modelId="{D620D17C-8828-4920-8397-A0F60A31CA84}" type="presOf" srcId="{2BD622C9-7245-45E8-BE42-793F330C99C3}" destId="{E6DC9F1A-0CE0-41BA-85D2-3E9510B29005}" srcOrd="1" destOrd="0" presId="urn:microsoft.com/office/officeart/2005/8/layout/list1"/>
    <dgm:cxn modelId="{3580139C-8F80-442C-A3CD-BE05625AEF03}" srcId="{8D839B03-57D6-480D-A274-11DE67E24E99}" destId="{68F9DB90-3D5F-4562-BF37-AF1334502C73}" srcOrd="0" destOrd="0" parTransId="{3CBBF14F-55F5-40FE-9D74-BA5E64CE75D9}" sibTransId="{5F83086F-B9A5-42CE-87CE-3E4DB973F3F5}"/>
    <dgm:cxn modelId="{E2A4C7B7-7AA5-4924-804B-FE2B02E0C7AC}" srcId="{68F9DB90-3D5F-4562-BF37-AF1334502C73}" destId="{B7E07859-5E87-41F3-8A92-197BB8756D98}" srcOrd="3" destOrd="0" parTransId="{8EE86DF1-1D9D-4FDA-97B6-FB6513B0426A}" sibTransId="{9A7C30BA-2E62-4D7A-9A45-427C8B096711}"/>
    <dgm:cxn modelId="{811675BB-7D41-4DD4-BF96-9061DE578D5E}" type="presOf" srcId="{9128A91B-0EA3-4C51-BE19-91AAB67C9C77}" destId="{79AFA121-3E67-4C91-85C1-7B8E5F9E9CF9}" srcOrd="0" destOrd="4" presId="urn:microsoft.com/office/officeart/2005/8/layout/list1"/>
    <dgm:cxn modelId="{7C97B9C1-2E36-4BF8-8E02-366F760A0281}" type="presOf" srcId="{B50D9361-4AD7-4C18-93FF-15B1938458F9}" destId="{79AFA121-3E67-4C91-85C1-7B8E5F9E9CF9}" srcOrd="0" destOrd="2" presId="urn:microsoft.com/office/officeart/2005/8/layout/list1"/>
    <dgm:cxn modelId="{BAD899E8-2AD1-479C-877B-5FBFA25C1677}" type="presOf" srcId="{2BD622C9-7245-45E8-BE42-793F330C99C3}" destId="{E45A8B03-DA42-4BF5-ADEA-1C8EBE5B1896}" srcOrd="0" destOrd="0" presId="urn:microsoft.com/office/officeart/2005/8/layout/list1"/>
    <dgm:cxn modelId="{CF9340ED-9954-4212-82BC-13712E89322C}" type="presOf" srcId="{C3942DA0-C914-4B81-B38C-481E56E5EB44}" destId="{BD07D961-56B2-49C5-B3B6-E46492855A40}" srcOrd="0" destOrd="3" presId="urn:microsoft.com/office/officeart/2005/8/layout/list1"/>
    <dgm:cxn modelId="{826E41FB-CDC9-427F-9EE8-9BCB81892778}" srcId="{2BD622C9-7245-45E8-BE42-793F330C99C3}" destId="{49DA4F34-E71F-41C9-A5EF-9A2E6FFB2F07}" srcOrd="1" destOrd="0" parTransId="{8718642F-EAEC-4B82-BB91-5FBAB02A5178}" sibTransId="{CC4F4EF4-93B0-431A-9928-4F4E3D31C5DF}"/>
    <dgm:cxn modelId="{A7633117-F572-4648-B297-6DA07E650F84}" type="presParOf" srcId="{CC79213C-5E93-4E6C-A54B-14C83904005B}" destId="{20A64D4E-1103-4047-A7BE-61E33A710FA5}" srcOrd="0" destOrd="0" presId="urn:microsoft.com/office/officeart/2005/8/layout/list1"/>
    <dgm:cxn modelId="{9FFC9EFF-211B-4B34-BB0B-0326DD51A2E2}" type="presParOf" srcId="{20A64D4E-1103-4047-A7BE-61E33A710FA5}" destId="{CECD5D21-805B-4BA5-B52D-A43329A2B5B4}" srcOrd="0" destOrd="0" presId="urn:microsoft.com/office/officeart/2005/8/layout/list1"/>
    <dgm:cxn modelId="{8B646224-2B80-4BA9-9769-2D0CFEB86C7B}" type="presParOf" srcId="{20A64D4E-1103-4047-A7BE-61E33A710FA5}" destId="{8A5F7D0B-16A4-4271-9241-89A80E217EA9}" srcOrd="1" destOrd="0" presId="urn:microsoft.com/office/officeart/2005/8/layout/list1"/>
    <dgm:cxn modelId="{254670AA-5413-4863-99F6-9514D5D57216}" type="presParOf" srcId="{CC79213C-5E93-4E6C-A54B-14C83904005B}" destId="{F92EED85-5B45-42A0-AF88-0F7919839BE7}" srcOrd="1" destOrd="0" presId="urn:microsoft.com/office/officeart/2005/8/layout/list1"/>
    <dgm:cxn modelId="{2A954EC8-508D-4CC6-BBD0-922829F61A66}" type="presParOf" srcId="{CC79213C-5E93-4E6C-A54B-14C83904005B}" destId="{79AFA121-3E67-4C91-85C1-7B8E5F9E9CF9}" srcOrd="2" destOrd="0" presId="urn:microsoft.com/office/officeart/2005/8/layout/list1"/>
    <dgm:cxn modelId="{7EB03187-5234-4448-97B1-B63A6810022E}" type="presParOf" srcId="{CC79213C-5E93-4E6C-A54B-14C83904005B}" destId="{6855B7B8-DD86-4281-B82F-63A6C2791F94}" srcOrd="3" destOrd="0" presId="urn:microsoft.com/office/officeart/2005/8/layout/list1"/>
    <dgm:cxn modelId="{D6926B33-4B9C-494F-96F2-887F5E8F3B3D}" type="presParOf" srcId="{CC79213C-5E93-4E6C-A54B-14C83904005B}" destId="{2ABE8E50-FD7A-4906-8537-ED7E007AB1ED}" srcOrd="4" destOrd="0" presId="urn:microsoft.com/office/officeart/2005/8/layout/list1"/>
    <dgm:cxn modelId="{C5196D5B-1A06-4AF0-ADDA-0640C6CB0B0B}" type="presParOf" srcId="{2ABE8E50-FD7A-4906-8537-ED7E007AB1ED}" destId="{E45A8B03-DA42-4BF5-ADEA-1C8EBE5B1896}" srcOrd="0" destOrd="0" presId="urn:microsoft.com/office/officeart/2005/8/layout/list1"/>
    <dgm:cxn modelId="{CD509ED0-27E7-4CE4-B5CC-F6C21874985B}" type="presParOf" srcId="{2ABE8E50-FD7A-4906-8537-ED7E007AB1ED}" destId="{E6DC9F1A-0CE0-41BA-85D2-3E9510B29005}" srcOrd="1" destOrd="0" presId="urn:microsoft.com/office/officeart/2005/8/layout/list1"/>
    <dgm:cxn modelId="{81D37A02-ABC6-4514-89CF-01AC9AFB0F33}" type="presParOf" srcId="{CC79213C-5E93-4E6C-A54B-14C83904005B}" destId="{56A37B3B-DC4F-4BA1-8696-A6D77EF56C2A}" srcOrd="5" destOrd="0" presId="urn:microsoft.com/office/officeart/2005/8/layout/list1"/>
    <dgm:cxn modelId="{F44DE2DD-D1B1-4053-B2C6-61B1B70B6C2B}" type="presParOf" srcId="{CC79213C-5E93-4E6C-A54B-14C83904005B}" destId="{BD07D961-56B2-49C5-B3B6-E46492855A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5CA64-9BE1-4CB6-9953-ECED86752B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376961-AFA3-414D-87A9-F4D4676F0003}">
      <dgm:prSet/>
      <dgm:spPr/>
      <dgm:t>
        <a:bodyPr/>
        <a:lstStyle/>
        <a:p>
          <a:r>
            <a:rPr lang="en-US"/>
            <a:t>Who has the problem?</a:t>
          </a:r>
        </a:p>
      </dgm:t>
    </dgm:pt>
    <dgm:pt modelId="{407472C0-9E74-482A-994E-10EF63EC0091}" type="parTrans" cxnId="{BC8F7C0B-2D5F-4E6D-9983-27E498633EF6}">
      <dgm:prSet/>
      <dgm:spPr/>
      <dgm:t>
        <a:bodyPr/>
        <a:lstStyle/>
        <a:p>
          <a:endParaRPr lang="en-US"/>
        </a:p>
      </dgm:t>
    </dgm:pt>
    <dgm:pt modelId="{753E6AD8-C4A9-4660-94D7-0187410F426C}" type="sibTrans" cxnId="{BC8F7C0B-2D5F-4E6D-9983-27E498633EF6}">
      <dgm:prSet/>
      <dgm:spPr/>
      <dgm:t>
        <a:bodyPr/>
        <a:lstStyle/>
        <a:p>
          <a:endParaRPr lang="en-US"/>
        </a:p>
      </dgm:t>
    </dgm:pt>
    <dgm:pt modelId="{165152C6-6319-4B8D-B682-E820BC57852E}">
      <dgm:prSet/>
      <dgm:spPr/>
      <dgm:t>
        <a:bodyPr/>
        <a:lstStyle/>
        <a:p>
          <a:r>
            <a:rPr lang="en-US" dirty="0"/>
            <a:t>What do you have in mind?</a:t>
          </a:r>
        </a:p>
      </dgm:t>
    </dgm:pt>
    <dgm:pt modelId="{DF9A4795-776F-4D44-A822-9BBC9848A391}" type="parTrans" cxnId="{28AC7386-3196-4249-88D3-9DC66A5701A3}">
      <dgm:prSet/>
      <dgm:spPr/>
      <dgm:t>
        <a:bodyPr/>
        <a:lstStyle/>
        <a:p>
          <a:endParaRPr lang="en-US"/>
        </a:p>
      </dgm:t>
    </dgm:pt>
    <dgm:pt modelId="{89A6AB51-5820-454C-B55A-0E63BE1A9B0A}" type="sibTrans" cxnId="{28AC7386-3196-4249-88D3-9DC66A5701A3}">
      <dgm:prSet/>
      <dgm:spPr/>
      <dgm:t>
        <a:bodyPr/>
        <a:lstStyle/>
        <a:p>
          <a:endParaRPr lang="en-US"/>
        </a:p>
      </dgm:t>
    </dgm:pt>
    <dgm:pt modelId="{52036DA2-055D-43DA-AB14-55795E233787}" type="pres">
      <dgm:prSet presAssocID="{0005CA64-9BE1-4CB6-9953-ECED86752B10}" presName="root" presStyleCnt="0">
        <dgm:presLayoutVars>
          <dgm:dir/>
          <dgm:resizeHandles val="exact"/>
        </dgm:presLayoutVars>
      </dgm:prSet>
      <dgm:spPr/>
    </dgm:pt>
    <dgm:pt modelId="{5065A5BE-58FC-49DD-8FDE-01238C083411}" type="pres">
      <dgm:prSet presAssocID="{F1376961-AFA3-414D-87A9-F4D4676F0003}" presName="compNode" presStyleCnt="0"/>
      <dgm:spPr/>
    </dgm:pt>
    <dgm:pt modelId="{72A81CA8-34FA-42BD-9CB0-34470FF2EAF3}" type="pres">
      <dgm:prSet presAssocID="{F1376961-AFA3-414D-87A9-F4D4676F0003}" presName="bgRect" presStyleLbl="bgShp" presStyleIdx="0" presStyleCnt="2"/>
      <dgm:spPr/>
    </dgm:pt>
    <dgm:pt modelId="{43794DCC-7D44-4A3F-9D66-ECDA76CFB1BA}" type="pres">
      <dgm:prSet presAssocID="{F1376961-AFA3-414D-87A9-F4D4676F00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81C6472-4297-4642-A4FC-25EA13321D49}" type="pres">
      <dgm:prSet presAssocID="{F1376961-AFA3-414D-87A9-F4D4676F0003}" presName="spaceRect" presStyleCnt="0"/>
      <dgm:spPr/>
    </dgm:pt>
    <dgm:pt modelId="{0DFE09E4-64B4-44F0-A801-9DCF9C05ADEF}" type="pres">
      <dgm:prSet presAssocID="{F1376961-AFA3-414D-87A9-F4D4676F0003}" presName="parTx" presStyleLbl="revTx" presStyleIdx="0" presStyleCnt="2">
        <dgm:presLayoutVars>
          <dgm:chMax val="0"/>
          <dgm:chPref val="0"/>
        </dgm:presLayoutVars>
      </dgm:prSet>
      <dgm:spPr/>
    </dgm:pt>
    <dgm:pt modelId="{B0851172-937F-4EA6-BF6D-0DDD486C2D92}" type="pres">
      <dgm:prSet presAssocID="{753E6AD8-C4A9-4660-94D7-0187410F426C}" presName="sibTrans" presStyleCnt="0"/>
      <dgm:spPr/>
    </dgm:pt>
    <dgm:pt modelId="{B1F6F1C9-CC7B-48A0-B84E-A5000AB24347}" type="pres">
      <dgm:prSet presAssocID="{165152C6-6319-4B8D-B682-E820BC57852E}" presName="compNode" presStyleCnt="0"/>
      <dgm:spPr/>
    </dgm:pt>
    <dgm:pt modelId="{A941AAA5-4B9D-43FA-A477-AE12D32A96E4}" type="pres">
      <dgm:prSet presAssocID="{165152C6-6319-4B8D-B682-E820BC57852E}" presName="bgRect" presStyleLbl="bgShp" presStyleIdx="1" presStyleCnt="2"/>
      <dgm:spPr/>
    </dgm:pt>
    <dgm:pt modelId="{C9428C31-327E-493A-988F-E3CD8BB38F4A}" type="pres">
      <dgm:prSet presAssocID="{165152C6-6319-4B8D-B682-E820BC5785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8F24373-5207-44BB-A753-D09747B15B9F}" type="pres">
      <dgm:prSet presAssocID="{165152C6-6319-4B8D-B682-E820BC57852E}" presName="spaceRect" presStyleCnt="0"/>
      <dgm:spPr/>
    </dgm:pt>
    <dgm:pt modelId="{96AFDDEF-3077-4FA2-A8FF-0436382422F8}" type="pres">
      <dgm:prSet presAssocID="{165152C6-6319-4B8D-B682-E820BC5785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8F7C0B-2D5F-4E6D-9983-27E498633EF6}" srcId="{0005CA64-9BE1-4CB6-9953-ECED86752B10}" destId="{F1376961-AFA3-414D-87A9-F4D4676F0003}" srcOrd="0" destOrd="0" parTransId="{407472C0-9E74-482A-994E-10EF63EC0091}" sibTransId="{753E6AD8-C4A9-4660-94D7-0187410F426C}"/>
    <dgm:cxn modelId="{1F9A271F-372D-4200-81E7-A9CBB8D569C7}" type="presOf" srcId="{F1376961-AFA3-414D-87A9-F4D4676F0003}" destId="{0DFE09E4-64B4-44F0-A801-9DCF9C05ADEF}" srcOrd="0" destOrd="0" presId="urn:microsoft.com/office/officeart/2018/2/layout/IconVerticalSolidList"/>
    <dgm:cxn modelId="{28AC7386-3196-4249-88D3-9DC66A5701A3}" srcId="{0005CA64-9BE1-4CB6-9953-ECED86752B10}" destId="{165152C6-6319-4B8D-B682-E820BC57852E}" srcOrd="1" destOrd="0" parTransId="{DF9A4795-776F-4D44-A822-9BBC9848A391}" sibTransId="{89A6AB51-5820-454C-B55A-0E63BE1A9B0A}"/>
    <dgm:cxn modelId="{77D8C3B8-9A34-4AC1-B071-E90B7E625018}" type="presOf" srcId="{0005CA64-9BE1-4CB6-9953-ECED86752B10}" destId="{52036DA2-055D-43DA-AB14-55795E233787}" srcOrd="0" destOrd="0" presId="urn:microsoft.com/office/officeart/2018/2/layout/IconVerticalSolidList"/>
    <dgm:cxn modelId="{CA25AEE9-5946-4888-8123-55C77393B3FE}" type="presOf" srcId="{165152C6-6319-4B8D-B682-E820BC57852E}" destId="{96AFDDEF-3077-4FA2-A8FF-0436382422F8}" srcOrd="0" destOrd="0" presId="urn:microsoft.com/office/officeart/2018/2/layout/IconVerticalSolidList"/>
    <dgm:cxn modelId="{B313DA06-D0CF-413E-8AEF-952E9C3CFE45}" type="presParOf" srcId="{52036DA2-055D-43DA-AB14-55795E233787}" destId="{5065A5BE-58FC-49DD-8FDE-01238C083411}" srcOrd="0" destOrd="0" presId="urn:microsoft.com/office/officeart/2018/2/layout/IconVerticalSolidList"/>
    <dgm:cxn modelId="{F5AB354C-F7C9-4641-BF2B-15936DB0B03A}" type="presParOf" srcId="{5065A5BE-58FC-49DD-8FDE-01238C083411}" destId="{72A81CA8-34FA-42BD-9CB0-34470FF2EAF3}" srcOrd="0" destOrd="0" presId="urn:microsoft.com/office/officeart/2018/2/layout/IconVerticalSolidList"/>
    <dgm:cxn modelId="{B2C45A96-0B6D-44BB-9443-3DD30B34EE95}" type="presParOf" srcId="{5065A5BE-58FC-49DD-8FDE-01238C083411}" destId="{43794DCC-7D44-4A3F-9D66-ECDA76CFB1BA}" srcOrd="1" destOrd="0" presId="urn:microsoft.com/office/officeart/2018/2/layout/IconVerticalSolidList"/>
    <dgm:cxn modelId="{DB6B0E1D-6018-43FB-B537-B1923C59E628}" type="presParOf" srcId="{5065A5BE-58FC-49DD-8FDE-01238C083411}" destId="{A81C6472-4297-4642-A4FC-25EA13321D49}" srcOrd="2" destOrd="0" presId="urn:microsoft.com/office/officeart/2018/2/layout/IconVerticalSolidList"/>
    <dgm:cxn modelId="{8F1C76B7-250A-44B6-B3B1-CA45F78ECA07}" type="presParOf" srcId="{5065A5BE-58FC-49DD-8FDE-01238C083411}" destId="{0DFE09E4-64B4-44F0-A801-9DCF9C05ADEF}" srcOrd="3" destOrd="0" presId="urn:microsoft.com/office/officeart/2018/2/layout/IconVerticalSolidList"/>
    <dgm:cxn modelId="{A835FCF2-556A-4A18-992C-FF255FDE7CF6}" type="presParOf" srcId="{52036DA2-055D-43DA-AB14-55795E233787}" destId="{B0851172-937F-4EA6-BF6D-0DDD486C2D92}" srcOrd="1" destOrd="0" presId="urn:microsoft.com/office/officeart/2018/2/layout/IconVerticalSolidList"/>
    <dgm:cxn modelId="{D04D4110-D7A3-4DC2-B76C-E296E7658AEB}" type="presParOf" srcId="{52036DA2-055D-43DA-AB14-55795E233787}" destId="{B1F6F1C9-CC7B-48A0-B84E-A5000AB24347}" srcOrd="2" destOrd="0" presId="urn:microsoft.com/office/officeart/2018/2/layout/IconVerticalSolidList"/>
    <dgm:cxn modelId="{4C02AF32-A984-4599-8621-53140F4530D8}" type="presParOf" srcId="{B1F6F1C9-CC7B-48A0-B84E-A5000AB24347}" destId="{A941AAA5-4B9D-43FA-A477-AE12D32A96E4}" srcOrd="0" destOrd="0" presId="urn:microsoft.com/office/officeart/2018/2/layout/IconVerticalSolidList"/>
    <dgm:cxn modelId="{718D3FF6-2FB2-49BC-BF96-959AD8F37FD0}" type="presParOf" srcId="{B1F6F1C9-CC7B-48A0-B84E-A5000AB24347}" destId="{C9428C31-327E-493A-988F-E3CD8BB38F4A}" srcOrd="1" destOrd="0" presId="urn:microsoft.com/office/officeart/2018/2/layout/IconVerticalSolidList"/>
    <dgm:cxn modelId="{56A7A131-1BAE-4F06-8DCC-2D79F2001E73}" type="presParOf" srcId="{B1F6F1C9-CC7B-48A0-B84E-A5000AB24347}" destId="{F8F24373-5207-44BB-A753-D09747B15B9F}" srcOrd="2" destOrd="0" presId="urn:microsoft.com/office/officeart/2018/2/layout/IconVerticalSolidList"/>
    <dgm:cxn modelId="{A678AD4E-81DE-4E75-AE4D-83EEFC9E1561}" type="presParOf" srcId="{B1F6F1C9-CC7B-48A0-B84E-A5000AB24347}" destId="{96AFDDEF-3077-4FA2-A8FF-0436382422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7E08E-AAD8-4760-97BC-DA8A163FB054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B07196-418E-4839-941A-FBBF2892C50B}">
      <dgm:prSet/>
      <dgm:spPr/>
      <dgm:t>
        <a:bodyPr/>
        <a:lstStyle/>
        <a:p>
          <a:r>
            <a:rPr lang="en-US"/>
            <a:t>Someone has a problem</a:t>
          </a:r>
        </a:p>
      </dgm:t>
    </dgm:pt>
    <dgm:pt modelId="{79671BA8-437F-4203-AF2E-AE4FC63F1F9A}" type="parTrans" cxnId="{BFD2461E-76D8-447C-8953-4886051B3F1D}">
      <dgm:prSet/>
      <dgm:spPr/>
      <dgm:t>
        <a:bodyPr/>
        <a:lstStyle/>
        <a:p>
          <a:endParaRPr lang="en-US"/>
        </a:p>
      </dgm:t>
    </dgm:pt>
    <dgm:pt modelId="{34E9B759-1E23-46CC-9CDF-7B4E6BF87E1A}" type="sibTrans" cxnId="{BFD2461E-76D8-447C-8953-4886051B3F1D}">
      <dgm:prSet/>
      <dgm:spPr/>
      <dgm:t>
        <a:bodyPr/>
        <a:lstStyle/>
        <a:p>
          <a:endParaRPr lang="en-US"/>
        </a:p>
      </dgm:t>
    </dgm:pt>
    <dgm:pt modelId="{30AD5060-E3EF-46BF-9C2F-79D9D4DE3810}">
      <dgm:prSet/>
      <dgm:spPr/>
      <dgm:t>
        <a:bodyPr/>
        <a:lstStyle/>
        <a:p>
          <a:r>
            <a:rPr lang="en-US"/>
            <a:t>They know they have one</a:t>
          </a:r>
        </a:p>
      </dgm:t>
    </dgm:pt>
    <dgm:pt modelId="{12038C08-4560-4621-9BE4-787978D51E78}" type="parTrans" cxnId="{2243EE42-3C2F-4424-941A-7A58CD40FE08}">
      <dgm:prSet/>
      <dgm:spPr/>
      <dgm:t>
        <a:bodyPr/>
        <a:lstStyle/>
        <a:p>
          <a:endParaRPr lang="en-US"/>
        </a:p>
      </dgm:t>
    </dgm:pt>
    <dgm:pt modelId="{9B15748B-CEA0-437C-936A-990711C33936}" type="sibTrans" cxnId="{2243EE42-3C2F-4424-941A-7A58CD40FE08}">
      <dgm:prSet/>
      <dgm:spPr/>
      <dgm:t>
        <a:bodyPr/>
        <a:lstStyle/>
        <a:p>
          <a:endParaRPr lang="en-US"/>
        </a:p>
      </dgm:t>
    </dgm:pt>
    <dgm:pt modelId="{0FED81CD-763C-4DA2-82FA-8C0ED639D658}">
      <dgm:prSet/>
      <dgm:spPr/>
      <dgm:t>
        <a:bodyPr/>
        <a:lstStyle/>
        <a:p>
          <a:r>
            <a:rPr lang="en-US"/>
            <a:t>They are actively looking for a solution</a:t>
          </a:r>
        </a:p>
      </dgm:t>
    </dgm:pt>
    <dgm:pt modelId="{B7E5121A-B2CB-494E-B08A-E5513696009B}" type="parTrans" cxnId="{7C9CB61C-BD1F-407F-9A59-D9EA5C63B627}">
      <dgm:prSet/>
      <dgm:spPr/>
      <dgm:t>
        <a:bodyPr/>
        <a:lstStyle/>
        <a:p>
          <a:endParaRPr lang="en-US"/>
        </a:p>
      </dgm:t>
    </dgm:pt>
    <dgm:pt modelId="{8753A0E4-4C5A-4E70-B885-5D7CAA95DCF6}" type="sibTrans" cxnId="{7C9CB61C-BD1F-407F-9A59-D9EA5C63B627}">
      <dgm:prSet/>
      <dgm:spPr/>
      <dgm:t>
        <a:bodyPr/>
        <a:lstStyle/>
        <a:p>
          <a:endParaRPr lang="en-US"/>
        </a:p>
      </dgm:t>
    </dgm:pt>
    <dgm:pt modelId="{8F596316-4189-41C0-9072-9C0B7B63BD40}">
      <dgm:prSet/>
      <dgm:spPr/>
      <dgm:t>
        <a:bodyPr/>
        <a:lstStyle/>
        <a:p>
          <a:r>
            <a:rPr lang="en-US" dirty="0"/>
            <a:t>They can access resources to obtain it</a:t>
          </a:r>
        </a:p>
      </dgm:t>
    </dgm:pt>
    <dgm:pt modelId="{21011129-357F-422C-8292-C8FF312AF8D2}" type="parTrans" cxnId="{2080F560-BAF0-4058-A3EC-B47BD8917CE4}">
      <dgm:prSet/>
      <dgm:spPr/>
      <dgm:t>
        <a:bodyPr/>
        <a:lstStyle/>
        <a:p>
          <a:endParaRPr lang="en-US"/>
        </a:p>
      </dgm:t>
    </dgm:pt>
    <dgm:pt modelId="{6306A46D-8818-4BF9-A901-54E41475DF7B}" type="sibTrans" cxnId="{2080F560-BAF0-4058-A3EC-B47BD8917CE4}">
      <dgm:prSet/>
      <dgm:spPr/>
      <dgm:t>
        <a:bodyPr/>
        <a:lstStyle/>
        <a:p>
          <a:endParaRPr lang="en-US"/>
        </a:p>
      </dgm:t>
    </dgm:pt>
    <dgm:pt modelId="{8755DAC0-0E5D-418B-9BEB-228D835DD774}" type="pres">
      <dgm:prSet presAssocID="{F087E08E-AAD8-4760-97BC-DA8A163FB054}" presName="outerComposite" presStyleCnt="0">
        <dgm:presLayoutVars>
          <dgm:chMax val="5"/>
          <dgm:dir/>
          <dgm:resizeHandles val="exact"/>
        </dgm:presLayoutVars>
      </dgm:prSet>
      <dgm:spPr/>
    </dgm:pt>
    <dgm:pt modelId="{E6225470-9619-4246-9C92-3BD2C6A9CBA3}" type="pres">
      <dgm:prSet presAssocID="{F087E08E-AAD8-4760-97BC-DA8A163FB054}" presName="dummyMaxCanvas" presStyleCnt="0">
        <dgm:presLayoutVars/>
      </dgm:prSet>
      <dgm:spPr/>
    </dgm:pt>
    <dgm:pt modelId="{5EF042E3-DE51-4115-8AA8-01CA47B480BC}" type="pres">
      <dgm:prSet presAssocID="{F087E08E-AAD8-4760-97BC-DA8A163FB054}" presName="FourNodes_1" presStyleLbl="node1" presStyleIdx="0" presStyleCnt="4">
        <dgm:presLayoutVars>
          <dgm:bulletEnabled val="1"/>
        </dgm:presLayoutVars>
      </dgm:prSet>
      <dgm:spPr/>
    </dgm:pt>
    <dgm:pt modelId="{AC23FFAD-5785-468B-9B9D-F7A1F9EF7168}" type="pres">
      <dgm:prSet presAssocID="{F087E08E-AAD8-4760-97BC-DA8A163FB054}" presName="FourNodes_2" presStyleLbl="node1" presStyleIdx="1" presStyleCnt="4">
        <dgm:presLayoutVars>
          <dgm:bulletEnabled val="1"/>
        </dgm:presLayoutVars>
      </dgm:prSet>
      <dgm:spPr/>
    </dgm:pt>
    <dgm:pt modelId="{2598AA25-5973-44CC-8E34-B58159B9881C}" type="pres">
      <dgm:prSet presAssocID="{F087E08E-AAD8-4760-97BC-DA8A163FB054}" presName="FourNodes_3" presStyleLbl="node1" presStyleIdx="2" presStyleCnt="4">
        <dgm:presLayoutVars>
          <dgm:bulletEnabled val="1"/>
        </dgm:presLayoutVars>
      </dgm:prSet>
      <dgm:spPr/>
    </dgm:pt>
    <dgm:pt modelId="{29F68C21-84EC-4A37-8847-AB5E3C4BE68E}" type="pres">
      <dgm:prSet presAssocID="{F087E08E-AAD8-4760-97BC-DA8A163FB054}" presName="FourNodes_4" presStyleLbl="node1" presStyleIdx="3" presStyleCnt="4">
        <dgm:presLayoutVars>
          <dgm:bulletEnabled val="1"/>
        </dgm:presLayoutVars>
      </dgm:prSet>
      <dgm:spPr/>
    </dgm:pt>
    <dgm:pt modelId="{6CB47325-656F-4B35-8293-1D7ED8C986B4}" type="pres">
      <dgm:prSet presAssocID="{F087E08E-AAD8-4760-97BC-DA8A163FB054}" presName="FourConn_1-2" presStyleLbl="fgAccFollowNode1" presStyleIdx="0" presStyleCnt="3">
        <dgm:presLayoutVars>
          <dgm:bulletEnabled val="1"/>
        </dgm:presLayoutVars>
      </dgm:prSet>
      <dgm:spPr/>
    </dgm:pt>
    <dgm:pt modelId="{56F16109-8BC8-4C45-9CAF-86EA72F28BA8}" type="pres">
      <dgm:prSet presAssocID="{F087E08E-AAD8-4760-97BC-DA8A163FB054}" presName="FourConn_2-3" presStyleLbl="fgAccFollowNode1" presStyleIdx="1" presStyleCnt="3">
        <dgm:presLayoutVars>
          <dgm:bulletEnabled val="1"/>
        </dgm:presLayoutVars>
      </dgm:prSet>
      <dgm:spPr/>
    </dgm:pt>
    <dgm:pt modelId="{B7EC3776-896E-4017-85B2-F14539FE398F}" type="pres">
      <dgm:prSet presAssocID="{F087E08E-AAD8-4760-97BC-DA8A163FB054}" presName="FourConn_3-4" presStyleLbl="fgAccFollowNode1" presStyleIdx="2" presStyleCnt="3">
        <dgm:presLayoutVars>
          <dgm:bulletEnabled val="1"/>
        </dgm:presLayoutVars>
      </dgm:prSet>
      <dgm:spPr/>
    </dgm:pt>
    <dgm:pt modelId="{28C6863B-7548-477E-83C8-42101BD4C0F9}" type="pres">
      <dgm:prSet presAssocID="{F087E08E-AAD8-4760-97BC-DA8A163FB054}" presName="FourNodes_1_text" presStyleLbl="node1" presStyleIdx="3" presStyleCnt="4">
        <dgm:presLayoutVars>
          <dgm:bulletEnabled val="1"/>
        </dgm:presLayoutVars>
      </dgm:prSet>
      <dgm:spPr/>
    </dgm:pt>
    <dgm:pt modelId="{77D98D3C-C4A7-4D87-9818-D827B5DBD266}" type="pres">
      <dgm:prSet presAssocID="{F087E08E-AAD8-4760-97BC-DA8A163FB054}" presName="FourNodes_2_text" presStyleLbl="node1" presStyleIdx="3" presStyleCnt="4">
        <dgm:presLayoutVars>
          <dgm:bulletEnabled val="1"/>
        </dgm:presLayoutVars>
      </dgm:prSet>
      <dgm:spPr/>
    </dgm:pt>
    <dgm:pt modelId="{B7BF5F5D-11EA-409B-AB9E-34728203C5A5}" type="pres">
      <dgm:prSet presAssocID="{F087E08E-AAD8-4760-97BC-DA8A163FB054}" presName="FourNodes_3_text" presStyleLbl="node1" presStyleIdx="3" presStyleCnt="4">
        <dgm:presLayoutVars>
          <dgm:bulletEnabled val="1"/>
        </dgm:presLayoutVars>
      </dgm:prSet>
      <dgm:spPr/>
    </dgm:pt>
    <dgm:pt modelId="{41EB7D5A-1AD5-432E-9518-BF3708D369B6}" type="pres">
      <dgm:prSet presAssocID="{F087E08E-AAD8-4760-97BC-DA8A163FB05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CA84C0D-B7F5-4277-9FC3-13D1C00CB1BB}" type="presOf" srcId="{8753A0E4-4C5A-4E70-B885-5D7CAA95DCF6}" destId="{B7EC3776-896E-4017-85B2-F14539FE398F}" srcOrd="0" destOrd="0" presId="urn:microsoft.com/office/officeart/2005/8/layout/vProcess5"/>
    <dgm:cxn modelId="{7C9CB61C-BD1F-407F-9A59-D9EA5C63B627}" srcId="{F087E08E-AAD8-4760-97BC-DA8A163FB054}" destId="{0FED81CD-763C-4DA2-82FA-8C0ED639D658}" srcOrd="2" destOrd="0" parTransId="{B7E5121A-B2CB-494E-B08A-E5513696009B}" sibTransId="{8753A0E4-4C5A-4E70-B885-5D7CAA95DCF6}"/>
    <dgm:cxn modelId="{BFD2461E-76D8-447C-8953-4886051B3F1D}" srcId="{F087E08E-AAD8-4760-97BC-DA8A163FB054}" destId="{D9B07196-418E-4839-941A-FBBF2892C50B}" srcOrd="0" destOrd="0" parTransId="{79671BA8-437F-4203-AF2E-AE4FC63F1F9A}" sibTransId="{34E9B759-1E23-46CC-9CDF-7B4E6BF87E1A}"/>
    <dgm:cxn modelId="{E7867D29-C6AA-4E7D-AB0D-07F490220DA2}" type="presOf" srcId="{30AD5060-E3EF-46BF-9C2F-79D9D4DE3810}" destId="{77D98D3C-C4A7-4D87-9818-D827B5DBD266}" srcOrd="1" destOrd="0" presId="urn:microsoft.com/office/officeart/2005/8/layout/vProcess5"/>
    <dgm:cxn modelId="{2080F560-BAF0-4058-A3EC-B47BD8917CE4}" srcId="{F087E08E-AAD8-4760-97BC-DA8A163FB054}" destId="{8F596316-4189-41C0-9072-9C0B7B63BD40}" srcOrd="3" destOrd="0" parTransId="{21011129-357F-422C-8292-C8FF312AF8D2}" sibTransId="{6306A46D-8818-4BF9-A901-54E41475DF7B}"/>
    <dgm:cxn modelId="{215A2C41-A4DD-4AC1-B384-4105657460DD}" type="presOf" srcId="{8F596316-4189-41C0-9072-9C0B7B63BD40}" destId="{29F68C21-84EC-4A37-8847-AB5E3C4BE68E}" srcOrd="0" destOrd="0" presId="urn:microsoft.com/office/officeart/2005/8/layout/vProcess5"/>
    <dgm:cxn modelId="{F6F46162-5E60-4503-B71E-E7D209238D51}" type="presOf" srcId="{F087E08E-AAD8-4760-97BC-DA8A163FB054}" destId="{8755DAC0-0E5D-418B-9BEB-228D835DD774}" srcOrd="0" destOrd="0" presId="urn:microsoft.com/office/officeart/2005/8/layout/vProcess5"/>
    <dgm:cxn modelId="{2243EE42-3C2F-4424-941A-7A58CD40FE08}" srcId="{F087E08E-AAD8-4760-97BC-DA8A163FB054}" destId="{30AD5060-E3EF-46BF-9C2F-79D9D4DE3810}" srcOrd="1" destOrd="0" parTransId="{12038C08-4560-4621-9BE4-787978D51E78}" sibTransId="{9B15748B-CEA0-437C-936A-990711C33936}"/>
    <dgm:cxn modelId="{68D55647-9214-4B32-A715-3CF8E8691B63}" type="presOf" srcId="{9B15748B-CEA0-437C-936A-990711C33936}" destId="{56F16109-8BC8-4C45-9CAF-86EA72F28BA8}" srcOrd="0" destOrd="0" presId="urn:microsoft.com/office/officeart/2005/8/layout/vProcess5"/>
    <dgm:cxn modelId="{6A3BF88C-E332-4D73-AF04-8219DB03826C}" type="presOf" srcId="{D9B07196-418E-4839-941A-FBBF2892C50B}" destId="{5EF042E3-DE51-4115-8AA8-01CA47B480BC}" srcOrd="0" destOrd="0" presId="urn:microsoft.com/office/officeart/2005/8/layout/vProcess5"/>
    <dgm:cxn modelId="{B9D7A497-FA1F-4617-8C2E-CAC820386B60}" type="presOf" srcId="{30AD5060-E3EF-46BF-9C2F-79D9D4DE3810}" destId="{AC23FFAD-5785-468B-9B9D-F7A1F9EF7168}" srcOrd="0" destOrd="0" presId="urn:microsoft.com/office/officeart/2005/8/layout/vProcess5"/>
    <dgm:cxn modelId="{28ED53AC-8006-4EA4-B470-F77DFB1D98A6}" type="presOf" srcId="{0FED81CD-763C-4DA2-82FA-8C0ED639D658}" destId="{2598AA25-5973-44CC-8E34-B58159B9881C}" srcOrd="0" destOrd="0" presId="urn:microsoft.com/office/officeart/2005/8/layout/vProcess5"/>
    <dgm:cxn modelId="{982579B9-9C55-4E7E-9B93-8373BD4EBB25}" type="presOf" srcId="{0FED81CD-763C-4DA2-82FA-8C0ED639D658}" destId="{B7BF5F5D-11EA-409B-AB9E-34728203C5A5}" srcOrd="1" destOrd="0" presId="urn:microsoft.com/office/officeart/2005/8/layout/vProcess5"/>
    <dgm:cxn modelId="{7C7D1CC6-39EC-4608-9A87-F8553B314263}" type="presOf" srcId="{8F596316-4189-41C0-9072-9C0B7B63BD40}" destId="{41EB7D5A-1AD5-432E-9518-BF3708D369B6}" srcOrd="1" destOrd="0" presId="urn:microsoft.com/office/officeart/2005/8/layout/vProcess5"/>
    <dgm:cxn modelId="{1F7A1FCF-B83C-42BE-BC8B-4E7435A195F7}" type="presOf" srcId="{D9B07196-418E-4839-941A-FBBF2892C50B}" destId="{28C6863B-7548-477E-83C8-42101BD4C0F9}" srcOrd="1" destOrd="0" presId="urn:microsoft.com/office/officeart/2005/8/layout/vProcess5"/>
    <dgm:cxn modelId="{E2E5C4DE-A615-417B-BEA8-1A8AFC0B0C4B}" type="presOf" srcId="{34E9B759-1E23-46CC-9CDF-7B4E6BF87E1A}" destId="{6CB47325-656F-4B35-8293-1D7ED8C986B4}" srcOrd="0" destOrd="0" presId="urn:microsoft.com/office/officeart/2005/8/layout/vProcess5"/>
    <dgm:cxn modelId="{29594BC6-4AA9-4889-A51F-EBB5720F6134}" type="presParOf" srcId="{8755DAC0-0E5D-418B-9BEB-228D835DD774}" destId="{E6225470-9619-4246-9C92-3BD2C6A9CBA3}" srcOrd="0" destOrd="0" presId="urn:microsoft.com/office/officeart/2005/8/layout/vProcess5"/>
    <dgm:cxn modelId="{2AE658C0-A158-4ADA-9B01-293E46A2605D}" type="presParOf" srcId="{8755DAC0-0E5D-418B-9BEB-228D835DD774}" destId="{5EF042E3-DE51-4115-8AA8-01CA47B480BC}" srcOrd="1" destOrd="0" presId="urn:microsoft.com/office/officeart/2005/8/layout/vProcess5"/>
    <dgm:cxn modelId="{675A5225-FEDB-4568-9922-90238AD7CE9A}" type="presParOf" srcId="{8755DAC0-0E5D-418B-9BEB-228D835DD774}" destId="{AC23FFAD-5785-468B-9B9D-F7A1F9EF7168}" srcOrd="2" destOrd="0" presId="urn:microsoft.com/office/officeart/2005/8/layout/vProcess5"/>
    <dgm:cxn modelId="{2FF03C94-382E-4D69-BC04-B700086ED5F1}" type="presParOf" srcId="{8755DAC0-0E5D-418B-9BEB-228D835DD774}" destId="{2598AA25-5973-44CC-8E34-B58159B9881C}" srcOrd="3" destOrd="0" presId="urn:microsoft.com/office/officeart/2005/8/layout/vProcess5"/>
    <dgm:cxn modelId="{B8E259B2-594F-4F6B-81BF-9DD111B27048}" type="presParOf" srcId="{8755DAC0-0E5D-418B-9BEB-228D835DD774}" destId="{29F68C21-84EC-4A37-8847-AB5E3C4BE68E}" srcOrd="4" destOrd="0" presId="urn:microsoft.com/office/officeart/2005/8/layout/vProcess5"/>
    <dgm:cxn modelId="{FF6E9793-A9FB-419D-8C69-3EB7DCED51DE}" type="presParOf" srcId="{8755DAC0-0E5D-418B-9BEB-228D835DD774}" destId="{6CB47325-656F-4B35-8293-1D7ED8C986B4}" srcOrd="5" destOrd="0" presId="urn:microsoft.com/office/officeart/2005/8/layout/vProcess5"/>
    <dgm:cxn modelId="{20DF16E9-25D2-46D7-B4F0-750B179C7C63}" type="presParOf" srcId="{8755DAC0-0E5D-418B-9BEB-228D835DD774}" destId="{56F16109-8BC8-4C45-9CAF-86EA72F28BA8}" srcOrd="6" destOrd="0" presId="urn:microsoft.com/office/officeart/2005/8/layout/vProcess5"/>
    <dgm:cxn modelId="{65E93D2F-0A97-42DE-985B-6A29156844D9}" type="presParOf" srcId="{8755DAC0-0E5D-418B-9BEB-228D835DD774}" destId="{B7EC3776-896E-4017-85B2-F14539FE398F}" srcOrd="7" destOrd="0" presId="urn:microsoft.com/office/officeart/2005/8/layout/vProcess5"/>
    <dgm:cxn modelId="{6824A594-3A45-491B-8797-CDB7CB712985}" type="presParOf" srcId="{8755DAC0-0E5D-418B-9BEB-228D835DD774}" destId="{28C6863B-7548-477E-83C8-42101BD4C0F9}" srcOrd="8" destOrd="0" presId="urn:microsoft.com/office/officeart/2005/8/layout/vProcess5"/>
    <dgm:cxn modelId="{322E429E-9868-4853-A946-9F29553312D7}" type="presParOf" srcId="{8755DAC0-0E5D-418B-9BEB-228D835DD774}" destId="{77D98D3C-C4A7-4D87-9818-D827B5DBD266}" srcOrd="9" destOrd="0" presId="urn:microsoft.com/office/officeart/2005/8/layout/vProcess5"/>
    <dgm:cxn modelId="{BFE89266-A093-4C28-8643-B75D6B8F23FA}" type="presParOf" srcId="{8755DAC0-0E5D-418B-9BEB-228D835DD774}" destId="{B7BF5F5D-11EA-409B-AB9E-34728203C5A5}" srcOrd="10" destOrd="0" presId="urn:microsoft.com/office/officeart/2005/8/layout/vProcess5"/>
    <dgm:cxn modelId="{9C1765DA-975B-46D1-BE4E-6C340509FBC2}" type="presParOf" srcId="{8755DAC0-0E5D-418B-9BEB-228D835DD774}" destId="{41EB7D5A-1AD5-432E-9518-BF3708D369B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76FF2F-030D-4485-8C29-C7F6EAB7145E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4483A8-CBCD-471F-A170-457CEAC042D3}">
      <dgm:prSet/>
      <dgm:spPr/>
      <dgm:t>
        <a:bodyPr/>
        <a:lstStyle/>
        <a:p>
          <a:r>
            <a:rPr lang="en-US" dirty="0"/>
            <a:t>What are the major types of customer?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BFC413D7-787F-4CF3-9141-B71104316E17}" type="parTrans" cxnId="{1521AF61-947A-4A3B-86B4-A45BFD97B526}">
      <dgm:prSet/>
      <dgm:spPr/>
      <dgm:t>
        <a:bodyPr/>
        <a:lstStyle/>
        <a:p>
          <a:endParaRPr lang="en-US"/>
        </a:p>
      </dgm:t>
    </dgm:pt>
    <dgm:pt modelId="{A2771DC3-B988-43D2-80A2-51BFC25CF5E5}" type="sibTrans" cxnId="{1521AF61-947A-4A3B-86B4-A45BFD97B526}">
      <dgm:prSet/>
      <dgm:spPr/>
      <dgm:t>
        <a:bodyPr/>
        <a:lstStyle/>
        <a:p>
          <a:endParaRPr lang="en-US"/>
        </a:p>
      </dgm:t>
    </dgm:pt>
    <dgm:pt modelId="{3420D48B-DDA1-460B-855F-079F0EE5FFF3}">
      <dgm:prSet/>
      <dgm:spPr/>
      <dgm:t>
        <a:bodyPr/>
        <a:lstStyle/>
        <a:p>
          <a:r>
            <a:rPr lang="en-US" dirty="0"/>
            <a:t>B2B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5ED4B9B8-A78D-4AA3-A3C2-F5D2AD060765}" type="parTrans" cxnId="{B85121FD-BFDB-4AF1-8561-6800CB7F0D98}">
      <dgm:prSet/>
      <dgm:spPr/>
      <dgm:t>
        <a:bodyPr/>
        <a:lstStyle/>
        <a:p>
          <a:endParaRPr lang="en-US"/>
        </a:p>
      </dgm:t>
    </dgm:pt>
    <dgm:pt modelId="{D798D144-CE19-4148-BC8A-308526F9C4D6}" type="sibTrans" cxnId="{B85121FD-BFDB-4AF1-8561-6800CB7F0D98}">
      <dgm:prSet/>
      <dgm:spPr/>
      <dgm:t>
        <a:bodyPr/>
        <a:lstStyle/>
        <a:p>
          <a:endParaRPr lang="en-US"/>
        </a:p>
      </dgm:t>
    </dgm:pt>
    <dgm:pt modelId="{0A48A0EF-D302-4047-9F1F-DF228C123C9E}">
      <dgm:prSet/>
      <dgm:spPr/>
      <dgm:t>
        <a:bodyPr/>
        <a:lstStyle/>
        <a:p>
          <a:r>
            <a:rPr lang="en-US" dirty="0"/>
            <a:t>You, buying the car…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EA2C583E-94FD-4BD5-BA37-5149A5721657}" type="parTrans" cxnId="{3E240E03-89DE-4A9B-A5A2-CE4C32372B31}">
      <dgm:prSet/>
      <dgm:spPr/>
      <dgm:t>
        <a:bodyPr/>
        <a:lstStyle/>
        <a:p>
          <a:endParaRPr lang="en-US"/>
        </a:p>
      </dgm:t>
    </dgm:pt>
    <dgm:pt modelId="{72363ACA-EAE9-4CED-A9A1-967B5D954F0A}" type="sibTrans" cxnId="{3E240E03-89DE-4A9B-A5A2-CE4C32372B31}">
      <dgm:prSet/>
      <dgm:spPr/>
      <dgm:t>
        <a:bodyPr/>
        <a:lstStyle/>
        <a:p>
          <a:endParaRPr lang="en-US"/>
        </a:p>
      </dgm:t>
    </dgm:pt>
    <dgm:pt modelId="{1443A76B-E74B-4A83-9FC0-12A649F60D11}">
      <dgm:prSet/>
      <dgm:spPr/>
      <dgm:t>
        <a:bodyPr/>
        <a:lstStyle/>
        <a:p>
          <a:r>
            <a:rPr lang="en-CA" dirty="0"/>
            <a:t>… and the phone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24DA09F2-090E-4761-9BDF-D4CAA5AF9805}" type="parTrans" cxnId="{82833ED0-76E3-4E96-B370-B3BAD817BCAC}">
      <dgm:prSet/>
      <dgm:spPr/>
      <dgm:t>
        <a:bodyPr/>
        <a:lstStyle/>
        <a:p>
          <a:endParaRPr lang="en-US"/>
        </a:p>
      </dgm:t>
    </dgm:pt>
    <dgm:pt modelId="{9E4E410A-9A2C-42C2-A048-8C3CC409D8AC}" type="sibTrans" cxnId="{82833ED0-76E3-4E96-B370-B3BAD817BCAC}">
      <dgm:prSet/>
      <dgm:spPr/>
      <dgm:t>
        <a:bodyPr/>
        <a:lstStyle/>
        <a:p>
          <a:endParaRPr lang="en-US"/>
        </a:p>
      </dgm:t>
    </dgm:pt>
    <dgm:pt modelId="{6D9D1A8E-D7DF-462F-B233-9D7D8DF0AE44}">
      <dgm:prSet/>
      <dgm:spPr/>
      <dgm:t>
        <a:bodyPr/>
        <a:lstStyle/>
        <a:p>
          <a:r>
            <a:rPr lang="en-US" dirty="0"/>
            <a:t>B2C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5D10B759-749C-4FDF-AC2B-E663AE7BAD35}" type="parTrans" cxnId="{1BC954EA-3404-418D-A118-57D945485809}">
      <dgm:prSet/>
      <dgm:spPr/>
      <dgm:t>
        <a:bodyPr/>
        <a:lstStyle/>
        <a:p>
          <a:endParaRPr lang="en-CA"/>
        </a:p>
      </dgm:t>
    </dgm:pt>
    <dgm:pt modelId="{7903B674-8CA4-4DFE-A422-AD9A8A7B6DAC}" type="sibTrans" cxnId="{1BC954EA-3404-418D-A118-57D945485809}">
      <dgm:prSet/>
      <dgm:spPr/>
      <dgm:t>
        <a:bodyPr/>
        <a:lstStyle/>
        <a:p>
          <a:endParaRPr lang="en-CA"/>
        </a:p>
      </dgm:t>
    </dgm:pt>
    <dgm:pt modelId="{9C3FB12E-6929-4A25-ADD9-9BF3DEAE0AC1}">
      <dgm:prSet/>
      <dgm:spPr/>
      <dgm:t>
        <a:bodyPr/>
        <a:lstStyle/>
        <a:p>
          <a:pPr rtl="0"/>
          <a:r>
            <a:rPr lang="en-US" dirty="0"/>
            <a:t>Car manufacturers buying components from suppliers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79415586-B9B7-4A75-AF05-661A4A535A57}" type="parTrans" cxnId="{6692E00E-F5CF-4912-BC8B-988201718CE3}">
      <dgm:prSet/>
      <dgm:spPr/>
      <dgm:t>
        <a:bodyPr/>
        <a:lstStyle/>
        <a:p>
          <a:endParaRPr lang="en-CA"/>
        </a:p>
      </dgm:t>
    </dgm:pt>
    <dgm:pt modelId="{C7293D97-B187-46A2-B2E3-132382ADA6C3}" type="sibTrans" cxnId="{6692E00E-F5CF-4912-BC8B-988201718CE3}">
      <dgm:prSet/>
      <dgm:spPr/>
      <dgm:t>
        <a:bodyPr/>
        <a:lstStyle/>
        <a:p>
          <a:endParaRPr lang="en-CA"/>
        </a:p>
      </dgm:t>
    </dgm:pt>
    <dgm:pt modelId="{8B09A9AB-E95B-44C7-B2AC-81C7DF8F7C51}">
      <dgm:prSet/>
      <dgm:spPr/>
      <dgm:t>
        <a:bodyPr/>
        <a:lstStyle/>
        <a:p>
          <a:r>
            <a:rPr lang="en-US" dirty="0"/>
            <a:t>Apple buying screens from Samsung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524D732F-B571-4C06-AE44-5057F9C1F478}" type="parTrans" cxnId="{595A0EBD-A136-4D70-9898-B450F4B5A382}">
      <dgm:prSet/>
      <dgm:spPr/>
      <dgm:t>
        <a:bodyPr/>
        <a:lstStyle/>
        <a:p>
          <a:endParaRPr lang="en-CA"/>
        </a:p>
      </dgm:t>
    </dgm:pt>
    <dgm:pt modelId="{4F01610B-31FC-40E0-823D-4B8F2BD6175D}" type="sibTrans" cxnId="{595A0EBD-A136-4D70-9898-B450F4B5A382}">
      <dgm:prSet/>
      <dgm:spPr/>
      <dgm:t>
        <a:bodyPr/>
        <a:lstStyle/>
        <a:p>
          <a:endParaRPr lang="en-CA"/>
        </a:p>
      </dgm:t>
    </dgm:pt>
    <dgm:pt modelId="{6E38CB62-A018-474E-9BDA-340ACFF4B03F}">
      <dgm:prSet/>
      <dgm:spPr/>
      <dgm:t>
        <a:bodyPr/>
        <a:lstStyle/>
        <a:p>
          <a:r>
            <a:rPr lang="en-US" dirty="0"/>
            <a:t>B2M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DCCF6FAF-1076-4A65-9D55-4639A585EF75}" type="parTrans" cxnId="{9B2085B6-F67E-4E81-80CD-35F0BC340C17}">
      <dgm:prSet/>
      <dgm:spPr/>
      <dgm:t>
        <a:bodyPr/>
        <a:lstStyle/>
        <a:p>
          <a:endParaRPr lang="en-CA"/>
        </a:p>
      </dgm:t>
    </dgm:pt>
    <dgm:pt modelId="{5FAE3E4C-8528-48D8-AFCB-E7B80A3B7562}" type="sibTrans" cxnId="{9B2085B6-F67E-4E81-80CD-35F0BC340C17}">
      <dgm:prSet/>
      <dgm:spPr/>
      <dgm:t>
        <a:bodyPr/>
        <a:lstStyle/>
        <a:p>
          <a:endParaRPr lang="en-CA"/>
        </a:p>
      </dgm:t>
    </dgm:pt>
    <dgm:pt modelId="{2F958469-BC5C-4F80-9DB1-8912E0AF3F65}">
      <dgm:prSet/>
      <dgm:spPr/>
      <dgm:t>
        <a:bodyPr/>
        <a:lstStyle/>
        <a:p>
          <a:r>
            <a:rPr lang="en-US" dirty="0"/>
            <a:t>Book publishers sell you the books…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B4786F0C-B2CD-4A86-9145-A00245979D5D}" type="parTrans" cxnId="{6A988B64-8B3C-485E-B6FD-DDD0275A6067}">
      <dgm:prSet/>
      <dgm:spPr/>
      <dgm:t>
        <a:bodyPr/>
        <a:lstStyle/>
        <a:p>
          <a:endParaRPr lang="en-CA"/>
        </a:p>
      </dgm:t>
    </dgm:pt>
    <dgm:pt modelId="{36B93A65-7C31-42E7-BD03-33AA8A54E48D}" type="sibTrans" cxnId="{6A988B64-8B3C-485E-B6FD-DDD0275A6067}">
      <dgm:prSet/>
      <dgm:spPr/>
      <dgm:t>
        <a:bodyPr/>
        <a:lstStyle/>
        <a:p>
          <a:endParaRPr lang="en-CA"/>
        </a:p>
      </dgm:t>
    </dgm:pt>
    <dgm:pt modelId="{DF62B9A0-AEB5-4415-A1A3-327C23AE5117}">
      <dgm:prSet/>
      <dgm:spPr/>
      <dgm:t>
        <a:bodyPr/>
        <a:lstStyle/>
        <a:p>
          <a:r>
            <a:rPr lang="en-US" dirty="0"/>
            <a:t>… through professors</a:t>
          </a:r>
        </a:p>
      </dgm:t>
      <dgm:extLst>
        <a:ext uri="{E40237B7-FDA0-4F09-8148-C483321AD2D9}">
          <dgm14:cNvPr xmlns:dgm14="http://schemas.microsoft.com/office/drawing/2010/diagram" id="0" name="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/>
        </a:ext>
      </dgm:extLst>
    </dgm:pt>
    <dgm:pt modelId="{DD00842C-C587-4980-B852-D696D90ABE4C}" type="parTrans" cxnId="{C36114F1-2729-45B2-8611-C13EE23B76F7}">
      <dgm:prSet/>
      <dgm:spPr/>
      <dgm:t>
        <a:bodyPr/>
        <a:lstStyle/>
        <a:p>
          <a:endParaRPr lang="en-CA"/>
        </a:p>
      </dgm:t>
    </dgm:pt>
    <dgm:pt modelId="{BFAC07E8-F4A5-40DE-9046-9CCEC572D0E3}" type="sibTrans" cxnId="{C36114F1-2729-45B2-8611-C13EE23B76F7}">
      <dgm:prSet/>
      <dgm:spPr/>
      <dgm:t>
        <a:bodyPr/>
        <a:lstStyle/>
        <a:p>
          <a:endParaRPr lang="en-CA"/>
        </a:p>
      </dgm:t>
    </dgm:pt>
    <dgm:pt modelId="{9D205921-B229-4050-9135-5B909F49BC04}" type="pres">
      <dgm:prSet presAssocID="{7176FF2F-030D-4485-8C29-C7F6EAB7145E}" presName="Name0" presStyleCnt="0">
        <dgm:presLayoutVars>
          <dgm:dir/>
          <dgm:animLvl val="lvl"/>
          <dgm:resizeHandles val="exact"/>
        </dgm:presLayoutVars>
      </dgm:prSet>
      <dgm:spPr/>
    </dgm:pt>
    <dgm:pt modelId="{564BCCF3-4D8A-4B10-BF95-F57B71C18C82}" type="pres">
      <dgm:prSet presAssocID="{6E38CB62-A018-474E-9BDA-340ACFF4B03F}" presName="boxAndChildren" presStyleCnt="0"/>
      <dgm:spPr/>
    </dgm:pt>
    <dgm:pt modelId="{82AA8B48-AB03-48DF-A9F5-08183C3E1E49}" type="pres">
      <dgm:prSet presAssocID="{6E38CB62-A018-474E-9BDA-340ACFF4B03F}" presName="parentTextBox" presStyleLbl="node1" presStyleIdx="0" presStyleCnt="4"/>
      <dgm:spPr/>
    </dgm:pt>
    <dgm:pt modelId="{B31F8B64-43AF-46C3-9623-A73C57DAD823}" type="pres">
      <dgm:prSet presAssocID="{6E38CB62-A018-474E-9BDA-340ACFF4B03F}" presName="entireBox" presStyleLbl="node1" presStyleIdx="0" presStyleCnt="4"/>
      <dgm:spPr/>
    </dgm:pt>
    <dgm:pt modelId="{B83AACA7-B522-4F6C-A4EA-C11BDA0F5C73}" type="pres">
      <dgm:prSet presAssocID="{6E38CB62-A018-474E-9BDA-340ACFF4B03F}" presName="descendantBox" presStyleCnt="0"/>
      <dgm:spPr/>
    </dgm:pt>
    <dgm:pt modelId="{21DBF9F2-B233-4BEE-8FAF-4FB339D53F6A}" type="pres">
      <dgm:prSet presAssocID="{2F958469-BC5C-4F80-9DB1-8912E0AF3F65}" presName="childTextBox" presStyleLbl="fgAccFollowNode1" presStyleIdx="0" presStyleCnt="6">
        <dgm:presLayoutVars>
          <dgm:bulletEnabled val="1"/>
        </dgm:presLayoutVars>
      </dgm:prSet>
      <dgm:spPr/>
    </dgm:pt>
    <dgm:pt modelId="{BF77A40F-C682-447B-8103-C441FC6271CA}" type="pres">
      <dgm:prSet presAssocID="{DF62B9A0-AEB5-4415-A1A3-327C23AE5117}" presName="childTextBox" presStyleLbl="fgAccFollowNode1" presStyleIdx="1" presStyleCnt="6">
        <dgm:presLayoutVars>
          <dgm:bulletEnabled val="1"/>
        </dgm:presLayoutVars>
      </dgm:prSet>
      <dgm:spPr/>
    </dgm:pt>
    <dgm:pt modelId="{675EA75C-A650-45E6-9CB7-928D1EF7444C}" type="pres">
      <dgm:prSet presAssocID="{7903B674-8CA4-4DFE-A422-AD9A8A7B6DAC}" presName="sp" presStyleCnt="0"/>
      <dgm:spPr/>
    </dgm:pt>
    <dgm:pt modelId="{5FBC1C36-7752-4B3A-8A1E-9D7BCF2C679B}" type="pres">
      <dgm:prSet presAssocID="{6D9D1A8E-D7DF-462F-B233-9D7D8DF0AE44}" presName="arrowAndChildren" presStyleCnt="0"/>
      <dgm:spPr/>
    </dgm:pt>
    <dgm:pt modelId="{D41E5E7B-BA65-40A0-B402-B33A7FEC0FCA}" type="pres">
      <dgm:prSet presAssocID="{6D9D1A8E-D7DF-462F-B233-9D7D8DF0AE44}" presName="parentTextArrow" presStyleLbl="node1" presStyleIdx="0" presStyleCnt="4"/>
      <dgm:spPr/>
    </dgm:pt>
    <dgm:pt modelId="{3188D41F-6F47-4A62-9E36-A99766186533}" type="pres">
      <dgm:prSet presAssocID="{6D9D1A8E-D7DF-462F-B233-9D7D8DF0AE44}" presName="arrow" presStyleLbl="node1" presStyleIdx="1" presStyleCnt="4"/>
      <dgm:spPr/>
    </dgm:pt>
    <dgm:pt modelId="{BC26A3DD-522B-4B99-A15D-367E0660ED32}" type="pres">
      <dgm:prSet presAssocID="{6D9D1A8E-D7DF-462F-B233-9D7D8DF0AE44}" presName="descendantArrow" presStyleCnt="0"/>
      <dgm:spPr/>
    </dgm:pt>
    <dgm:pt modelId="{1604708D-E13F-4C8B-9646-EDF1C03453C3}" type="pres">
      <dgm:prSet presAssocID="{0A48A0EF-D302-4047-9F1F-DF228C123C9E}" presName="childTextArrow" presStyleLbl="fgAccFollowNode1" presStyleIdx="2" presStyleCnt="6">
        <dgm:presLayoutVars>
          <dgm:bulletEnabled val="1"/>
        </dgm:presLayoutVars>
      </dgm:prSet>
      <dgm:spPr/>
    </dgm:pt>
    <dgm:pt modelId="{322D92E6-571E-471A-8A8C-FD06B521F1FD}" type="pres">
      <dgm:prSet presAssocID="{1443A76B-E74B-4A83-9FC0-12A649F60D11}" presName="childTextArrow" presStyleLbl="fgAccFollowNode1" presStyleIdx="3" presStyleCnt="6">
        <dgm:presLayoutVars>
          <dgm:bulletEnabled val="1"/>
        </dgm:presLayoutVars>
      </dgm:prSet>
      <dgm:spPr/>
    </dgm:pt>
    <dgm:pt modelId="{1D721500-22AA-4EC3-A3E1-8D1A75BC2949}" type="pres">
      <dgm:prSet presAssocID="{D798D144-CE19-4148-BC8A-308526F9C4D6}" presName="sp" presStyleCnt="0"/>
      <dgm:spPr/>
    </dgm:pt>
    <dgm:pt modelId="{F5DAE7D4-9DD8-4853-816A-E66F8316CD7C}" type="pres">
      <dgm:prSet presAssocID="{3420D48B-DDA1-460B-855F-079F0EE5FFF3}" presName="arrowAndChildren" presStyleCnt="0"/>
      <dgm:spPr/>
    </dgm:pt>
    <dgm:pt modelId="{14E8CC29-DF6E-402B-9D8C-6718EF148541}" type="pres">
      <dgm:prSet presAssocID="{3420D48B-DDA1-460B-855F-079F0EE5FFF3}" presName="parentTextArrow" presStyleLbl="node1" presStyleIdx="1" presStyleCnt="4"/>
      <dgm:spPr/>
    </dgm:pt>
    <dgm:pt modelId="{4A0BBEB8-0741-4163-8C84-A8AD2E252D28}" type="pres">
      <dgm:prSet presAssocID="{3420D48B-DDA1-460B-855F-079F0EE5FFF3}" presName="arrow" presStyleLbl="node1" presStyleIdx="2" presStyleCnt="4"/>
      <dgm:spPr/>
    </dgm:pt>
    <dgm:pt modelId="{A2521314-D65A-45EA-875A-63338E53AB3D}" type="pres">
      <dgm:prSet presAssocID="{3420D48B-DDA1-460B-855F-079F0EE5FFF3}" presName="descendantArrow" presStyleCnt="0"/>
      <dgm:spPr/>
    </dgm:pt>
    <dgm:pt modelId="{98AC0371-4BD8-455C-AE3D-22A0E1443510}" type="pres">
      <dgm:prSet presAssocID="{9C3FB12E-6929-4A25-ADD9-9BF3DEAE0AC1}" presName="childTextArrow" presStyleLbl="fgAccFollowNode1" presStyleIdx="4" presStyleCnt="6">
        <dgm:presLayoutVars>
          <dgm:bulletEnabled val="1"/>
        </dgm:presLayoutVars>
      </dgm:prSet>
      <dgm:spPr/>
    </dgm:pt>
    <dgm:pt modelId="{54A6F43F-14C3-4553-A777-4F43E8242B8A}" type="pres">
      <dgm:prSet presAssocID="{8B09A9AB-E95B-44C7-B2AC-81C7DF8F7C51}" presName="childTextArrow" presStyleLbl="fgAccFollowNode1" presStyleIdx="5" presStyleCnt="6">
        <dgm:presLayoutVars>
          <dgm:bulletEnabled val="1"/>
        </dgm:presLayoutVars>
      </dgm:prSet>
      <dgm:spPr/>
    </dgm:pt>
    <dgm:pt modelId="{477DF3E9-D3BB-459C-95B8-9B12FF1EBDFC}" type="pres">
      <dgm:prSet presAssocID="{A2771DC3-B988-43D2-80A2-51BFC25CF5E5}" presName="sp" presStyleCnt="0"/>
      <dgm:spPr/>
    </dgm:pt>
    <dgm:pt modelId="{F59C16BD-7A1B-4D99-A298-602210AE51B4}" type="pres">
      <dgm:prSet presAssocID="{854483A8-CBCD-471F-A170-457CEAC042D3}" presName="arrowAndChildren" presStyleCnt="0"/>
      <dgm:spPr/>
    </dgm:pt>
    <dgm:pt modelId="{62E2A9D7-C07E-4E0A-8504-0154D03AFF54}" type="pres">
      <dgm:prSet presAssocID="{854483A8-CBCD-471F-A170-457CEAC042D3}" presName="parentTextArrow" presStyleLbl="node1" presStyleIdx="3" presStyleCnt="4"/>
      <dgm:spPr/>
    </dgm:pt>
  </dgm:ptLst>
  <dgm:cxnLst>
    <dgm:cxn modelId="{3E240E03-89DE-4A9B-A5A2-CE4C32372B31}" srcId="{6D9D1A8E-D7DF-462F-B233-9D7D8DF0AE44}" destId="{0A48A0EF-D302-4047-9F1F-DF228C123C9E}" srcOrd="0" destOrd="0" parTransId="{EA2C583E-94FD-4BD5-BA37-5149A5721657}" sibTransId="{72363ACA-EAE9-4CED-A9A1-967B5D954F0A}"/>
    <dgm:cxn modelId="{6692E00E-F5CF-4912-BC8B-988201718CE3}" srcId="{3420D48B-DDA1-460B-855F-079F0EE5FFF3}" destId="{9C3FB12E-6929-4A25-ADD9-9BF3DEAE0AC1}" srcOrd="0" destOrd="0" parTransId="{79415586-B9B7-4A75-AF05-661A4A535A57}" sibTransId="{C7293D97-B187-46A2-B2E3-132382ADA6C3}"/>
    <dgm:cxn modelId="{92C36912-65C2-4FE5-AC69-8628CA2334F7}" type="presOf" srcId="{6D9D1A8E-D7DF-462F-B233-9D7D8DF0AE44}" destId="{3188D41F-6F47-4A62-9E36-A99766186533}" srcOrd="1" destOrd="0" presId="urn:microsoft.com/office/officeart/2005/8/layout/process4"/>
    <dgm:cxn modelId="{17BC8C1F-275B-403B-BEC6-6777862D285F}" type="presOf" srcId="{0A48A0EF-D302-4047-9F1F-DF228C123C9E}" destId="{1604708D-E13F-4C8B-9646-EDF1C03453C3}" srcOrd="0" destOrd="0" presId="urn:microsoft.com/office/officeart/2005/8/layout/process4"/>
    <dgm:cxn modelId="{3D94E935-6886-4149-9A45-74176BA08665}" type="presOf" srcId="{3420D48B-DDA1-460B-855F-079F0EE5FFF3}" destId="{14E8CC29-DF6E-402B-9D8C-6718EF148541}" srcOrd="0" destOrd="0" presId="urn:microsoft.com/office/officeart/2005/8/layout/process4"/>
    <dgm:cxn modelId="{8CB14B3D-43AF-4D10-96B7-E85817512477}" type="presOf" srcId="{7176FF2F-030D-4485-8C29-C7F6EAB7145E}" destId="{9D205921-B229-4050-9135-5B909F49BC04}" srcOrd="0" destOrd="0" presId="urn:microsoft.com/office/officeart/2005/8/layout/process4"/>
    <dgm:cxn modelId="{1521AF61-947A-4A3B-86B4-A45BFD97B526}" srcId="{7176FF2F-030D-4485-8C29-C7F6EAB7145E}" destId="{854483A8-CBCD-471F-A170-457CEAC042D3}" srcOrd="0" destOrd="0" parTransId="{BFC413D7-787F-4CF3-9141-B71104316E17}" sibTransId="{A2771DC3-B988-43D2-80A2-51BFC25CF5E5}"/>
    <dgm:cxn modelId="{6A988B64-8B3C-485E-B6FD-DDD0275A6067}" srcId="{6E38CB62-A018-474E-9BDA-340ACFF4B03F}" destId="{2F958469-BC5C-4F80-9DB1-8912E0AF3F65}" srcOrd="0" destOrd="0" parTransId="{B4786F0C-B2CD-4A86-9145-A00245979D5D}" sibTransId="{36B93A65-7C31-42E7-BD03-33AA8A54E48D}"/>
    <dgm:cxn modelId="{1C314848-933A-466A-A6D1-83704B5BEE81}" type="presOf" srcId="{DF62B9A0-AEB5-4415-A1A3-327C23AE5117}" destId="{BF77A40F-C682-447B-8103-C441FC6271CA}" srcOrd="0" destOrd="0" presId="urn:microsoft.com/office/officeart/2005/8/layout/process4"/>
    <dgm:cxn modelId="{7BBF0E4E-D6DC-49C3-9BBC-DADD2B20E87E}" type="presOf" srcId="{6D9D1A8E-D7DF-462F-B233-9D7D8DF0AE44}" destId="{D41E5E7B-BA65-40A0-B402-B33A7FEC0FCA}" srcOrd="0" destOrd="0" presId="urn:microsoft.com/office/officeart/2005/8/layout/process4"/>
    <dgm:cxn modelId="{3587E24F-B573-4105-BCB4-82F932B9DFE4}" type="presOf" srcId="{1443A76B-E74B-4A83-9FC0-12A649F60D11}" destId="{322D92E6-571E-471A-8A8C-FD06B521F1FD}" srcOrd="0" destOrd="0" presId="urn:microsoft.com/office/officeart/2005/8/layout/process4"/>
    <dgm:cxn modelId="{DB62E871-4732-43BF-9D78-EF6B32BBFCD4}" type="presOf" srcId="{6E38CB62-A018-474E-9BDA-340ACFF4B03F}" destId="{B31F8B64-43AF-46C3-9623-A73C57DAD823}" srcOrd="1" destOrd="0" presId="urn:microsoft.com/office/officeart/2005/8/layout/process4"/>
    <dgm:cxn modelId="{CEB44977-E79A-49FF-ACD3-206B2897C62D}" type="presOf" srcId="{3420D48B-DDA1-460B-855F-079F0EE5FFF3}" destId="{4A0BBEB8-0741-4163-8C84-A8AD2E252D28}" srcOrd="1" destOrd="0" presId="urn:microsoft.com/office/officeart/2005/8/layout/process4"/>
    <dgm:cxn modelId="{19BD27A5-F0AF-4518-8C2A-376B91B640F3}" type="presOf" srcId="{854483A8-CBCD-471F-A170-457CEAC042D3}" destId="{62E2A9D7-C07E-4E0A-8504-0154D03AFF54}" srcOrd="0" destOrd="0" presId="urn:microsoft.com/office/officeart/2005/8/layout/process4"/>
    <dgm:cxn modelId="{F34278AF-AC73-42D8-B5DA-3784DE3E9A09}" type="presOf" srcId="{6E38CB62-A018-474E-9BDA-340ACFF4B03F}" destId="{82AA8B48-AB03-48DF-A9F5-08183C3E1E49}" srcOrd="0" destOrd="0" presId="urn:microsoft.com/office/officeart/2005/8/layout/process4"/>
    <dgm:cxn modelId="{9B2085B6-F67E-4E81-80CD-35F0BC340C17}" srcId="{7176FF2F-030D-4485-8C29-C7F6EAB7145E}" destId="{6E38CB62-A018-474E-9BDA-340ACFF4B03F}" srcOrd="3" destOrd="0" parTransId="{DCCF6FAF-1076-4A65-9D55-4639A585EF75}" sibTransId="{5FAE3E4C-8528-48D8-AFCB-E7B80A3B7562}"/>
    <dgm:cxn modelId="{595A0EBD-A136-4D70-9898-B450F4B5A382}" srcId="{3420D48B-DDA1-460B-855F-079F0EE5FFF3}" destId="{8B09A9AB-E95B-44C7-B2AC-81C7DF8F7C51}" srcOrd="1" destOrd="0" parTransId="{524D732F-B571-4C06-AE44-5057F9C1F478}" sibTransId="{4F01610B-31FC-40E0-823D-4B8F2BD6175D}"/>
    <dgm:cxn modelId="{AA21E9C1-E7B2-486B-BE59-D9D81B990E56}" type="presOf" srcId="{9C3FB12E-6929-4A25-ADD9-9BF3DEAE0AC1}" destId="{98AC0371-4BD8-455C-AE3D-22A0E1443510}" srcOrd="0" destOrd="0" presId="urn:microsoft.com/office/officeart/2005/8/layout/process4"/>
    <dgm:cxn modelId="{23AE6AC9-4067-4FD7-99E1-C9C3BC03C336}" type="presOf" srcId="{2F958469-BC5C-4F80-9DB1-8912E0AF3F65}" destId="{21DBF9F2-B233-4BEE-8FAF-4FB339D53F6A}" srcOrd="0" destOrd="0" presId="urn:microsoft.com/office/officeart/2005/8/layout/process4"/>
    <dgm:cxn modelId="{82833ED0-76E3-4E96-B370-B3BAD817BCAC}" srcId="{6D9D1A8E-D7DF-462F-B233-9D7D8DF0AE44}" destId="{1443A76B-E74B-4A83-9FC0-12A649F60D11}" srcOrd="1" destOrd="0" parTransId="{24DA09F2-090E-4761-9BDF-D4CAA5AF9805}" sibTransId="{9E4E410A-9A2C-42C2-A048-8C3CC409D8AC}"/>
    <dgm:cxn modelId="{EBAB3EE3-8C7D-407D-988F-552B5A4680EC}" type="presOf" srcId="{8B09A9AB-E95B-44C7-B2AC-81C7DF8F7C51}" destId="{54A6F43F-14C3-4553-A777-4F43E8242B8A}" srcOrd="0" destOrd="0" presId="urn:microsoft.com/office/officeart/2005/8/layout/process4"/>
    <dgm:cxn modelId="{1BC954EA-3404-418D-A118-57D945485809}" srcId="{7176FF2F-030D-4485-8C29-C7F6EAB7145E}" destId="{6D9D1A8E-D7DF-462F-B233-9D7D8DF0AE44}" srcOrd="2" destOrd="0" parTransId="{5D10B759-749C-4FDF-AC2B-E663AE7BAD35}" sibTransId="{7903B674-8CA4-4DFE-A422-AD9A8A7B6DAC}"/>
    <dgm:cxn modelId="{C36114F1-2729-45B2-8611-C13EE23B76F7}" srcId="{6E38CB62-A018-474E-9BDA-340ACFF4B03F}" destId="{DF62B9A0-AEB5-4415-A1A3-327C23AE5117}" srcOrd="1" destOrd="0" parTransId="{DD00842C-C587-4980-B852-D696D90ABE4C}" sibTransId="{BFAC07E8-F4A5-40DE-9046-9CCEC572D0E3}"/>
    <dgm:cxn modelId="{B85121FD-BFDB-4AF1-8561-6800CB7F0D98}" srcId="{7176FF2F-030D-4485-8C29-C7F6EAB7145E}" destId="{3420D48B-DDA1-460B-855F-079F0EE5FFF3}" srcOrd="1" destOrd="0" parTransId="{5ED4B9B8-A78D-4AA3-A3C2-F5D2AD060765}" sibTransId="{D798D144-CE19-4148-BC8A-308526F9C4D6}"/>
    <dgm:cxn modelId="{64095161-539B-4403-B94D-505FDC78ACE3}" type="presParOf" srcId="{9D205921-B229-4050-9135-5B909F49BC04}" destId="{564BCCF3-4D8A-4B10-BF95-F57B71C18C82}" srcOrd="0" destOrd="0" presId="urn:microsoft.com/office/officeart/2005/8/layout/process4"/>
    <dgm:cxn modelId="{99BCC73C-C276-4925-8AA5-BDD97F607443}" type="presParOf" srcId="{564BCCF3-4D8A-4B10-BF95-F57B71C18C82}" destId="{82AA8B48-AB03-48DF-A9F5-08183C3E1E49}" srcOrd="0" destOrd="0" presId="urn:microsoft.com/office/officeart/2005/8/layout/process4"/>
    <dgm:cxn modelId="{9CF71FEA-682D-4BBA-B631-4C41D0A9D1E9}" type="presParOf" srcId="{564BCCF3-4D8A-4B10-BF95-F57B71C18C82}" destId="{B31F8B64-43AF-46C3-9623-A73C57DAD823}" srcOrd="1" destOrd="0" presId="urn:microsoft.com/office/officeart/2005/8/layout/process4"/>
    <dgm:cxn modelId="{6A2309DB-9ECF-4520-9E1F-C986A628C15A}" type="presParOf" srcId="{564BCCF3-4D8A-4B10-BF95-F57B71C18C82}" destId="{B83AACA7-B522-4F6C-A4EA-C11BDA0F5C73}" srcOrd="2" destOrd="0" presId="urn:microsoft.com/office/officeart/2005/8/layout/process4"/>
    <dgm:cxn modelId="{C6CBD8FF-458A-41D5-9CCA-CC49154104E3}" type="presParOf" srcId="{B83AACA7-B522-4F6C-A4EA-C11BDA0F5C73}" destId="{21DBF9F2-B233-4BEE-8FAF-4FB339D53F6A}" srcOrd="0" destOrd="0" presId="urn:microsoft.com/office/officeart/2005/8/layout/process4"/>
    <dgm:cxn modelId="{CD55161F-F77A-45AF-B8E9-7B71E86DD379}" type="presParOf" srcId="{B83AACA7-B522-4F6C-A4EA-C11BDA0F5C73}" destId="{BF77A40F-C682-447B-8103-C441FC6271CA}" srcOrd="1" destOrd="0" presId="urn:microsoft.com/office/officeart/2005/8/layout/process4"/>
    <dgm:cxn modelId="{14528A0B-631D-4469-A331-C2F97A7BE671}" type="presParOf" srcId="{9D205921-B229-4050-9135-5B909F49BC04}" destId="{675EA75C-A650-45E6-9CB7-928D1EF7444C}" srcOrd="1" destOrd="0" presId="urn:microsoft.com/office/officeart/2005/8/layout/process4"/>
    <dgm:cxn modelId="{657DEE5A-C16C-4C9E-AAAB-68D4715D4BC2}" type="presParOf" srcId="{9D205921-B229-4050-9135-5B909F49BC04}" destId="{5FBC1C36-7752-4B3A-8A1E-9D7BCF2C679B}" srcOrd="2" destOrd="0" presId="urn:microsoft.com/office/officeart/2005/8/layout/process4"/>
    <dgm:cxn modelId="{AF9135EE-B031-4E08-9BCF-01482A6D4146}" type="presParOf" srcId="{5FBC1C36-7752-4B3A-8A1E-9D7BCF2C679B}" destId="{D41E5E7B-BA65-40A0-B402-B33A7FEC0FCA}" srcOrd="0" destOrd="0" presId="urn:microsoft.com/office/officeart/2005/8/layout/process4"/>
    <dgm:cxn modelId="{B3320BE0-3670-402B-AD7D-E179CF1D791E}" type="presParOf" srcId="{5FBC1C36-7752-4B3A-8A1E-9D7BCF2C679B}" destId="{3188D41F-6F47-4A62-9E36-A99766186533}" srcOrd="1" destOrd="0" presId="urn:microsoft.com/office/officeart/2005/8/layout/process4"/>
    <dgm:cxn modelId="{42EA84DC-828B-473E-8B2F-18DD74428C9F}" type="presParOf" srcId="{5FBC1C36-7752-4B3A-8A1E-9D7BCF2C679B}" destId="{BC26A3DD-522B-4B99-A15D-367E0660ED32}" srcOrd="2" destOrd="0" presId="urn:microsoft.com/office/officeart/2005/8/layout/process4"/>
    <dgm:cxn modelId="{072825F1-E7C1-427A-A1A2-BE045A5FC17D}" type="presParOf" srcId="{BC26A3DD-522B-4B99-A15D-367E0660ED32}" destId="{1604708D-E13F-4C8B-9646-EDF1C03453C3}" srcOrd="0" destOrd="0" presId="urn:microsoft.com/office/officeart/2005/8/layout/process4"/>
    <dgm:cxn modelId="{46B38AB4-547F-47D9-8BF3-CEC9EC091968}" type="presParOf" srcId="{BC26A3DD-522B-4B99-A15D-367E0660ED32}" destId="{322D92E6-571E-471A-8A8C-FD06B521F1FD}" srcOrd="1" destOrd="0" presId="urn:microsoft.com/office/officeart/2005/8/layout/process4"/>
    <dgm:cxn modelId="{424B232E-3395-4D50-A260-9DF10AA81AF2}" type="presParOf" srcId="{9D205921-B229-4050-9135-5B909F49BC04}" destId="{1D721500-22AA-4EC3-A3E1-8D1A75BC2949}" srcOrd="3" destOrd="0" presId="urn:microsoft.com/office/officeart/2005/8/layout/process4"/>
    <dgm:cxn modelId="{CF2074B2-3113-4501-98EF-4DDB97A46438}" type="presParOf" srcId="{9D205921-B229-4050-9135-5B909F49BC04}" destId="{F5DAE7D4-9DD8-4853-816A-E66F8316CD7C}" srcOrd="4" destOrd="0" presId="urn:microsoft.com/office/officeart/2005/8/layout/process4"/>
    <dgm:cxn modelId="{D6D80914-FFF5-4999-8646-B969B1CC0D82}" type="presParOf" srcId="{F5DAE7D4-9DD8-4853-816A-E66F8316CD7C}" destId="{14E8CC29-DF6E-402B-9D8C-6718EF148541}" srcOrd="0" destOrd="0" presId="urn:microsoft.com/office/officeart/2005/8/layout/process4"/>
    <dgm:cxn modelId="{4773CF00-10AB-48E5-B077-38B8A0B211A3}" type="presParOf" srcId="{F5DAE7D4-9DD8-4853-816A-E66F8316CD7C}" destId="{4A0BBEB8-0741-4163-8C84-A8AD2E252D28}" srcOrd="1" destOrd="0" presId="urn:microsoft.com/office/officeart/2005/8/layout/process4"/>
    <dgm:cxn modelId="{97E5A908-1014-45C8-AC46-5B2C6F0B964F}" type="presParOf" srcId="{F5DAE7D4-9DD8-4853-816A-E66F8316CD7C}" destId="{A2521314-D65A-45EA-875A-63338E53AB3D}" srcOrd="2" destOrd="0" presId="urn:microsoft.com/office/officeart/2005/8/layout/process4"/>
    <dgm:cxn modelId="{615B8E77-0241-46C4-A626-26E7AC06FEBA}" type="presParOf" srcId="{A2521314-D65A-45EA-875A-63338E53AB3D}" destId="{98AC0371-4BD8-455C-AE3D-22A0E1443510}" srcOrd="0" destOrd="0" presId="urn:microsoft.com/office/officeart/2005/8/layout/process4"/>
    <dgm:cxn modelId="{B635D255-CD1A-40CE-B42C-34F7CF4E27A6}" type="presParOf" srcId="{A2521314-D65A-45EA-875A-63338E53AB3D}" destId="{54A6F43F-14C3-4553-A777-4F43E8242B8A}" srcOrd="1" destOrd="0" presId="urn:microsoft.com/office/officeart/2005/8/layout/process4"/>
    <dgm:cxn modelId="{B48EB19B-557B-4058-B231-E20D65E62740}" type="presParOf" srcId="{9D205921-B229-4050-9135-5B909F49BC04}" destId="{477DF3E9-D3BB-459C-95B8-9B12FF1EBDFC}" srcOrd="5" destOrd="0" presId="urn:microsoft.com/office/officeart/2005/8/layout/process4"/>
    <dgm:cxn modelId="{7EDAC32B-E5CA-4E73-9790-7BA905D0F03A}" type="presParOf" srcId="{9D205921-B229-4050-9135-5B909F49BC04}" destId="{F59C16BD-7A1B-4D99-A298-602210AE51B4}" srcOrd="6" destOrd="0" presId="urn:microsoft.com/office/officeart/2005/8/layout/process4"/>
    <dgm:cxn modelId="{EEB738E0-4033-4C17-BC5C-AE0DC614036E}" type="presParOf" srcId="{F59C16BD-7A1B-4D99-A298-602210AE51B4}" destId="{62E2A9D7-C07E-4E0A-8504-0154D03AFF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826092-AB7E-43B2-9008-8FFA1CA7669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90E353-792A-4C3C-BBDE-5FF35FC58F39}">
      <dgm:prSet/>
      <dgm:spPr/>
      <dgm:t>
        <a:bodyPr/>
        <a:lstStyle/>
        <a:p>
          <a:r>
            <a:rPr lang="en-US"/>
            <a:t>Company size</a:t>
          </a:r>
        </a:p>
      </dgm:t>
    </dgm:pt>
    <dgm:pt modelId="{3E02A2BC-7472-4A3A-9320-4EAAF2327604}" type="parTrans" cxnId="{5596B071-FC37-4996-BF05-1115CB2B77A9}">
      <dgm:prSet/>
      <dgm:spPr/>
      <dgm:t>
        <a:bodyPr/>
        <a:lstStyle/>
        <a:p>
          <a:endParaRPr lang="en-US"/>
        </a:p>
      </dgm:t>
    </dgm:pt>
    <dgm:pt modelId="{2038C335-5F65-4438-805A-DAA7512B5C66}" type="sibTrans" cxnId="{5596B071-FC37-4996-BF05-1115CB2B77A9}">
      <dgm:prSet/>
      <dgm:spPr/>
      <dgm:t>
        <a:bodyPr/>
        <a:lstStyle/>
        <a:p>
          <a:endParaRPr lang="en-US"/>
        </a:p>
      </dgm:t>
    </dgm:pt>
    <dgm:pt modelId="{732FD345-4C79-45EB-863B-3BAA89365F43}">
      <dgm:prSet/>
      <dgm:spPr/>
      <dgm:t>
        <a:bodyPr/>
        <a:lstStyle/>
        <a:p>
          <a:r>
            <a:rPr lang="en-US"/>
            <a:t>Employee count</a:t>
          </a:r>
        </a:p>
      </dgm:t>
    </dgm:pt>
    <dgm:pt modelId="{736FCC24-F6F7-4A71-BC99-E9792798D93A}" type="parTrans" cxnId="{F63C1C1B-9320-4EB0-8A4B-23BC67779F76}">
      <dgm:prSet/>
      <dgm:spPr/>
      <dgm:t>
        <a:bodyPr/>
        <a:lstStyle/>
        <a:p>
          <a:endParaRPr lang="en-US"/>
        </a:p>
      </dgm:t>
    </dgm:pt>
    <dgm:pt modelId="{35A2C1A3-36C1-4367-AB33-DA11E316D2CB}" type="sibTrans" cxnId="{F63C1C1B-9320-4EB0-8A4B-23BC67779F76}">
      <dgm:prSet/>
      <dgm:spPr/>
      <dgm:t>
        <a:bodyPr/>
        <a:lstStyle/>
        <a:p>
          <a:endParaRPr lang="en-US"/>
        </a:p>
      </dgm:t>
    </dgm:pt>
    <dgm:pt modelId="{94FE872B-F364-40F2-88F0-D5A2424CC8A3}">
      <dgm:prSet/>
      <dgm:spPr/>
      <dgm:t>
        <a:bodyPr/>
        <a:lstStyle/>
        <a:p>
          <a:r>
            <a:rPr lang="en-US"/>
            <a:t>Number of stores</a:t>
          </a:r>
        </a:p>
      </dgm:t>
    </dgm:pt>
    <dgm:pt modelId="{C810D875-CB2E-4754-B5B7-83DC7B2A7BF6}" type="parTrans" cxnId="{D321FC5B-5A33-4AB3-B425-41E0AEB303B5}">
      <dgm:prSet/>
      <dgm:spPr/>
      <dgm:t>
        <a:bodyPr/>
        <a:lstStyle/>
        <a:p>
          <a:endParaRPr lang="en-US"/>
        </a:p>
      </dgm:t>
    </dgm:pt>
    <dgm:pt modelId="{02118CB5-F9B5-4A3C-AD57-48FAF3DFE535}" type="sibTrans" cxnId="{D321FC5B-5A33-4AB3-B425-41E0AEB303B5}">
      <dgm:prSet/>
      <dgm:spPr/>
      <dgm:t>
        <a:bodyPr/>
        <a:lstStyle/>
        <a:p>
          <a:endParaRPr lang="en-US"/>
        </a:p>
      </dgm:t>
    </dgm:pt>
    <dgm:pt modelId="{38594698-7AAE-4959-8554-1BB0EEE73BE2}">
      <dgm:prSet/>
      <dgm:spPr/>
      <dgm:t>
        <a:bodyPr/>
        <a:lstStyle/>
        <a:p>
          <a:r>
            <a:rPr lang="en-US"/>
            <a:t>Location, location, location</a:t>
          </a:r>
        </a:p>
      </dgm:t>
    </dgm:pt>
    <dgm:pt modelId="{A8B7BCC9-FE87-47DB-94AD-A1F830DAD3EC}" type="parTrans" cxnId="{13FB8191-877A-4950-8DDE-B2FC92BD29AF}">
      <dgm:prSet/>
      <dgm:spPr/>
      <dgm:t>
        <a:bodyPr/>
        <a:lstStyle/>
        <a:p>
          <a:endParaRPr lang="en-US"/>
        </a:p>
      </dgm:t>
    </dgm:pt>
    <dgm:pt modelId="{6D91C408-8684-4880-88D7-4268D31148B8}" type="sibTrans" cxnId="{13FB8191-877A-4950-8DDE-B2FC92BD29AF}">
      <dgm:prSet/>
      <dgm:spPr/>
      <dgm:t>
        <a:bodyPr/>
        <a:lstStyle/>
        <a:p>
          <a:endParaRPr lang="en-US"/>
        </a:p>
      </dgm:t>
    </dgm:pt>
    <dgm:pt modelId="{78FCCA46-0AC6-4D33-818A-1AF55196FC91}">
      <dgm:prSet/>
      <dgm:spPr/>
      <dgm:t>
        <a:bodyPr/>
        <a:lstStyle/>
        <a:p>
          <a:r>
            <a:rPr lang="en-US"/>
            <a:t>Local software companies?</a:t>
          </a:r>
        </a:p>
      </dgm:t>
    </dgm:pt>
    <dgm:pt modelId="{E89F606D-7398-4E47-88F8-5FD302E1EFCB}" type="parTrans" cxnId="{AC81B741-5087-422F-B283-9246EE265DA2}">
      <dgm:prSet/>
      <dgm:spPr/>
      <dgm:t>
        <a:bodyPr/>
        <a:lstStyle/>
        <a:p>
          <a:endParaRPr lang="en-US"/>
        </a:p>
      </dgm:t>
    </dgm:pt>
    <dgm:pt modelId="{A9A3BE87-1ECB-49E5-85C4-0AFB868196AF}" type="sibTrans" cxnId="{AC81B741-5087-422F-B283-9246EE265DA2}">
      <dgm:prSet/>
      <dgm:spPr/>
      <dgm:t>
        <a:bodyPr/>
        <a:lstStyle/>
        <a:p>
          <a:endParaRPr lang="en-US"/>
        </a:p>
      </dgm:t>
    </dgm:pt>
    <dgm:pt modelId="{D1178C22-06EE-4A03-A1B0-BF05CBCCA37A}">
      <dgm:prSet/>
      <dgm:spPr/>
      <dgm:t>
        <a:bodyPr/>
        <a:lstStyle/>
        <a:p>
          <a:r>
            <a:rPr lang="en-US"/>
            <a:t>Fintech firms in Quebec and Ontario?</a:t>
          </a:r>
        </a:p>
      </dgm:t>
    </dgm:pt>
    <dgm:pt modelId="{CD66426F-9603-4CDE-A776-32C0C69AA57C}" type="parTrans" cxnId="{8D6CFBD0-831B-4DCF-AFBB-301C4A6D59C5}">
      <dgm:prSet/>
      <dgm:spPr/>
      <dgm:t>
        <a:bodyPr/>
        <a:lstStyle/>
        <a:p>
          <a:endParaRPr lang="en-US"/>
        </a:p>
      </dgm:t>
    </dgm:pt>
    <dgm:pt modelId="{37655E40-9A18-4729-B6DF-7E7687BC005F}" type="sibTrans" cxnId="{8D6CFBD0-831B-4DCF-AFBB-301C4A6D59C5}">
      <dgm:prSet/>
      <dgm:spPr/>
      <dgm:t>
        <a:bodyPr/>
        <a:lstStyle/>
        <a:p>
          <a:endParaRPr lang="en-US"/>
        </a:p>
      </dgm:t>
    </dgm:pt>
    <dgm:pt modelId="{664AB0A0-E126-4C02-A0D4-D8208F320906}">
      <dgm:prSet/>
      <dgm:spPr/>
      <dgm:t>
        <a:bodyPr/>
        <a:lstStyle/>
        <a:p>
          <a:r>
            <a:rPr lang="en-US" dirty="0"/>
            <a:t>Can you reach customers in the US? Worldwide?</a:t>
          </a:r>
        </a:p>
      </dgm:t>
    </dgm:pt>
    <dgm:pt modelId="{0B1CB30A-9C05-4F8F-AAEF-32679471FCA0}" type="parTrans" cxnId="{F8D82D94-B884-405E-B8F8-5E80E22FF0A0}">
      <dgm:prSet/>
      <dgm:spPr/>
      <dgm:t>
        <a:bodyPr/>
        <a:lstStyle/>
        <a:p>
          <a:endParaRPr lang="en-US"/>
        </a:p>
      </dgm:t>
    </dgm:pt>
    <dgm:pt modelId="{2BD928E1-DCA7-4AF0-9095-10E882B1607C}" type="sibTrans" cxnId="{F8D82D94-B884-405E-B8F8-5E80E22FF0A0}">
      <dgm:prSet/>
      <dgm:spPr/>
      <dgm:t>
        <a:bodyPr/>
        <a:lstStyle/>
        <a:p>
          <a:endParaRPr lang="en-US"/>
        </a:p>
      </dgm:t>
    </dgm:pt>
    <dgm:pt modelId="{BFBF87C4-4CCC-47CD-86C1-2D721AD1B944}">
      <dgm:prSet/>
      <dgm:spPr/>
      <dgm:t>
        <a:bodyPr/>
        <a:lstStyle/>
        <a:p>
          <a:r>
            <a:rPr lang="en-CA"/>
            <a:t>Sector</a:t>
          </a:r>
          <a:endParaRPr lang="en-US"/>
        </a:p>
      </dgm:t>
    </dgm:pt>
    <dgm:pt modelId="{95E2588E-70B7-4D00-8B40-A1314FE4F3DA}" type="parTrans" cxnId="{9A9EAD6D-F62C-4080-9215-ACA39CFD12A8}">
      <dgm:prSet/>
      <dgm:spPr/>
      <dgm:t>
        <a:bodyPr/>
        <a:lstStyle/>
        <a:p>
          <a:endParaRPr lang="en-US"/>
        </a:p>
      </dgm:t>
    </dgm:pt>
    <dgm:pt modelId="{DE4C37B3-2682-4B92-8AE8-D6F7D8A6A1F6}" type="sibTrans" cxnId="{9A9EAD6D-F62C-4080-9215-ACA39CFD12A8}">
      <dgm:prSet/>
      <dgm:spPr/>
      <dgm:t>
        <a:bodyPr/>
        <a:lstStyle/>
        <a:p>
          <a:endParaRPr lang="en-US"/>
        </a:p>
      </dgm:t>
    </dgm:pt>
    <dgm:pt modelId="{E1FCE4A3-ED21-470E-A221-1E468D4AC25E}">
      <dgm:prSet/>
      <dgm:spPr/>
      <dgm:t>
        <a:bodyPr/>
        <a:lstStyle/>
        <a:p>
          <a:r>
            <a:rPr lang="en-CA"/>
            <a:t>Engineering firms needing your tools</a:t>
          </a:r>
          <a:endParaRPr lang="en-US"/>
        </a:p>
      </dgm:t>
    </dgm:pt>
    <dgm:pt modelId="{FBCF7D2D-1964-4CA2-B5B4-51CCC37CB957}" type="parTrans" cxnId="{73AA7BDD-2B0C-4E7D-A38C-CF8BC5408EB2}">
      <dgm:prSet/>
      <dgm:spPr/>
      <dgm:t>
        <a:bodyPr/>
        <a:lstStyle/>
        <a:p>
          <a:endParaRPr lang="en-US"/>
        </a:p>
      </dgm:t>
    </dgm:pt>
    <dgm:pt modelId="{0EFE153E-A4F5-4143-9361-8D5F3AB0A2B5}" type="sibTrans" cxnId="{73AA7BDD-2B0C-4E7D-A38C-CF8BC5408EB2}">
      <dgm:prSet/>
      <dgm:spPr/>
      <dgm:t>
        <a:bodyPr/>
        <a:lstStyle/>
        <a:p>
          <a:endParaRPr lang="en-US"/>
        </a:p>
      </dgm:t>
    </dgm:pt>
    <dgm:pt modelId="{2EF3300B-738E-4E64-9EBC-F14498206FE6}">
      <dgm:prSet/>
      <dgm:spPr/>
      <dgm:t>
        <a:bodyPr/>
        <a:lstStyle/>
        <a:p>
          <a:r>
            <a:rPr lang="en-CA"/>
            <a:t>Pharmaceutical manufacturers</a:t>
          </a:r>
          <a:endParaRPr lang="en-US"/>
        </a:p>
      </dgm:t>
    </dgm:pt>
    <dgm:pt modelId="{4ACE7016-B4ED-4851-96BA-B3B05F76B22D}" type="parTrans" cxnId="{FBA105AB-7825-4A4C-8E05-9600E0C78737}">
      <dgm:prSet/>
      <dgm:spPr/>
      <dgm:t>
        <a:bodyPr/>
        <a:lstStyle/>
        <a:p>
          <a:endParaRPr lang="en-US"/>
        </a:p>
      </dgm:t>
    </dgm:pt>
    <dgm:pt modelId="{4538C3B3-8ABA-4B13-A215-E961CACD2033}" type="sibTrans" cxnId="{FBA105AB-7825-4A4C-8E05-9600E0C78737}">
      <dgm:prSet/>
      <dgm:spPr/>
      <dgm:t>
        <a:bodyPr/>
        <a:lstStyle/>
        <a:p>
          <a:endParaRPr lang="en-US"/>
        </a:p>
      </dgm:t>
    </dgm:pt>
    <dgm:pt modelId="{E80C0062-CD9D-4C24-9F37-F062CE467A43}">
      <dgm:prSet/>
      <dgm:spPr/>
      <dgm:t>
        <a:bodyPr/>
        <a:lstStyle/>
        <a:p>
          <a:r>
            <a:rPr lang="en-CA" dirty="0"/>
            <a:t>AI developers</a:t>
          </a:r>
          <a:endParaRPr lang="en-US" dirty="0"/>
        </a:p>
      </dgm:t>
    </dgm:pt>
    <dgm:pt modelId="{7B183033-7EFE-4BA2-A1DB-BD89D5363776}" type="parTrans" cxnId="{6794F5AC-34CF-457F-B478-8ACCC931A77D}">
      <dgm:prSet/>
      <dgm:spPr/>
      <dgm:t>
        <a:bodyPr/>
        <a:lstStyle/>
        <a:p>
          <a:endParaRPr lang="en-US"/>
        </a:p>
      </dgm:t>
    </dgm:pt>
    <dgm:pt modelId="{C269AD1D-E6E0-4ABD-829D-849929822532}" type="sibTrans" cxnId="{6794F5AC-34CF-457F-B478-8ACCC931A77D}">
      <dgm:prSet/>
      <dgm:spPr/>
      <dgm:t>
        <a:bodyPr/>
        <a:lstStyle/>
        <a:p>
          <a:endParaRPr lang="en-US"/>
        </a:p>
      </dgm:t>
    </dgm:pt>
    <dgm:pt modelId="{FF46C031-B8AD-48D4-96DD-6B7C1B1541D8}" type="pres">
      <dgm:prSet presAssocID="{21826092-AB7E-43B2-9008-8FFA1CA76696}" presName="linear" presStyleCnt="0">
        <dgm:presLayoutVars>
          <dgm:animLvl val="lvl"/>
          <dgm:resizeHandles val="exact"/>
        </dgm:presLayoutVars>
      </dgm:prSet>
      <dgm:spPr/>
    </dgm:pt>
    <dgm:pt modelId="{0B0C5A8A-3563-483B-A6F4-2995F53E73F8}" type="pres">
      <dgm:prSet presAssocID="{B690E353-792A-4C3C-BBDE-5FF35FC58F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E23F66-35F9-4B80-BF26-0C9D9D521C0A}" type="pres">
      <dgm:prSet presAssocID="{B690E353-792A-4C3C-BBDE-5FF35FC58F39}" presName="childText" presStyleLbl="revTx" presStyleIdx="0" presStyleCnt="3">
        <dgm:presLayoutVars>
          <dgm:bulletEnabled val="1"/>
        </dgm:presLayoutVars>
      </dgm:prSet>
      <dgm:spPr/>
    </dgm:pt>
    <dgm:pt modelId="{33261F02-0E6F-4F31-9B36-8F7E3397D4CB}" type="pres">
      <dgm:prSet presAssocID="{38594698-7AAE-4959-8554-1BB0EEE73B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3112D1-630E-4F8C-BAB1-49D55050DD02}" type="pres">
      <dgm:prSet presAssocID="{38594698-7AAE-4959-8554-1BB0EEE73BE2}" presName="childText" presStyleLbl="revTx" presStyleIdx="1" presStyleCnt="3">
        <dgm:presLayoutVars>
          <dgm:bulletEnabled val="1"/>
        </dgm:presLayoutVars>
      </dgm:prSet>
      <dgm:spPr/>
    </dgm:pt>
    <dgm:pt modelId="{99B9E597-92F4-4981-BB0E-A7028BFB13A9}" type="pres">
      <dgm:prSet presAssocID="{BFBF87C4-4CCC-47CD-86C1-2D721AD1B9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8D6DD-17E1-4147-B197-42246C9D7868}" type="pres">
      <dgm:prSet presAssocID="{BFBF87C4-4CCC-47CD-86C1-2D721AD1B94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3C1C1B-9320-4EB0-8A4B-23BC67779F76}" srcId="{B690E353-792A-4C3C-BBDE-5FF35FC58F39}" destId="{732FD345-4C79-45EB-863B-3BAA89365F43}" srcOrd="0" destOrd="0" parTransId="{736FCC24-F6F7-4A71-BC99-E9792798D93A}" sibTransId="{35A2C1A3-36C1-4367-AB33-DA11E316D2CB}"/>
    <dgm:cxn modelId="{D7BE342B-64D9-4E5A-9B95-CAB9B5E2EA7F}" type="presOf" srcId="{94FE872B-F364-40F2-88F0-D5A2424CC8A3}" destId="{3CE23F66-35F9-4B80-BF26-0C9D9D521C0A}" srcOrd="0" destOrd="1" presId="urn:microsoft.com/office/officeart/2005/8/layout/vList2"/>
    <dgm:cxn modelId="{21FF9F34-4653-4DA1-8F12-949C15C7448B}" type="presOf" srcId="{78FCCA46-0AC6-4D33-818A-1AF55196FC91}" destId="{523112D1-630E-4F8C-BAB1-49D55050DD02}" srcOrd="0" destOrd="0" presId="urn:microsoft.com/office/officeart/2005/8/layout/vList2"/>
    <dgm:cxn modelId="{8E45F734-DD6F-49F6-B5FD-A7DD2079AFF5}" type="presOf" srcId="{BFBF87C4-4CCC-47CD-86C1-2D721AD1B944}" destId="{99B9E597-92F4-4981-BB0E-A7028BFB13A9}" srcOrd="0" destOrd="0" presId="urn:microsoft.com/office/officeart/2005/8/layout/vList2"/>
    <dgm:cxn modelId="{D321FC5B-5A33-4AB3-B425-41E0AEB303B5}" srcId="{B690E353-792A-4C3C-BBDE-5FF35FC58F39}" destId="{94FE872B-F364-40F2-88F0-D5A2424CC8A3}" srcOrd="1" destOrd="0" parTransId="{C810D875-CB2E-4754-B5B7-83DC7B2A7BF6}" sibTransId="{02118CB5-F9B5-4A3C-AD57-48FAF3DFE535}"/>
    <dgm:cxn modelId="{8CFF105E-3A2F-4E55-8D99-6C37549441C3}" type="presOf" srcId="{D1178C22-06EE-4A03-A1B0-BF05CBCCA37A}" destId="{523112D1-630E-4F8C-BAB1-49D55050DD02}" srcOrd="0" destOrd="1" presId="urn:microsoft.com/office/officeart/2005/8/layout/vList2"/>
    <dgm:cxn modelId="{128CEA60-45B9-4B02-9377-364A7075E5C4}" type="presOf" srcId="{B690E353-792A-4C3C-BBDE-5FF35FC58F39}" destId="{0B0C5A8A-3563-483B-A6F4-2995F53E73F8}" srcOrd="0" destOrd="0" presId="urn:microsoft.com/office/officeart/2005/8/layout/vList2"/>
    <dgm:cxn modelId="{AC81B741-5087-422F-B283-9246EE265DA2}" srcId="{38594698-7AAE-4959-8554-1BB0EEE73BE2}" destId="{78FCCA46-0AC6-4D33-818A-1AF55196FC91}" srcOrd="0" destOrd="0" parTransId="{E89F606D-7398-4E47-88F8-5FD302E1EFCB}" sibTransId="{A9A3BE87-1ECB-49E5-85C4-0AFB868196AF}"/>
    <dgm:cxn modelId="{8FCC6265-C7DA-49DF-A35E-802F90509EF6}" type="presOf" srcId="{732FD345-4C79-45EB-863B-3BAA89365F43}" destId="{3CE23F66-35F9-4B80-BF26-0C9D9D521C0A}" srcOrd="0" destOrd="0" presId="urn:microsoft.com/office/officeart/2005/8/layout/vList2"/>
    <dgm:cxn modelId="{9A9EAD6D-F62C-4080-9215-ACA39CFD12A8}" srcId="{21826092-AB7E-43B2-9008-8FFA1CA76696}" destId="{BFBF87C4-4CCC-47CD-86C1-2D721AD1B944}" srcOrd="2" destOrd="0" parTransId="{95E2588E-70B7-4D00-8B40-A1314FE4F3DA}" sibTransId="{DE4C37B3-2682-4B92-8AE8-D6F7D8A6A1F6}"/>
    <dgm:cxn modelId="{62797250-E7C1-448A-906B-0BB56497FDAD}" type="presOf" srcId="{21826092-AB7E-43B2-9008-8FFA1CA76696}" destId="{FF46C031-B8AD-48D4-96DD-6B7C1B1541D8}" srcOrd="0" destOrd="0" presId="urn:microsoft.com/office/officeart/2005/8/layout/vList2"/>
    <dgm:cxn modelId="{5596B071-FC37-4996-BF05-1115CB2B77A9}" srcId="{21826092-AB7E-43B2-9008-8FFA1CA76696}" destId="{B690E353-792A-4C3C-BBDE-5FF35FC58F39}" srcOrd="0" destOrd="0" parTransId="{3E02A2BC-7472-4A3A-9320-4EAAF2327604}" sibTransId="{2038C335-5F65-4438-805A-DAA7512B5C66}"/>
    <dgm:cxn modelId="{84887879-7D2D-42F9-A12F-4C4EC17C7689}" type="presOf" srcId="{664AB0A0-E126-4C02-A0D4-D8208F320906}" destId="{523112D1-630E-4F8C-BAB1-49D55050DD02}" srcOrd="0" destOrd="2" presId="urn:microsoft.com/office/officeart/2005/8/layout/vList2"/>
    <dgm:cxn modelId="{13FB8191-877A-4950-8DDE-B2FC92BD29AF}" srcId="{21826092-AB7E-43B2-9008-8FFA1CA76696}" destId="{38594698-7AAE-4959-8554-1BB0EEE73BE2}" srcOrd="1" destOrd="0" parTransId="{A8B7BCC9-FE87-47DB-94AD-A1F830DAD3EC}" sibTransId="{6D91C408-8684-4880-88D7-4268D31148B8}"/>
    <dgm:cxn modelId="{F8D82D94-B884-405E-B8F8-5E80E22FF0A0}" srcId="{38594698-7AAE-4959-8554-1BB0EEE73BE2}" destId="{664AB0A0-E126-4C02-A0D4-D8208F320906}" srcOrd="2" destOrd="0" parTransId="{0B1CB30A-9C05-4F8F-AAEF-32679471FCA0}" sibTransId="{2BD928E1-DCA7-4AF0-9095-10E882B1607C}"/>
    <dgm:cxn modelId="{FBA105AB-7825-4A4C-8E05-9600E0C78737}" srcId="{BFBF87C4-4CCC-47CD-86C1-2D721AD1B944}" destId="{2EF3300B-738E-4E64-9EBC-F14498206FE6}" srcOrd="1" destOrd="0" parTransId="{4ACE7016-B4ED-4851-96BA-B3B05F76B22D}" sibTransId="{4538C3B3-8ABA-4B13-A215-E961CACD2033}"/>
    <dgm:cxn modelId="{6794F5AC-34CF-457F-B478-8ACCC931A77D}" srcId="{BFBF87C4-4CCC-47CD-86C1-2D721AD1B944}" destId="{E80C0062-CD9D-4C24-9F37-F062CE467A43}" srcOrd="2" destOrd="0" parTransId="{7B183033-7EFE-4BA2-A1DB-BD89D5363776}" sibTransId="{C269AD1D-E6E0-4ABD-829D-849929822532}"/>
    <dgm:cxn modelId="{5FD4FCC8-57DD-4D79-B79A-8F8A95D4262F}" type="presOf" srcId="{2EF3300B-738E-4E64-9EBC-F14498206FE6}" destId="{2DE8D6DD-17E1-4147-B197-42246C9D7868}" srcOrd="0" destOrd="1" presId="urn:microsoft.com/office/officeart/2005/8/layout/vList2"/>
    <dgm:cxn modelId="{228AACCA-348F-406B-B842-8F868E58DD3B}" type="presOf" srcId="{38594698-7AAE-4959-8554-1BB0EEE73BE2}" destId="{33261F02-0E6F-4F31-9B36-8F7E3397D4CB}" srcOrd="0" destOrd="0" presId="urn:microsoft.com/office/officeart/2005/8/layout/vList2"/>
    <dgm:cxn modelId="{94260FCF-C93B-4A71-AB7A-6F584EC197B3}" type="presOf" srcId="{E80C0062-CD9D-4C24-9F37-F062CE467A43}" destId="{2DE8D6DD-17E1-4147-B197-42246C9D7868}" srcOrd="0" destOrd="2" presId="urn:microsoft.com/office/officeart/2005/8/layout/vList2"/>
    <dgm:cxn modelId="{8D6CFBD0-831B-4DCF-AFBB-301C4A6D59C5}" srcId="{38594698-7AAE-4959-8554-1BB0EEE73BE2}" destId="{D1178C22-06EE-4A03-A1B0-BF05CBCCA37A}" srcOrd="1" destOrd="0" parTransId="{CD66426F-9603-4CDE-A776-32C0C69AA57C}" sibTransId="{37655E40-9A18-4729-B6DF-7E7687BC005F}"/>
    <dgm:cxn modelId="{73AA7BDD-2B0C-4E7D-A38C-CF8BC5408EB2}" srcId="{BFBF87C4-4CCC-47CD-86C1-2D721AD1B944}" destId="{E1FCE4A3-ED21-470E-A221-1E468D4AC25E}" srcOrd="0" destOrd="0" parTransId="{FBCF7D2D-1964-4CA2-B5B4-51CCC37CB957}" sibTransId="{0EFE153E-A4F5-4143-9361-8D5F3AB0A2B5}"/>
    <dgm:cxn modelId="{7811EBEB-FB64-4D3E-96A3-BE0A8782EEC3}" type="presOf" srcId="{E1FCE4A3-ED21-470E-A221-1E468D4AC25E}" destId="{2DE8D6DD-17E1-4147-B197-42246C9D7868}" srcOrd="0" destOrd="0" presId="urn:microsoft.com/office/officeart/2005/8/layout/vList2"/>
    <dgm:cxn modelId="{D482F9AB-46C4-42F5-A02D-F4D3A97DAFCB}" type="presParOf" srcId="{FF46C031-B8AD-48D4-96DD-6B7C1B1541D8}" destId="{0B0C5A8A-3563-483B-A6F4-2995F53E73F8}" srcOrd="0" destOrd="0" presId="urn:microsoft.com/office/officeart/2005/8/layout/vList2"/>
    <dgm:cxn modelId="{1E872843-674A-4FD1-9A40-7E335ED9C4AF}" type="presParOf" srcId="{FF46C031-B8AD-48D4-96DD-6B7C1B1541D8}" destId="{3CE23F66-35F9-4B80-BF26-0C9D9D521C0A}" srcOrd="1" destOrd="0" presId="urn:microsoft.com/office/officeart/2005/8/layout/vList2"/>
    <dgm:cxn modelId="{45A8A318-027A-4551-9DBA-7F7F5A7C6704}" type="presParOf" srcId="{FF46C031-B8AD-48D4-96DD-6B7C1B1541D8}" destId="{33261F02-0E6F-4F31-9B36-8F7E3397D4CB}" srcOrd="2" destOrd="0" presId="urn:microsoft.com/office/officeart/2005/8/layout/vList2"/>
    <dgm:cxn modelId="{B09328E6-2C23-46C7-8E5A-6D650FD768D3}" type="presParOf" srcId="{FF46C031-B8AD-48D4-96DD-6B7C1B1541D8}" destId="{523112D1-630E-4F8C-BAB1-49D55050DD02}" srcOrd="3" destOrd="0" presId="urn:microsoft.com/office/officeart/2005/8/layout/vList2"/>
    <dgm:cxn modelId="{D871FFDD-F9E6-4AB6-9887-C1D8C92F4A5E}" type="presParOf" srcId="{FF46C031-B8AD-48D4-96DD-6B7C1B1541D8}" destId="{99B9E597-92F4-4981-BB0E-A7028BFB13A9}" srcOrd="4" destOrd="0" presId="urn:microsoft.com/office/officeart/2005/8/layout/vList2"/>
    <dgm:cxn modelId="{4EAF0595-F203-400B-BB73-AF8274D1DF0F}" type="presParOf" srcId="{FF46C031-B8AD-48D4-96DD-6B7C1B1541D8}" destId="{2DE8D6DD-17E1-4147-B197-42246C9D786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B3C18D-BC98-4462-B973-535A001EA14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790136-766D-4220-ADB5-B7EAE3625B80}">
      <dgm:prSet/>
      <dgm:spPr/>
      <dgm:t>
        <a:bodyPr/>
        <a:lstStyle/>
        <a:p>
          <a:r>
            <a:rPr lang="en-US"/>
            <a:t>Demographic</a:t>
          </a:r>
        </a:p>
      </dgm:t>
    </dgm:pt>
    <dgm:pt modelId="{2B1BD4EB-F62F-4459-9F58-B7B58DC64BB5}" type="parTrans" cxnId="{284412DE-3A25-48A5-B3BB-E084F6C48061}">
      <dgm:prSet/>
      <dgm:spPr/>
      <dgm:t>
        <a:bodyPr/>
        <a:lstStyle/>
        <a:p>
          <a:endParaRPr lang="en-US"/>
        </a:p>
      </dgm:t>
    </dgm:pt>
    <dgm:pt modelId="{7282BB75-9475-4ADE-838D-C7C2A9BC1DB5}" type="sibTrans" cxnId="{284412DE-3A25-48A5-B3BB-E084F6C48061}">
      <dgm:prSet/>
      <dgm:spPr/>
      <dgm:t>
        <a:bodyPr/>
        <a:lstStyle/>
        <a:p>
          <a:endParaRPr lang="en-US"/>
        </a:p>
      </dgm:t>
    </dgm:pt>
    <dgm:pt modelId="{369F30A0-4B42-46DE-8114-B761048DBF8E}">
      <dgm:prSet/>
      <dgm:spPr/>
      <dgm:t>
        <a:bodyPr/>
        <a:lstStyle/>
        <a:p>
          <a:r>
            <a:rPr lang="en-US"/>
            <a:t>Young consumers</a:t>
          </a:r>
        </a:p>
      </dgm:t>
    </dgm:pt>
    <dgm:pt modelId="{F702DF04-FB5C-43CA-B3C9-5AE4BA4EB062}" type="parTrans" cxnId="{FF45D6C2-47BE-4B01-B5C6-03530A6A1FC7}">
      <dgm:prSet/>
      <dgm:spPr/>
      <dgm:t>
        <a:bodyPr/>
        <a:lstStyle/>
        <a:p>
          <a:endParaRPr lang="en-US"/>
        </a:p>
      </dgm:t>
    </dgm:pt>
    <dgm:pt modelId="{5114879B-A980-4ECF-95F2-903EA680E2E7}" type="sibTrans" cxnId="{FF45D6C2-47BE-4B01-B5C6-03530A6A1FC7}">
      <dgm:prSet/>
      <dgm:spPr/>
      <dgm:t>
        <a:bodyPr/>
        <a:lstStyle/>
        <a:p>
          <a:endParaRPr lang="en-US"/>
        </a:p>
      </dgm:t>
    </dgm:pt>
    <dgm:pt modelId="{CC012004-D334-45AC-A0FA-CEE67B3E04EB}">
      <dgm:prSet/>
      <dgm:spPr/>
      <dgm:t>
        <a:bodyPr/>
        <a:lstStyle/>
        <a:p>
          <a:r>
            <a:rPr lang="en-US"/>
            <a:t>Families</a:t>
          </a:r>
        </a:p>
      </dgm:t>
    </dgm:pt>
    <dgm:pt modelId="{B2F71F75-0109-4CAD-88B5-BE2A699DBC73}" type="parTrans" cxnId="{98BA9CDD-581E-4CC6-823C-F10A431D96EE}">
      <dgm:prSet/>
      <dgm:spPr/>
      <dgm:t>
        <a:bodyPr/>
        <a:lstStyle/>
        <a:p>
          <a:endParaRPr lang="en-US"/>
        </a:p>
      </dgm:t>
    </dgm:pt>
    <dgm:pt modelId="{BFAAFA95-9795-4053-A052-20112F85FAD1}" type="sibTrans" cxnId="{98BA9CDD-581E-4CC6-823C-F10A431D96EE}">
      <dgm:prSet/>
      <dgm:spPr/>
      <dgm:t>
        <a:bodyPr/>
        <a:lstStyle/>
        <a:p>
          <a:endParaRPr lang="en-US"/>
        </a:p>
      </dgm:t>
    </dgm:pt>
    <dgm:pt modelId="{AF4323C3-29BF-4649-A899-9A4D84FA7534}">
      <dgm:prSet/>
      <dgm:spPr/>
      <dgm:t>
        <a:bodyPr/>
        <a:lstStyle/>
        <a:p>
          <a:r>
            <a:rPr lang="en-US"/>
            <a:t>University educated individuals</a:t>
          </a:r>
        </a:p>
      </dgm:t>
    </dgm:pt>
    <dgm:pt modelId="{BDACFF3D-563E-41AF-B2B9-DA385B79A9BE}" type="parTrans" cxnId="{FA1CE4F6-2AAD-4D52-B300-CD3DD5C27DA9}">
      <dgm:prSet/>
      <dgm:spPr/>
      <dgm:t>
        <a:bodyPr/>
        <a:lstStyle/>
        <a:p>
          <a:endParaRPr lang="en-US"/>
        </a:p>
      </dgm:t>
    </dgm:pt>
    <dgm:pt modelId="{0A153117-3678-4B11-8F90-8FA9DC600381}" type="sibTrans" cxnId="{FA1CE4F6-2AAD-4D52-B300-CD3DD5C27DA9}">
      <dgm:prSet/>
      <dgm:spPr/>
      <dgm:t>
        <a:bodyPr/>
        <a:lstStyle/>
        <a:p>
          <a:endParaRPr lang="en-US"/>
        </a:p>
      </dgm:t>
    </dgm:pt>
    <dgm:pt modelId="{44BE0E73-E75E-40E9-94A6-C3F4D417590F}">
      <dgm:prSet/>
      <dgm:spPr/>
      <dgm:t>
        <a:bodyPr/>
        <a:lstStyle/>
        <a:p>
          <a:r>
            <a:rPr lang="en-US" dirty="0"/>
            <a:t>Behavioral</a:t>
          </a:r>
        </a:p>
      </dgm:t>
    </dgm:pt>
    <dgm:pt modelId="{F95ECEA2-AFB1-477C-A6A4-DB5C0F0351C8}" type="parTrans" cxnId="{E24278BC-1231-4931-83C7-04D19ACEB52D}">
      <dgm:prSet/>
      <dgm:spPr/>
      <dgm:t>
        <a:bodyPr/>
        <a:lstStyle/>
        <a:p>
          <a:endParaRPr lang="en-US"/>
        </a:p>
      </dgm:t>
    </dgm:pt>
    <dgm:pt modelId="{F3BA81B2-D21A-41FC-A38B-8D3D46E31EE9}" type="sibTrans" cxnId="{E24278BC-1231-4931-83C7-04D19ACEB52D}">
      <dgm:prSet/>
      <dgm:spPr/>
      <dgm:t>
        <a:bodyPr/>
        <a:lstStyle/>
        <a:p>
          <a:endParaRPr lang="en-US"/>
        </a:p>
      </dgm:t>
    </dgm:pt>
    <dgm:pt modelId="{7649A567-6998-4A70-ACF4-BB13440A778B}">
      <dgm:prSet/>
      <dgm:spPr/>
      <dgm:t>
        <a:bodyPr/>
        <a:lstStyle/>
        <a:p>
          <a:r>
            <a:rPr lang="en-US"/>
            <a:t>Fans of energy drinks</a:t>
          </a:r>
        </a:p>
      </dgm:t>
    </dgm:pt>
    <dgm:pt modelId="{AD288638-0C91-44C5-A827-F6A22F69608D}" type="parTrans" cxnId="{8A07F1F9-DF84-4821-BA95-DBA5107A2BCA}">
      <dgm:prSet/>
      <dgm:spPr/>
      <dgm:t>
        <a:bodyPr/>
        <a:lstStyle/>
        <a:p>
          <a:endParaRPr lang="en-US"/>
        </a:p>
      </dgm:t>
    </dgm:pt>
    <dgm:pt modelId="{B22DB092-812D-447C-9CDE-43F0B871B922}" type="sibTrans" cxnId="{8A07F1F9-DF84-4821-BA95-DBA5107A2BCA}">
      <dgm:prSet/>
      <dgm:spPr/>
      <dgm:t>
        <a:bodyPr/>
        <a:lstStyle/>
        <a:p>
          <a:endParaRPr lang="en-US"/>
        </a:p>
      </dgm:t>
    </dgm:pt>
    <dgm:pt modelId="{2F9B7C09-0964-486F-990D-3135C4448A53}">
      <dgm:prSet/>
      <dgm:spPr/>
      <dgm:t>
        <a:bodyPr/>
        <a:lstStyle/>
        <a:p>
          <a:r>
            <a:rPr lang="en-US"/>
            <a:t>Avid yoga practitioners</a:t>
          </a:r>
        </a:p>
      </dgm:t>
    </dgm:pt>
    <dgm:pt modelId="{C58B0D9B-8131-4EB0-99E3-DAA5E4D04743}" type="parTrans" cxnId="{CBE5D313-F56A-4255-ACB1-DC35B4429516}">
      <dgm:prSet/>
      <dgm:spPr/>
      <dgm:t>
        <a:bodyPr/>
        <a:lstStyle/>
        <a:p>
          <a:endParaRPr lang="en-US"/>
        </a:p>
      </dgm:t>
    </dgm:pt>
    <dgm:pt modelId="{6749B9F8-F973-4F38-80A8-8DD6BC9351DF}" type="sibTrans" cxnId="{CBE5D313-F56A-4255-ACB1-DC35B4429516}">
      <dgm:prSet/>
      <dgm:spPr/>
      <dgm:t>
        <a:bodyPr/>
        <a:lstStyle/>
        <a:p>
          <a:endParaRPr lang="en-US"/>
        </a:p>
      </dgm:t>
    </dgm:pt>
    <dgm:pt modelId="{C2427EDB-6458-4BC5-8431-9A811036688F}">
      <dgm:prSet/>
      <dgm:spPr/>
      <dgm:t>
        <a:bodyPr/>
        <a:lstStyle/>
        <a:p>
          <a:r>
            <a:rPr lang="en-US"/>
            <a:t>Attitude towards your product is strongly dictated by this factor</a:t>
          </a:r>
        </a:p>
      </dgm:t>
    </dgm:pt>
    <dgm:pt modelId="{D7A5A19A-699A-4DCF-98DD-7262323C6A17}" type="parTrans" cxnId="{6449F573-8A29-4620-9EC1-C9CA1E60E580}">
      <dgm:prSet/>
      <dgm:spPr/>
      <dgm:t>
        <a:bodyPr/>
        <a:lstStyle/>
        <a:p>
          <a:endParaRPr lang="en-US"/>
        </a:p>
      </dgm:t>
    </dgm:pt>
    <dgm:pt modelId="{085B933F-8D95-47A5-826C-9ED451FB04A7}" type="sibTrans" cxnId="{6449F573-8A29-4620-9EC1-C9CA1E60E580}">
      <dgm:prSet/>
      <dgm:spPr/>
      <dgm:t>
        <a:bodyPr/>
        <a:lstStyle/>
        <a:p>
          <a:endParaRPr lang="en-US"/>
        </a:p>
      </dgm:t>
    </dgm:pt>
    <dgm:pt modelId="{96038A53-1445-491E-8EC8-2A584E208D50}">
      <dgm:prSet/>
      <dgm:spPr/>
      <dgm:t>
        <a:bodyPr/>
        <a:lstStyle/>
        <a:p>
          <a:r>
            <a:rPr lang="en-US"/>
            <a:t>Psychographic</a:t>
          </a:r>
        </a:p>
      </dgm:t>
    </dgm:pt>
    <dgm:pt modelId="{162910C3-18AE-4E0D-9E21-81B9C930EA57}" type="parTrans" cxnId="{8C87AA5F-21FE-4B95-90D3-1013950558E7}">
      <dgm:prSet/>
      <dgm:spPr/>
      <dgm:t>
        <a:bodyPr/>
        <a:lstStyle/>
        <a:p>
          <a:endParaRPr lang="en-US"/>
        </a:p>
      </dgm:t>
    </dgm:pt>
    <dgm:pt modelId="{7F3BD1B3-3D51-4FFC-ADE4-8518004599BA}" type="sibTrans" cxnId="{8C87AA5F-21FE-4B95-90D3-1013950558E7}">
      <dgm:prSet/>
      <dgm:spPr/>
      <dgm:t>
        <a:bodyPr/>
        <a:lstStyle/>
        <a:p>
          <a:endParaRPr lang="en-US"/>
        </a:p>
      </dgm:t>
    </dgm:pt>
    <dgm:pt modelId="{37DD4A7E-1EBC-4859-B72C-6600405491BC}">
      <dgm:prSet/>
      <dgm:spPr/>
      <dgm:t>
        <a:bodyPr/>
        <a:lstStyle/>
        <a:p>
          <a:r>
            <a:rPr lang="en-US"/>
            <a:t>Compulsive personality</a:t>
          </a:r>
        </a:p>
      </dgm:t>
    </dgm:pt>
    <dgm:pt modelId="{FC479E55-6ECD-43A5-AB6F-A6D02B386FC1}" type="parTrans" cxnId="{71647351-C12E-4617-AEFD-DBEB00FD70F9}">
      <dgm:prSet/>
      <dgm:spPr/>
      <dgm:t>
        <a:bodyPr/>
        <a:lstStyle/>
        <a:p>
          <a:endParaRPr lang="en-US"/>
        </a:p>
      </dgm:t>
    </dgm:pt>
    <dgm:pt modelId="{45649CBE-23E0-4E81-A79B-6399D9D14998}" type="sibTrans" cxnId="{71647351-C12E-4617-AEFD-DBEB00FD70F9}">
      <dgm:prSet/>
      <dgm:spPr/>
      <dgm:t>
        <a:bodyPr/>
        <a:lstStyle/>
        <a:p>
          <a:endParaRPr lang="en-US"/>
        </a:p>
      </dgm:t>
    </dgm:pt>
    <dgm:pt modelId="{56178D57-3854-4117-83D8-5D2178BD0F5B}">
      <dgm:prSet/>
      <dgm:spPr/>
      <dgm:t>
        <a:bodyPr/>
        <a:lstStyle/>
        <a:p>
          <a:r>
            <a:rPr lang="en-US"/>
            <a:t>Ambitious lifestyle</a:t>
          </a:r>
        </a:p>
      </dgm:t>
    </dgm:pt>
    <dgm:pt modelId="{1FDA3E79-375E-4A05-8030-A607B09D9484}" type="parTrans" cxnId="{3ED0A217-0517-4B00-B06C-4CBF58441D41}">
      <dgm:prSet/>
      <dgm:spPr/>
      <dgm:t>
        <a:bodyPr/>
        <a:lstStyle/>
        <a:p>
          <a:endParaRPr lang="en-US"/>
        </a:p>
      </dgm:t>
    </dgm:pt>
    <dgm:pt modelId="{571E354A-E32E-43A2-9DA9-074C8CA97ED8}" type="sibTrans" cxnId="{3ED0A217-0517-4B00-B06C-4CBF58441D41}">
      <dgm:prSet/>
      <dgm:spPr/>
      <dgm:t>
        <a:bodyPr/>
        <a:lstStyle/>
        <a:p>
          <a:endParaRPr lang="en-US"/>
        </a:p>
      </dgm:t>
    </dgm:pt>
    <dgm:pt modelId="{6F4AC54F-2178-402C-A841-7B2259ED1DD4}">
      <dgm:prSet/>
      <dgm:spPr/>
      <dgm:t>
        <a:bodyPr/>
        <a:lstStyle/>
        <a:p>
          <a:r>
            <a:rPr lang="en-US"/>
            <a:t>Social class</a:t>
          </a:r>
        </a:p>
      </dgm:t>
    </dgm:pt>
    <dgm:pt modelId="{1BBA9394-2530-4B23-9DAA-61514DF34A53}" type="parTrans" cxnId="{690B29C6-81E2-4B5F-87EE-F30B5B09A065}">
      <dgm:prSet/>
      <dgm:spPr/>
      <dgm:t>
        <a:bodyPr/>
        <a:lstStyle/>
        <a:p>
          <a:endParaRPr lang="en-US"/>
        </a:p>
      </dgm:t>
    </dgm:pt>
    <dgm:pt modelId="{C6E43E3C-7636-4ADE-A74F-11AA87B6DFCD}" type="sibTrans" cxnId="{690B29C6-81E2-4B5F-87EE-F30B5B09A065}">
      <dgm:prSet/>
      <dgm:spPr/>
      <dgm:t>
        <a:bodyPr/>
        <a:lstStyle/>
        <a:p>
          <a:endParaRPr lang="en-US"/>
        </a:p>
      </dgm:t>
    </dgm:pt>
    <dgm:pt modelId="{7C75ABA5-2858-4199-893D-5D697FD2EB4D}">
      <dgm:prSet/>
      <dgm:spPr/>
      <dgm:t>
        <a:bodyPr/>
        <a:lstStyle/>
        <a:p>
          <a:r>
            <a:rPr lang="en-US"/>
            <a:t>Geographic</a:t>
          </a:r>
        </a:p>
      </dgm:t>
    </dgm:pt>
    <dgm:pt modelId="{62AE9F6B-3ECB-492E-9BE8-E2A72505EE80}" type="parTrans" cxnId="{45FE441F-AA9F-427A-82BC-08956F847888}">
      <dgm:prSet/>
      <dgm:spPr/>
      <dgm:t>
        <a:bodyPr/>
        <a:lstStyle/>
        <a:p>
          <a:endParaRPr lang="en-US"/>
        </a:p>
      </dgm:t>
    </dgm:pt>
    <dgm:pt modelId="{988CD9C5-5B18-4F6C-80C9-786B565DD633}" type="sibTrans" cxnId="{45FE441F-AA9F-427A-82BC-08956F847888}">
      <dgm:prSet/>
      <dgm:spPr/>
      <dgm:t>
        <a:bodyPr/>
        <a:lstStyle/>
        <a:p>
          <a:endParaRPr lang="en-US"/>
        </a:p>
      </dgm:t>
    </dgm:pt>
    <dgm:pt modelId="{BB7F8543-05ED-40A7-84D5-4CD810CF07DC}">
      <dgm:prSet/>
      <dgm:spPr/>
      <dgm:t>
        <a:bodyPr/>
        <a:lstStyle/>
        <a:p>
          <a:r>
            <a:rPr lang="en-US" dirty="0"/>
            <a:t>Again, where your customers live</a:t>
          </a:r>
        </a:p>
      </dgm:t>
    </dgm:pt>
    <dgm:pt modelId="{8C4B40F0-8B8D-44DA-A08B-6DCB5B6EBB08}" type="parTrans" cxnId="{0403C32D-CE95-4A36-961C-AEEBB438B020}">
      <dgm:prSet/>
      <dgm:spPr/>
      <dgm:t>
        <a:bodyPr/>
        <a:lstStyle/>
        <a:p>
          <a:endParaRPr lang="en-US"/>
        </a:p>
      </dgm:t>
    </dgm:pt>
    <dgm:pt modelId="{E394E5FC-9732-4E11-9FF0-81219CC6F232}" type="sibTrans" cxnId="{0403C32D-CE95-4A36-961C-AEEBB438B020}">
      <dgm:prSet/>
      <dgm:spPr/>
      <dgm:t>
        <a:bodyPr/>
        <a:lstStyle/>
        <a:p>
          <a:endParaRPr lang="en-US"/>
        </a:p>
      </dgm:t>
    </dgm:pt>
    <dgm:pt modelId="{9E7A309D-8FC6-461E-8A96-E5DD9566825C}" type="pres">
      <dgm:prSet presAssocID="{8BB3C18D-BC98-4462-B973-535A001EA141}" presName="linear" presStyleCnt="0">
        <dgm:presLayoutVars>
          <dgm:animLvl val="lvl"/>
          <dgm:resizeHandles val="exact"/>
        </dgm:presLayoutVars>
      </dgm:prSet>
      <dgm:spPr/>
    </dgm:pt>
    <dgm:pt modelId="{207199E8-161F-42AC-9678-3A86A46B4B1E}" type="pres">
      <dgm:prSet presAssocID="{D7790136-766D-4220-ADB5-B7EAE3625B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1A899A-F23A-4DD1-8E84-BA7AF9CFBA35}" type="pres">
      <dgm:prSet presAssocID="{D7790136-766D-4220-ADB5-B7EAE3625B80}" presName="childText" presStyleLbl="revTx" presStyleIdx="0" presStyleCnt="4">
        <dgm:presLayoutVars>
          <dgm:bulletEnabled val="1"/>
        </dgm:presLayoutVars>
      </dgm:prSet>
      <dgm:spPr/>
    </dgm:pt>
    <dgm:pt modelId="{13C19521-79E1-4860-BB82-D78603FD8C97}" type="pres">
      <dgm:prSet presAssocID="{44BE0E73-E75E-40E9-94A6-C3F4D41759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F55862-3EE5-485F-BE5D-BD0A49EE8715}" type="pres">
      <dgm:prSet presAssocID="{44BE0E73-E75E-40E9-94A6-C3F4D417590F}" presName="childText" presStyleLbl="revTx" presStyleIdx="1" presStyleCnt="4">
        <dgm:presLayoutVars>
          <dgm:bulletEnabled val="1"/>
        </dgm:presLayoutVars>
      </dgm:prSet>
      <dgm:spPr/>
    </dgm:pt>
    <dgm:pt modelId="{80744251-1020-4DC2-8A81-D62699A9A349}" type="pres">
      <dgm:prSet presAssocID="{96038A53-1445-491E-8EC8-2A584E208D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0706BC-3074-4990-B6EA-191F649D76A6}" type="pres">
      <dgm:prSet presAssocID="{96038A53-1445-491E-8EC8-2A584E208D50}" presName="childText" presStyleLbl="revTx" presStyleIdx="2" presStyleCnt="4">
        <dgm:presLayoutVars>
          <dgm:bulletEnabled val="1"/>
        </dgm:presLayoutVars>
      </dgm:prSet>
      <dgm:spPr/>
    </dgm:pt>
    <dgm:pt modelId="{CB3DD243-0137-4D9C-813B-D8B33674A06F}" type="pres">
      <dgm:prSet presAssocID="{7C75ABA5-2858-4199-893D-5D697FD2EB4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01D02E8-8825-4BCC-BFDE-44B7DDCC403F}" type="pres">
      <dgm:prSet presAssocID="{7C75ABA5-2858-4199-893D-5D697FD2EB4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92A420B-84F5-45AE-95A1-6E418DF186F5}" type="presOf" srcId="{D7790136-766D-4220-ADB5-B7EAE3625B80}" destId="{207199E8-161F-42AC-9678-3A86A46B4B1E}" srcOrd="0" destOrd="0" presId="urn:microsoft.com/office/officeart/2005/8/layout/vList2"/>
    <dgm:cxn modelId="{96769A0D-0B5A-440F-B870-3FEFDC498C5A}" type="presOf" srcId="{56178D57-3854-4117-83D8-5D2178BD0F5B}" destId="{930706BC-3074-4990-B6EA-191F649D76A6}" srcOrd="0" destOrd="1" presId="urn:microsoft.com/office/officeart/2005/8/layout/vList2"/>
    <dgm:cxn modelId="{CBE5D313-F56A-4255-ACB1-DC35B4429516}" srcId="{44BE0E73-E75E-40E9-94A6-C3F4D417590F}" destId="{2F9B7C09-0964-486F-990D-3135C4448A53}" srcOrd="1" destOrd="0" parTransId="{C58B0D9B-8131-4EB0-99E3-DAA5E4D04743}" sibTransId="{6749B9F8-F973-4F38-80A8-8DD6BC9351DF}"/>
    <dgm:cxn modelId="{3ED0A217-0517-4B00-B06C-4CBF58441D41}" srcId="{96038A53-1445-491E-8EC8-2A584E208D50}" destId="{56178D57-3854-4117-83D8-5D2178BD0F5B}" srcOrd="1" destOrd="0" parTransId="{1FDA3E79-375E-4A05-8030-A607B09D9484}" sibTransId="{571E354A-E32E-43A2-9DA9-074C8CA97ED8}"/>
    <dgm:cxn modelId="{E020E81D-250C-45A0-9AF2-97574179ED6B}" type="presOf" srcId="{C2427EDB-6458-4BC5-8431-9A811036688F}" destId="{3FF55862-3EE5-485F-BE5D-BD0A49EE8715}" srcOrd="0" destOrd="2" presId="urn:microsoft.com/office/officeart/2005/8/layout/vList2"/>
    <dgm:cxn modelId="{45FE441F-AA9F-427A-82BC-08956F847888}" srcId="{8BB3C18D-BC98-4462-B973-535A001EA141}" destId="{7C75ABA5-2858-4199-893D-5D697FD2EB4D}" srcOrd="3" destOrd="0" parTransId="{62AE9F6B-3ECB-492E-9BE8-E2A72505EE80}" sibTransId="{988CD9C5-5B18-4F6C-80C9-786B565DD633}"/>
    <dgm:cxn modelId="{8329E327-CCA6-4D83-AF15-2ED09CFB1061}" type="presOf" srcId="{BB7F8543-05ED-40A7-84D5-4CD810CF07DC}" destId="{001D02E8-8825-4BCC-BFDE-44B7DDCC403F}" srcOrd="0" destOrd="0" presId="urn:microsoft.com/office/officeart/2005/8/layout/vList2"/>
    <dgm:cxn modelId="{0403C32D-CE95-4A36-961C-AEEBB438B020}" srcId="{7C75ABA5-2858-4199-893D-5D697FD2EB4D}" destId="{BB7F8543-05ED-40A7-84D5-4CD810CF07DC}" srcOrd="0" destOrd="0" parTransId="{8C4B40F0-8B8D-44DA-A08B-6DCB5B6EBB08}" sibTransId="{E394E5FC-9732-4E11-9FF0-81219CC6F232}"/>
    <dgm:cxn modelId="{9FB11432-FACA-4D90-8731-28124EE9B5C0}" type="presOf" srcId="{7C75ABA5-2858-4199-893D-5D697FD2EB4D}" destId="{CB3DD243-0137-4D9C-813B-D8B33674A06F}" srcOrd="0" destOrd="0" presId="urn:microsoft.com/office/officeart/2005/8/layout/vList2"/>
    <dgm:cxn modelId="{8C87AA5F-21FE-4B95-90D3-1013950558E7}" srcId="{8BB3C18D-BC98-4462-B973-535A001EA141}" destId="{96038A53-1445-491E-8EC8-2A584E208D50}" srcOrd="2" destOrd="0" parTransId="{162910C3-18AE-4E0D-9E21-81B9C930EA57}" sibTransId="{7F3BD1B3-3D51-4FFC-ADE4-8518004599BA}"/>
    <dgm:cxn modelId="{71647351-C12E-4617-AEFD-DBEB00FD70F9}" srcId="{96038A53-1445-491E-8EC8-2A584E208D50}" destId="{37DD4A7E-1EBC-4859-B72C-6600405491BC}" srcOrd="0" destOrd="0" parTransId="{FC479E55-6ECD-43A5-AB6F-A6D02B386FC1}" sibTransId="{45649CBE-23E0-4E81-A79B-6399D9D14998}"/>
    <dgm:cxn modelId="{6449F573-8A29-4620-9EC1-C9CA1E60E580}" srcId="{44BE0E73-E75E-40E9-94A6-C3F4D417590F}" destId="{C2427EDB-6458-4BC5-8431-9A811036688F}" srcOrd="2" destOrd="0" parTransId="{D7A5A19A-699A-4DCF-98DD-7262323C6A17}" sibTransId="{085B933F-8D95-47A5-826C-9ED451FB04A7}"/>
    <dgm:cxn modelId="{49D4A974-0295-460E-9A42-010DCB49F8DD}" type="presOf" srcId="{7649A567-6998-4A70-ACF4-BB13440A778B}" destId="{3FF55862-3EE5-485F-BE5D-BD0A49EE8715}" srcOrd="0" destOrd="0" presId="urn:microsoft.com/office/officeart/2005/8/layout/vList2"/>
    <dgm:cxn modelId="{D12CEE55-264E-41F6-A296-2F0A2358BDA8}" type="presOf" srcId="{37DD4A7E-1EBC-4859-B72C-6600405491BC}" destId="{930706BC-3074-4990-B6EA-191F649D76A6}" srcOrd="0" destOrd="0" presId="urn:microsoft.com/office/officeart/2005/8/layout/vList2"/>
    <dgm:cxn modelId="{61E1847A-7670-4EA4-AF02-CB8E2B29846D}" type="presOf" srcId="{96038A53-1445-491E-8EC8-2A584E208D50}" destId="{80744251-1020-4DC2-8A81-D62699A9A349}" srcOrd="0" destOrd="0" presId="urn:microsoft.com/office/officeart/2005/8/layout/vList2"/>
    <dgm:cxn modelId="{27986F9D-DA2C-4F2D-8303-803D64035FB6}" type="presOf" srcId="{CC012004-D334-45AC-A0FA-CEE67B3E04EB}" destId="{581A899A-F23A-4DD1-8E84-BA7AF9CFBA35}" srcOrd="0" destOrd="1" presId="urn:microsoft.com/office/officeart/2005/8/layout/vList2"/>
    <dgm:cxn modelId="{7E0B5DA0-78C9-4CF8-9505-84994BE12C1F}" type="presOf" srcId="{44BE0E73-E75E-40E9-94A6-C3F4D417590F}" destId="{13C19521-79E1-4860-BB82-D78603FD8C97}" srcOrd="0" destOrd="0" presId="urn:microsoft.com/office/officeart/2005/8/layout/vList2"/>
    <dgm:cxn modelId="{AEB682A3-54A6-4EE5-A17A-1FB6F9BF241B}" type="presOf" srcId="{AF4323C3-29BF-4649-A899-9A4D84FA7534}" destId="{581A899A-F23A-4DD1-8E84-BA7AF9CFBA35}" srcOrd="0" destOrd="2" presId="urn:microsoft.com/office/officeart/2005/8/layout/vList2"/>
    <dgm:cxn modelId="{D546DCA7-D263-4F98-86EE-519FE647DC32}" type="presOf" srcId="{6F4AC54F-2178-402C-A841-7B2259ED1DD4}" destId="{930706BC-3074-4990-B6EA-191F649D76A6}" srcOrd="0" destOrd="2" presId="urn:microsoft.com/office/officeart/2005/8/layout/vList2"/>
    <dgm:cxn modelId="{7BFB22A8-086E-4B49-9537-5321DE35B7D5}" type="presOf" srcId="{2F9B7C09-0964-486F-990D-3135C4448A53}" destId="{3FF55862-3EE5-485F-BE5D-BD0A49EE8715}" srcOrd="0" destOrd="1" presId="urn:microsoft.com/office/officeart/2005/8/layout/vList2"/>
    <dgm:cxn modelId="{E24278BC-1231-4931-83C7-04D19ACEB52D}" srcId="{8BB3C18D-BC98-4462-B973-535A001EA141}" destId="{44BE0E73-E75E-40E9-94A6-C3F4D417590F}" srcOrd="1" destOrd="0" parTransId="{F95ECEA2-AFB1-477C-A6A4-DB5C0F0351C8}" sibTransId="{F3BA81B2-D21A-41FC-A38B-8D3D46E31EE9}"/>
    <dgm:cxn modelId="{FF45D6C2-47BE-4B01-B5C6-03530A6A1FC7}" srcId="{D7790136-766D-4220-ADB5-B7EAE3625B80}" destId="{369F30A0-4B42-46DE-8114-B761048DBF8E}" srcOrd="0" destOrd="0" parTransId="{F702DF04-FB5C-43CA-B3C9-5AE4BA4EB062}" sibTransId="{5114879B-A980-4ECF-95F2-903EA680E2E7}"/>
    <dgm:cxn modelId="{690B29C6-81E2-4B5F-87EE-F30B5B09A065}" srcId="{96038A53-1445-491E-8EC8-2A584E208D50}" destId="{6F4AC54F-2178-402C-A841-7B2259ED1DD4}" srcOrd="2" destOrd="0" parTransId="{1BBA9394-2530-4B23-9DAA-61514DF34A53}" sibTransId="{C6E43E3C-7636-4ADE-A74F-11AA87B6DFCD}"/>
    <dgm:cxn modelId="{296B52CB-2A68-4519-B933-587FC3242333}" type="presOf" srcId="{369F30A0-4B42-46DE-8114-B761048DBF8E}" destId="{581A899A-F23A-4DD1-8E84-BA7AF9CFBA35}" srcOrd="0" destOrd="0" presId="urn:microsoft.com/office/officeart/2005/8/layout/vList2"/>
    <dgm:cxn modelId="{98BA9CDD-581E-4CC6-823C-F10A431D96EE}" srcId="{D7790136-766D-4220-ADB5-B7EAE3625B80}" destId="{CC012004-D334-45AC-A0FA-CEE67B3E04EB}" srcOrd="1" destOrd="0" parTransId="{B2F71F75-0109-4CAD-88B5-BE2A699DBC73}" sibTransId="{BFAAFA95-9795-4053-A052-20112F85FAD1}"/>
    <dgm:cxn modelId="{284412DE-3A25-48A5-B3BB-E084F6C48061}" srcId="{8BB3C18D-BC98-4462-B973-535A001EA141}" destId="{D7790136-766D-4220-ADB5-B7EAE3625B80}" srcOrd="0" destOrd="0" parTransId="{2B1BD4EB-F62F-4459-9F58-B7B58DC64BB5}" sibTransId="{7282BB75-9475-4ADE-838D-C7C2A9BC1DB5}"/>
    <dgm:cxn modelId="{022D8EE4-7BD5-4FAB-BD15-2B6C4024D5E7}" type="presOf" srcId="{8BB3C18D-BC98-4462-B973-535A001EA141}" destId="{9E7A309D-8FC6-461E-8A96-E5DD9566825C}" srcOrd="0" destOrd="0" presId="urn:microsoft.com/office/officeart/2005/8/layout/vList2"/>
    <dgm:cxn modelId="{FA1CE4F6-2AAD-4D52-B300-CD3DD5C27DA9}" srcId="{D7790136-766D-4220-ADB5-B7EAE3625B80}" destId="{AF4323C3-29BF-4649-A899-9A4D84FA7534}" srcOrd="2" destOrd="0" parTransId="{BDACFF3D-563E-41AF-B2B9-DA385B79A9BE}" sibTransId="{0A153117-3678-4B11-8F90-8FA9DC600381}"/>
    <dgm:cxn modelId="{8A07F1F9-DF84-4821-BA95-DBA5107A2BCA}" srcId="{44BE0E73-E75E-40E9-94A6-C3F4D417590F}" destId="{7649A567-6998-4A70-ACF4-BB13440A778B}" srcOrd="0" destOrd="0" parTransId="{AD288638-0C91-44C5-A827-F6A22F69608D}" sibTransId="{B22DB092-812D-447C-9CDE-43F0B871B922}"/>
    <dgm:cxn modelId="{C07049BC-D578-4BC8-B081-5AF7640E05B3}" type="presParOf" srcId="{9E7A309D-8FC6-461E-8A96-E5DD9566825C}" destId="{207199E8-161F-42AC-9678-3A86A46B4B1E}" srcOrd="0" destOrd="0" presId="urn:microsoft.com/office/officeart/2005/8/layout/vList2"/>
    <dgm:cxn modelId="{863814B6-7876-452E-A1E6-E01093DD62AF}" type="presParOf" srcId="{9E7A309D-8FC6-461E-8A96-E5DD9566825C}" destId="{581A899A-F23A-4DD1-8E84-BA7AF9CFBA35}" srcOrd="1" destOrd="0" presId="urn:microsoft.com/office/officeart/2005/8/layout/vList2"/>
    <dgm:cxn modelId="{E7DDDF44-E6C9-431A-80DF-0EFF6BF2BA7A}" type="presParOf" srcId="{9E7A309D-8FC6-461E-8A96-E5DD9566825C}" destId="{13C19521-79E1-4860-BB82-D78603FD8C97}" srcOrd="2" destOrd="0" presId="urn:microsoft.com/office/officeart/2005/8/layout/vList2"/>
    <dgm:cxn modelId="{B3650272-5A8A-4614-83B2-21A9B6933B52}" type="presParOf" srcId="{9E7A309D-8FC6-461E-8A96-E5DD9566825C}" destId="{3FF55862-3EE5-485F-BE5D-BD0A49EE8715}" srcOrd="3" destOrd="0" presId="urn:microsoft.com/office/officeart/2005/8/layout/vList2"/>
    <dgm:cxn modelId="{B2A99C8B-2843-4018-8B1E-50CF7332D11D}" type="presParOf" srcId="{9E7A309D-8FC6-461E-8A96-E5DD9566825C}" destId="{80744251-1020-4DC2-8A81-D62699A9A349}" srcOrd="4" destOrd="0" presId="urn:microsoft.com/office/officeart/2005/8/layout/vList2"/>
    <dgm:cxn modelId="{440F4E4C-4D60-49DA-980C-3ACFB6D573E0}" type="presParOf" srcId="{9E7A309D-8FC6-461E-8A96-E5DD9566825C}" destId="{930706BC-3074-4990-B6EA-191F649D76A6}" srcOrd="5" destOrd="0" presId="urn:microsoft.com/office/officeart/2005/8/layout/vList2"/>
    <dgm:cxn modelId="{51D71563-B5F8-4F38-AA74-4663854162FD}" type="presParOf" srcId="{9E7A309D-8FC6-461E-8A96-E5DD9566825C}" destId="{CB3DD243-0137-4D9C-813B-D8B33674A06F}" srcOrd="6" destOrd="0" presId="urn:microsoft.com/office/officeart/2005/8/layout/vList2"/>
    <dgm:cxn modelId="{5DC76563-3ADA-4391-8C81-894E813B2319}" type="presParOf" srcId="{9E7A309D-8FC6-461E-8A96-E5DD9566825C}" destId="{001D02E8-8825-4BCC-BFDE-44B7DDCC403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01C299-888B-4A65-B39D-738E68583AF0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5" csCatId="colorful" phldr="1"/>
      <dgm:spPr/>
    </dgm:pt>
    <dgm:pt modelId="{0E322593-8FEB-4632-9899-77A36BBF5F1E}">
      <dgm:prSet phldrT="[Text]"/>
      <dgm:spPr/>
      <dgm:t>
        <a:bodyPr/>
        <a:lstStyle/>
        <a:p>
          <a:r>
            <a:rPr lang="en-US" dirty="0"/>
            <a:t>Core Competency</a:t>
          </a:r>
          <a:endParaRPr lang="en-CA" dirty="0"/>
        </a:p>
      </dgm:t>
    </dgm:pt>
    <dgm:pt modelId="{EC606EAE-8F85-4070-87A0-DE7509E02BBA}" type="parTrans" cxnId="{C88A8A68-8EDD-4DB9-908F-365BACFDE3F9}">
      <dgm:prSet/>
      <dgm:spPr/>
      <dgm:t>
        <a:bodyPr/>
        <a:lstStyle/>
        <a:p>
          <a:endParaRPr lang="en-CA"/>
        </a:p>
      </dgm:t>
    </dgm:pt>
    <dgm:pt modelId="{CB1062A5-DFA7-4E27-8E7B-69692B4C045E}" type="sibTrans" cxnId="{C88A8A68-8EDD-4DB9-908F-365BACFDE3F9}">
      <dgm:prSet/>
      <dgm:spPr/>
      <dgm:t>
        <a:bodyPr/>
        <a:lstStyle/>
        <a:p>
          <a:endParaRPr lang="en-CA"/>
        </a:p>
      </dgm:t>
    </dgm:pt>
    <dgm:pt modelId="{C75971B1-7348-4D9F-BD00-5F6C4199AD95}">
      <dgm:prSet phldrT="[Text]"/>
      <dgm:spPr/>
      <dgm:t>
        <a:bodyPr/>
        <a:lstStyle/>
        <a:p>
          <a:r>
            <a:rPr lang="en-US" dirty="0"/>
            <a:t>Strategic Focus</a:t>
          </a:r>
          <a:endParaRPr lang="en-CA" dirty="0"/>
        </a:p>
      </dgm:t>
    </dgm:pt>
    <dgm:pt modelId="{60702FB4-ABD4-4E00-B86B-05C5C5BD4D4A}" type="parTrans" cxnId="{D4A1EB67-A03D-469B-96D5-EF6AE7030A60}">
      <dgm:prSet/>
      <dgm:spPr/>
      <dgm:t>
        <a:bodyPr/>
        <a:lstStyle/>
        <a:p>
          <a:endParaRPr lang="en-CA"/>
        </a:p>
      </dgm:t>
    </dgm:pt>
    <dgm:pt modelId="{798532AC-52CD-4EE8-810D-3956FCD9A783}" type="sibTrans" cxnId="{D4A1EB67-A03D-469B-96D5-EF6AE7030A60}">
      <dgm:prSet/>
      <dgm:spPr/>
      <dgm:t>
        <a:bodyPr/>
        <a:lstStyle/>
        <a:p>
          <a:endParaRPr lang="en-CA"/>
        </a:p>
      </dgm:t>
    </dgm:pt>
    <dgm:pt modelId="{F2C9A269-9E0A-41DC-9FF0-D112A468C84E}">
      <dgm:prSet phldrT="[Text]"/>
      <dgm:spPr/>
      <dgm:t>
        <a:bodyPr/>
        <a:lstStyle/>
        <a:p>
          <a:r>
            <a:rPr lang="en-US" dirty="0"/>
            <a:t>Target Market</a:t>
          </a:r>
          <a:endParaRPr lang="en-CA" dirty="0"/>
        </a:p>
      </dgm:t>
    </dgm:pt>
    <dgm:pt modelId="{9A442422-8AC6-4205-B22A-DE7B1D48BEF2}" type="parTrans" cxnId="{40FD88C6-26CD-4417-BA75-F8EF144C8EB0}">
      <dgm:prSet/>
      <dgm:spPr/>
      <dgm:t>
        <a:bodyPr/>
        <a:lstStyle/>
        <a:p>
          <a:endParaRPr lang="en-CA"/>
        </a:p>
      </dgm:t>
    </dgm:pt>
    <dgm:pt modelId="{7C02F647-0417-4970-AE03-BFF2AA59DB93}" type="sibTrans" cxnId="{40FD88C6-26CD-4417-BA75-F8EF144C8EB0}">
      <dgm:prSet/>
      <dgm:spPr/>
      <dgm:t>
        <a:bodyPr/>
        <a:lstStyle/>
        <a:p>
          <a:endParaRPr lang="en-CA"/>
        </a:p>
      </dgm:t>
    </dgm:pt>
    <dgm:pt modelId="{77E8DFC0-BD9D-466D-8E4C-B311FF6D784E}" type="pres">
      <dgm:prSet presAssocID="{1F01C299-888B-4A65-B39D-738E68583AF0}" presName="Name0" presStyleCnt="0">
        <dgm:presLayoutVars>
          <dgm:chMax val="7"/>
          <dgm:dir/>
          <dgm:resizeHandles val="exact"/>
        </dgm:presLayoutVars>
      </dgm:prSet>
      <dgm:spPr/>
    </dgm:pt>
    <dgm:pt modelId="{5DB4ACFA-3316-47BB-A735-F4436BEBFE15}" type="pres">
      <dgm:prSet presAssocID="{1F01C299-888B-4A65-B39D-738E68583AF0}" presName="ellipse1" presStyleLbl="vennNode1" presStyleIdx="0" presStyleCnt="3">
        <dgm:presLayoutVars>
          <dgm:bulletEnabled val="1"/>
        </dgm:presLayoutVars>
      </dgm:prSet>
      <dgm:spPr/>
    </dgm:pt>
    <dgm:pt modelId="{322FB527-16E6-47CE-BA3D-83122053D10E}" type="pres">
      <dgm:prSet presAssocID="{1F01C299-888B-4A65-B39D-738E68583AF0}" presName="ellipse2" presStyleLbl="vennNode1" presStyleIdx="1" presStyleCnt="3">
        <dgm:presLayoutVars>
          <dgm:bulletEnabled val="1"/>
        </dgm:presLayoutVars>
      </dgm:prSet>
      <dgm:spPr/>
    </dgm:pt>
    <dgm:pt modelId="{12A1C702-5345-4CA0-B54D-35EE90FB99D6}" type="pres">
      <dgm:prSet presAssocID="{1F01C299-888B-4A65-B39D-738E68583AF0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019AFF0F-9846-4887-AFF1-8B68685BAD34}" type="presOf" srcId="{1F01C299-888B-4A65-B39D-738E68583AF0}" destId="{77E8DFC0-BD9D-466D-8E4C-B311FF6D784E}" srcOrd="0" destOrd="0" presId="urn:microsoft.com/office/officeart/2005/8/layout/rings+Icon"/>
    <dgm:cxn modelId="{320B4545-8F85-42C7-80D5-D49817F56B63}" type="presOf" srcId="{0E322593-8FEB-4632-9899-77A36BBF5F1E}" destId="{5DB4ACFA-3316-47BB-A735-F4436BEBFE15}" srcOrd="0" destOrd="0" presId="urn:microsoft.com/office/officeart/2005/8/layout/rings+Icon"/>
    <dgm:cxn modelId="{D4A1EB67-A03D-469B-96D5-EF6AE7030A60}" srcId="{1F01C299-888B-4A65-B39D-738E68583AF0}" destId="{C75971B1-7348-4D9F-BD00-5F6C4199AD95}" srcOrd="1" destOrd="0" parTransId="{60702FB4-ABD4-4E00-B86B-05C5C5BD4D4A}" sibTransId="{798532AC-52CD-4EE8-810D-3956FCD9A783}"/>
    <dgm:cxn modelId="{C88A8A68-8EDD-4DB9-908F-365BACFDE3F9}" srcId="{1F01C299-888B-4A65-B39D-738E68583AF0}" destId="{0E322593-8FEB-4632-9899-77A36BBF5F1E}" srcOrd="0" destOrd="0" parTransId="{EC606EAE-8F85-4070-87A0-DE7509E02BBA}" sibTransId="{CB1062A5-DFA7-4E27-8E7B-69692B4C045E}"/>
    <dgm:cxn modelId="{E925C6B4-5EBD-4815-8E7E-AEC35CBAFFBC}" type="presOf" srcId="{F2C9A269-9E0A-41DC-9FF0-D112A468C84E}" destId="{12A1C702-5345-4CA0-B54D-35EE90FB99D6}" srcOrd="0" destOrd="0" presId="urn:microsoft.com/office/officeart/2005/8/layout/rings+Icon"/>
    <dgm:cxn modelId="{279425B6-27C8-4B92-8F97-A8308B8BE062}" type="presOf" srcId="{C75971B1-7348-4D9F-BD00-5F6C4199AD95}" destId="{322FB527-16E6-47CE-BA3D-83122053D10E}" srcOrd="0" destOrd="0" presId="urn:microsoft.com/office/officeart/2005/8/layout/rings+Icon"/>
    <dgm:cxn modelId="{40FD88C6-26CD-4417-BA75-F8EF144C8EB0}" srcId="{1F01C299-888B-4A65-B39D-738E68583AF0}" destId="{F2C9A269-9E0A-41DC-9FF0-D112A468C84E}" srcOrd="2" destOrd="0" parTransId="{9A442422-8AC6-4205-B22A-DE7B1D48BEF2}" sibTransId="{7C02F647-0417-4970-AE03-BFF2AA59DB93}"/>
    <dgm:cxn modelId="{8287814D-A18A-41CA-AA6D-0528AE280C27}" type="presParOf" srcId="{77E8DFC0-BD9D-466D-8E4C-B311FF6D784E}" destId="{5DB4ACFA-3316-47BB-A735-F4436BEBFE15}" srcOrd="0" destOrd="0" presId="urn:microsoft.com/office/officeart/2005/8/layout/rings+Icon"/>
    <dgm:cxn modelId="{C1B77D2C-AF7C-4510-B9DC-866D498D7AB4}" type="presParOf" srcId="{77E8DFC0-BD9D-466D-8E4C-B311FF6D784E}" destId="{322FB527-16E6-47CE-BA3D-83122053D10E}" srcOrd="1" destOrd="0" presId="urn:microsoft.com/office/officeart/2005/8/layout/rings+Icon"/>
    <dgm:cxn modelId="{A6C1C617-2211-4F20-ADA7-CAA072B450EC}" type="presParOf" srcId="{77E8DFC0-BD9D-466D-8E4C-B311FF6D784E}" destId="{12A1C702-5345-4CA0-B54D-35EE90FB99D6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FF774F-F072-470E-BB74-8D5EB82BD30D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EBE9EA63-85A4-48A8-8824-5430076DCBA1}">
      <dgm:prSet/>
      <dgm:spPr/>
      <dgm:t>
        <a:bodyPr/>
        <a:lstStyle/>
        <a:p>
          <a:r>
            <a:rPr lang="en-US"/>
            <a:t>End user</a:t>
          </a:r>
          <a:endParaRPr lang="en-CA"/>
        </a:p>
      </dgm:t>
    </dgm:pt>
    <dgm:pt modelId="{015A6032-688B-4654-975C-E5A3503B94B4}" type="parTrans" cxnId="{992D8E35-E483-4038-85A6-ADC3E82B7D75}">
      <dgm:prSet/>
      <dgm:spPr/>
      <dgm:t>
        <a:bodyPr/>
        <a:lstStyle/>
        <a:p>
          <a:endParaRPr lang="en-CA"/>
        </a:p>
      </dgm:t>
    </dgm:pt>
    <dgm:pt modelId="{CA05F123-C70F-4E4B-B47F-61B63188D6AF}" type="sibTrans" cxnId="{992D8E35-E483-4038-85A6-ADC3E82B7D75}">
      <dgm:prSet/>
      <dgm:spPr/>
      <dgm:t>
        <a:bodyPr/>
        <a:lstStyle/>
        <a:p>
          <a:endParaRPr lang="en-CA"/>
        </a:p>
      </dgm:t>
    </dgm:pt>
    <dgm:pt modelId="{7B72C877-5672-4C58-B801-310CE32ED222}">
      <dgm:prSet/>
      <dgm:spPr/>
      <dgm:t>
        <a:bodyPr/>
        <a:lstStyle/>
        <a:p>
          <a:r>
            <a:rPr lang="en-US"/>
            <a:t>Influencer</a:t>
          </a:r>
          <a:endParaRPr lang="en-CA"/>
        </a:p>
      </dgm:t>
    </dgm:pt>
    <dgm:pt modelId="{76E7CD37-7F4B-4AE2-A9D5-26D9CEFF996E}" type="parTrans" cxnId="{1D8B7877-1788-4F46-A3CD-613BDB578C48}">
      <dgm:prSet/>
      <dgm:spPr/>
      <dgm:t>
        <a:bodyPr/>
        <a:lstStyle/>
        <a:p>
          <a:endParaRPr lang="en-CA"/>
        </a:p>
      </dgm:t>
    </dgm:pt>
    <dgm:pt modelId="{8EF2D14A-6030-4676-98DF-5FDF1F9632A0}" type="sibTrans" cxnId="{1D8B7877-1788-4F46-A3CD-613BDB578C48}">
      <dgm:prSet/>
      <dgm:spPr/>
      <dgm:t>
        <a:bodyPr/>
        <a:lstStyle/>
        <a:p>
          <a:endParaRPr lang="en-CA"/>
        </a:p>
      </dgm:t>
    </dgm:pt>
    <dgm:pt modelId="{8D44DE95-BAC3-4911-9AA7-D5D2D990D347}">
      <dgm:prSet/>
      <dgm:spPr/>
      <dgm:t>
        <a:bodyPr/>
        <a:lstStyle/>
        <a:p>
          <a:r>
            <a:rPr lang="en-US"/>
            <a:t>Decision maker</a:t>
          </a:r>
          <a:endParaRPr lang="en-CA"/>
        </a:p>
      </dgm:t>
    </dgm:pt>
    <dgm:pt modelId="{A7592627-071B-46AE-8B79-1A5487D4CCA7}" type="parTrans" cxnId="{23AECDF1-F50F-43F8-9FD1-9D73D148ED2F}">
      <dgm:prSet/>
      <dgm:spPr/>
      <dgm:t>
        <a:bodyPr/>
        <a:lstStyle/>
        <a:p>
          <a:endParaRPr lang="en-CA"/>
        </a:p>
      </dgm:t>
    </dgm:pt>
    <dgm:pt modelId="{0EC1D8B9-670D-4AE2-938A-5021F8E6C381}" type="sibTrans" cxnId="{23AECDF1-F50F-43F8-9FD1-9D73D148ED2F}">
      <dgm:prSet/>
      <dgm:spPr/>
      <dgm:t>
        <a:bodyPr/>
        <a:lstStyle/>
        <a:p>
          <a:endParaRPr lang="en-CA"/>
        </a:p>
      </dgm:t>
    </dgm:pt>
    <dgm:pt modelId="{4BB4CAE8-C60A-42A2-9E5E-C47439670BB4}">
      <dgm:prSet/>
      <dgm:spPr/>
      <dgm:t>
        <a:bodyPr/>
        <a:lstStyle/>
        <a:p>
          <a:r>
            <a:rPr lang="en-US" dirty="0"/>
            <a:t>Purchaser</a:t>
          </a:r>
          <a:endParaRPr lang="en-CA" dirty="0"/>
        </a:p>
      </dgm:t>
    </dgm:pt>
    <dgm:pt modelId="{6CD76E7F-9BF4-4116-BA6B-D33BCA0089B5}" type="parTrans" cxnId="{73F359F9-0171-4B92-A5A7-6AD1EF95B250}">
      <dgm:prSet/>
      <dgm:spPr/>
      <dgm:t>
        <a:bodyPr/>
        <a:lstStyle/>
        <a:p>
          <a:endParaRPr lang="en-CA"/>
        </a:p>
      </dgm:t>
    </dgm:pt>
    <dgm:pt modelId="{B9EE14A0-7C9D-46C7-AA01-F513069F8EE7}" type="sibTrans" cxnId="{73F359F9-0171-4B92-A5A7-6AD1EF95B250}">
      <dgm:prSet/>
      <dgm:spPr/>
      <dgm:t>
        <a:bodyPr/>
        <a:lstStyle/>
        <a:p>
          <a:endParaRPr lang="en-CA"/>
        </a:p>
      </dgm:t>
    </dgm:pt>
    <dgm:pt modelId="{F5595370-6C60-496A-BC0D-C5F6B1651129}" type="pres">
      <dgm:prSet presAssocID="{C8FF774F-F072-470E-BB74-8D5EB82BD30D}" presName="Name0" presStyleCnt="0">
        <dgm:presLayoutVars>
          <dgm:dir/>
          <dgm:resizeHandles val="exact"/>
        </dgm:presLayoutVars>
      </dgm:prSet>
      <dgm:spPr/>
    </dgm:pt>
    <dgm:pt modelId="{3765A995-281A-4D0D-9FAE-7283F94FB7E2}" type="pres">
      <dgm:prSet presAssocID="{EBE9EA63-85A4-48A8-8824-5430076DCBA1}" presName="compNode" presStyleCnt="0"/>
      <dgm:spPr/>
    </dgm:pt>
    <dgm:pt modelId="{B9A5BA61-B376-46B5-AC94-C6A4A8E53861}" type="pres">
      <dgm:prSet presAssocID="{EBE9EA63-85A4-48A8-8824-5430076DCBA1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EB5598C3-22B0-4E18-B869-480924B0CECD}" type="pres">
      <dgm:prSet presAssocID="{EBE9EA63-85A4-48A8-8824-5430076DCBA1}" presName="textRect" presStyleLbl="revTx" presStyleIdx="0" presStyleCnt="4">
        <dgm:presLayoutVars>
          <dgm:bulletEnabled val="1"/>
        </dgm:presLayoutVars>
      </dgm:prSet>
      <dgm:spPr/>
    </dgm:pt>
    <dgm:pt modelId="{66C25CDC-0FCF-4269-B25A-FF454A662605}" type="pres">
      <dgm:prSet presAssocID="{CA05F123-C70F-4E4B-B47F-61B63188D6AF}" presName="sibTrans" presStyleLbl="sibTrans2D1" presStyleIdx="0" presStyleCnt="0"/>
      <dgm:spPr/>
    </dgm:pt>
    <dgm:pt modelId="{45C281AB-B2DE-4943-AA08-558F6966DFEA}" type="pres">
      <dgm:prSet presAssocID="{7B72C877-5672-4C58-B801-310CE32ED222}" presName="compNode" presStyleCnt="0"/>
      <dgm:spPr/>
    </dgm:pt>
    <dgm:pt modelId="{6D34255C-EA6F-4AA0-92B3-2659EA121E9E}" type="pres">
      <dgm:prSet presAssocID="{7B72C877-5672-4C58-B801-310CE32ED222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Influencer with solid fill"/>
        </a:ext>
      </dgm:extLst>
    </dgm:pt>
    <dgm:pt modelId="{A64B1F6B-5A44-49EE-9C25-45DCBC194014}" type="pres">
      <dgm:prSet presAssocID="{7B72C877-5672-4C58-B801-310CE32ED222}" presName="textRect" presStyleLbl="revTx" presStyleIdx="1" presStyleCnt="4">
        <dgm:presLayoutVars>
          <dgm:bulletEnabled val="1"/>
        </dgm:presLayoutVars>
      </dgm:prSet>
      <dgm:spPr/>
    </dgm:pt>
    <dgm:pt modelId="{C87CB0C9-6D97-4218-913E-817B499D9496}" type="pres">
      <dgm:prSet presAssocID="{8EF2D14A-6030-4676-98DF-5FDF1F9632A0}" presName="sibTrans" presStyleLbl="sibTrans2D1" presStyleIdx="0" presStyleCnt="0"/>
      <dgm:spPr/>
    </dgm:pt>
    <dgm:pt modelId="{4074B940-294F-4962-8425-72B4BE0C49D6}" type="pres">
      <dgm:prSet presAssocID="{8D44DE95-BAC3-4911-9AA7-D5D2D990D347}" presName="compNode" presStyleCnt="0"/>
      <dgm:spPr/>
    </dgm:pt>
    <dgm:pt modelId="{C51EB824-D2EB-49AD-907F-F240E4117271}" type="pres">
      <dgm:prSet presAssocID="{8D44DE95-BAC3-4911-9AA7-D5D2D990D347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Judge female with solid fill"/>
        </a:ext>
      </dgm:extLst>
    </dgm:pt>
    <dgm:pt modelId="{9EA00D22-B973-448D-9831-F13D578D54B1}" type="pres">
      <dgm:prSet presAssocID="{8D44DE95-BAC3-4911-9AA7-D5D2D990D347}" presName="textRect" presStyleLbl="revTx" presStyleIdx="2" presStyleCnt="4">
        <dgm:presLayoutVars>
          <dgm:bulletEnabled val="1"/>
        </dgm:presLayoutVars>
      </dgm:prSet>
      <dgm:spPr/>
    </dgm:pt>
    <dgm:pt modelId="{E3CEE031-A33C-4C5D-A20F-4C5B3615BE5C}" type="pres">
      <dgm:prSet presAssocID="{0EC1D8B9-670D-4AE2-938A-5021F8E6C381}" presName="sibTrans" presStyleLbl="sibTrans2D1" presStyleIdx="0" presStyleCnt="0"/>
      <dgm:spPr/>
    </dgm:pt>
    <dgm:pt modelId="{9C432519-AC3E-4E65-939E-DFC19EFF5CE2}" type="pres">
      <dgm:prSet presAssocID="{4BB4CAE8-C60A-42A2-9E5E-C47439670BB4}" presName="compNode" presStyleCnt="0"/>
      <dgm:spPr/>
    </dgm:pt>
    <dgm:pt modelId="{20690B5E-BC5E-43DD-B84E-B6BB934BCD71}" type="pres">
      <dgm:prSet presAssocID="{4BB4CAE8-C60A-42A2-9E5E-C47439670BB4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Bank check with solid fill"/>
        </a:ext>
      </dgm:extLst>
    </dgm:pt>
    <dgm:pt modelId="{EE152A2C-9C80-4802-BADE-B3F2304A38D9}" type="pres">
      <dgm:prSet presAssocID="{4BB4CAE8-C60A-42A2-9E5E-C47439670BB4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71E39101-9348-4943-86D0-7176DF5D4AC4}" type="presOf" srcId="{EBE9EA63-85A4-48A8-8824-5430076DCBA1}" destId="{EB5598C3-22B0-4E18-B869-480924B0CECD}" srcOrd="0" destOrd="0" presId="urn:microsoft.com/office/officeart/2005/8/layout/pList1"/>
    <dgm:cxn modelId="{79F3100C-2F5B-446D-8118-CE0A04FD27C1}" type="presOf" srcId="{4BB4CAE8-C60A-42A2-9E5E-C47439670BB4}" destId="{EE152A2C-9C80-4802-BADE-B3F2304A38D9}" srcOrd="0" destOrd="0" presId="urn:microsoft.com/office/officeart/2005/8/layout/pList1"/>
    <dgm:cxn modelId="{B818CE19-AE4B-452E-A155-1D77B806EEAA}" type="presOf" srcId="{CA05F123-C70F-4E4B-B47F-61B63188D6AF}" destId="{66C25CDC-0FCF-4269-B25A-FF454A662605}" srcOrd="0" destOrd="0" presId="urn:microsoft.com/office/officeart/2005/8/layout/pList1"/>
    <dgm:cxn modelId="{9801C627-7A48-4028-B7DD-D500905C8063}" type="presOf" srcId="{7B72C877-5672-4C58-B801-310CE32ED222}" destId="{A64B1F6B-5A44-49EE-9C25-45DCBC194014}" srcOrd="0" destOrd="0" presId="urn:microsoft.com/office/officeart/2005/8/layout/pList1"/>
    <dgm:cxn modelId="{992D8E35-E483-4038-85A6-ADC3E82B7D75}" srcId="{C8FF774F-F072-470E-BB74-8D5EB82BD30D}" destId="{EBE9EA63-85A4-48A8-8824-5430076DCBA1}" srcOrd="0" destOrd="0" parTransId="{015A6032-688B-4654-975C-E5A3503B94B4}" sibTransId="{CA05F123-C70F-4E4B-B47F-61B63188D6AF}"/>
    <dgm:cxn modelId="{1BBA0B39-15BC-4122-9A60-697E75C3DFA1}" type="presOf" srcId="{8D44DE95-BAC3-4911-9AA7-D5D2D990D347}" destId="{9EA00D22-B973-448D-9831-F13D578D54B1}" srcOrd="0" destOrd="0" presId="urn:microsoft.com/office/officeart/2005/8/layout/pList1"/>
    <dgm:cxn modelId="{1D8B7877-1788-4F46-A3CD-613BDB578C48}" srcId="{C8FF774F-F072-470E-BB74-8D5EB82BD30D}" destId="{7B72C877-5672-4C58-B801-310CE32ED222}" srcOrd="1" destOrd="0" parTransId="{76E7CD37-7F4B-4AE2-A9D5-26D9CEFF996E}" sibTransId="{8EF2D14A-6030-4676-98DF-5FDF1F9632A0}"/>
    <dgm:cxn modelId="{36348D9F-5EE6-435A-8652-18634CAD3B1B}" type="presOf" srcId="{C8FF774F-F072-470E-BB74-8D5EB82BD30D}" destId="{F5595370-6C60-496A-BC0D-C5F6B1651129}" srcOrd="0" destOrd="0" presId="urn:microsoft.com/office/officeart/2005/8/layout/pList1"/>
    <dgm:cxn modelId="{766143DA-58E5-4232-B3BF-9E9B25DB7FC9}" type="presOf" srcId="{8EF2D14A-6030-4676-98DF-5FDF1F9632A0}" destId="{C87CB0C9-6D97-4218-913E-817B499D9496}" srcOrd="0" destOrd="0" presId="urn:microsoft.com/office/officeart/2005/8/layout/pList1"/>
    <dgm:cxn modelId="{E2DF43F1-7C2D-4A76-996E-A9433F178D15}" type="presOf" srcId="{0EC1D8B9-670D-4AE2-938A-5021F8E6C381}" destId="{E3CEE031-A33C-4C5D-A20F-4C5B3615BE5C}" srcOrd="0" destOrd="0" presId="urn:microsoft.com/office/officeart/2005/8/layout/pList1"/>
    <dgm:cxn modelId="{23AECDF1-F50F-43F8-9FD1-9D73D148ED2F}" srcId="{C8FF774F-F072-470E-BB74-8D5EB82BD30D}" destId="{8D44DE95-BAC3-4911-9AA7-D5D2D990D347}" srcOrd="2" destOrd="0" parTransId="{A7592627-071B-46AE-8B79-1A5487D4CCA7}" sibTransId="{0EC1D8B9-670D-4AE2-938A-5021F8E6C381}"/>
    <dgm:cxn modelId="{73F359F9-0171-4B92-A5A7-6AD1EF95B250}" srcId="{C8FF774F-F072-470E-BB74-8D5EB82BD30D}" destId="{4BB4CAE8-C60A-42A2-9E5E-C47439670BB4}" srcOrd="3" destOrd="0" parTransId="{6CD76E7F-9BF4-4116-BA6B-D33BCA0089B5}" sibTransId="{B9EE14A0-7C9D-46C7-AA01-F513069F8EE7}"/>
    <dgm:cxn modelId="{5436EDD7-812C-40DD-A1C5-C8FBAB38D9FA}" type="presParOf" srcId="{F5595370-6C60-496A-BC0D-C5F6B1651129}" destId="{3765A995-281A-4D0D-9FAE-7283F94FB7E2}" srcOrd="0" destOrd="0" presId="urn:microsoft.com/office/officeart/2005/8/layout/pList1"/>
    <dgm:cxn modelId="{024981BB-4F9E-4E2A-9A0D-22E84E7C6001}" type="presParOf" srcId="{3765A995-281A-4D0D-9FAE-7283F94FB7E2}" destId="{B9A5BA61-B376-46B5-AC94-C6A4A8E53861}" srcOrd="0" destOrd="0" presId="urn:microsoft.com/office/officeart/2005/8/layout/pList1"/>
    <dgm:cxn modelId="{D70055CB-C114-443A-AE45-4081D3A12191}" type="presParOf" srcId="{3765A995-281A-4D0D-9FAE-7283F94FB7E2}" destId="{EB5598C3-22B0-4E18-B869-480924B0CECD}" srcOrd="1" destOrd="0" presId="urn:microsoft.com/office/officeart/2005/8/layout/pList1"/>
    <dgm:cxn modelId="{28A169D2-8D88-4B71-8F94-9B0C35B85074}" type="presParOf" srcId="{F5595370-6C60-496A-BC0D-C5F6B1651129}" destId="{66C25CDC-0FCF-4269-B25A-FF454A662605}" srcOrd="1" destOrd="0" presId="urn:microsoft.com/office/officeart/2005/8/layout/pList1"/>
    <dgm:cxn modelId="{3CFCCB09-ECF0-4E73-9562-B0C38AC77E02}" type="presParOf" srcId="{F5595370-6C60-496A-BC0D-C5F6B1651129}" destId="{45C281AB-B2DE-4943-AA08-558F6966DFEA}" srcOrd="2" destOrd="0" presId="urn:microsoft.com/office/officeart/2005/8/layout/pList1"/>
    <dgm:cxn modelId="{888E2F01-42E8-4288-8652-15DBEB688794}" type="presParOf" srcId="{45C281AB-B2DE-4943-AA08-558F6966DFEA}" destId="{6D34255C-EA6F-4AA0-92B3-2659EA121E9E}" srcOrd="0" destOrd="0" presId="urn:microsoft.com/office/officeart/2005/8/layout/pList1"/>
    <dgm:cxn modelId="{A9AD3CB0-9A1C-4618-8FC6-FC1A74178DD4}" type="presParOf" srcId="{45C281AB-B2DE-4943-AA08-558F6966DFEA}" destId="{A64B1F6B-5A44-49EE-9C25-45DCBC194014}" srcOrd="1" destOrd="0" presId="urn:microsoft.com/office/officeart/2005/8/layout/pList1"/>
    <dgm:cxn modelId="{5EAF66CE-D15C-4ED6-803B-745D1D2153F0}" type="presParOf" srcId="{F5595370-6C60-496A-BC0D-C5F6B1651129}" destId="{C87CB0C9-6D97-4218-913E-817B499D9496}" srcOrd="3" destOrd="0" presId="urn:microsoft.com/office/officeart/2005/8/layout/pList1"/>
    <dgm:cxn modelId="{7D974DC9-EBD5-4EDB-8E27-23CD57A78DD7}" type="presParOf" srcId="{F5595370-6C60-496A-BC0D-C5F6B1651129}" destId="{4074B940-294F-4962-8425-72B4BE0C49D6}" srcOrd="4" destOrd="0" presId="urn:microsoft.com/office/officeart/2005/8/layout/pList1"/>
    <dgm:cxn modelId="{F1486CFA-7F34-4D02-AE02-95B7B43E9264}" type="presParOf" srcId="{4074B940-294F-4962-8425-72B4BE0C49D6}" destId="{C51EB824-D2EB-49AD-907F-F240E4117271}" srcOrd="0" destOrd="0" presId="urn:microsoft.com/office/officeart/2005/8/layout/pList1"/>
    <dgm:cxn modelId="{E1EDE5BA-1DE0-4E80-A3E6-9D795ABBC24E}" type="presParOf" srcId="{4074B940-294F-4962-8425-72B4BE0C49D6}" destId="{9EA00D22-B973-448D-9831-F13D578D54B1}" srcOrd="1" destOrd="0" presId="urn:microsoft.com/office/officeart/2005/8/layout/pList1"/>
    <dgm:cxn modelId="{04935391-E4DD-464A-A266-1B1FB56CBC90}" type="presParOf" srcId="{F5595370-6C60-496A-BC0D-C5F6B1651129}" destId="{E3CEE031-A33C-4C5D-A20F-4C5B3615BE5C}" srcOrd="5" destOrd="0" presId="urn:microsoft.com/office/officeart/2005/8/layout/pList1"/>
    <dgm:cxn modelId="{14F8709F-3D04-4714-9BB7-1A6207BAEA12}" type="presParOf" srcId="{F5595370-6C60-496A-BC0D-C5F6B1651129}" destId="{9C432519-AC3E-4E65-939E-DFC19EFF5CE2}" srcOrd="6" destOrd="0" presId="urn:microsoft.com/office/officeart/2005/8/layout/pList1"/>
    <dgm:cxn modelId="{BB420D22-246F-425D-8D21-9874E625DF6F}" type="presParOf" srcId="{9C432519-AC3E-4E65-939E-DFC19EFF5CE2}" destId="{20690B5E-BC5E-43DD-B84E-B6BB934BCD71}" srcOrd="0" destOrd="0" presId="urn:microsoft.com/office/officeart/2005/8/layout/pList1"/>
    <dgm:cxn modelId="{E29DA7A0-4757-4F9F-B7F7-6A9E53AEF8FA}" type="presParOf" srcId="{9C432519-AC3E-4E65-939E-DFC19EFF5CE2}" destId="{EE152A2C-9C80-4802-BADE-B3F2304A38D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BB9EF6-E704-4B65-A2B2-9AC60C187A0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DD1417-4A2D-4731-B2D3-4319A087EAE1}">
      <dgm:prSet/>
      <dgm:spPr/>
      <dgm:t>
        <a:bodyPr/>
        <a:lstStyle/>
        <a:p>
          <a:r>
            <a:rPr lang="en-US" dirty="0"/>
            <a:t>Pick an application, product, or service</a:t>
          </a:r>
        </a:p>
      </dgm:t>
    </dgm:pt>
    <dgm:pt modelId="{904D5111-52A2-41DD-A7F1-6E54E2C89381}" type="parTrans" cxnId="{F19198AC-EE51-4BF4-BC9F-35FB4ED0B0A2}">
      <dgm:prSet/>
      <dgm:spPr/>
      <dgm:t>
        <a:bodyPr/>
        <a:lstStyle/>
        <a:p>
          <a:endParaRPr lang="en-US"/>
        </a:p>
      </dgm:t>
    </dgm:pt>
    <dgm:pt modelId="{1A3A04E1-E719-4876-9419-516E0B843FEE}" type="sibTrans" cxnId="{F19198AC-EE51-4BF4-BC9F-35FB4ED0B0A2}">
      <dgm:prSet/>
      <dgm:spPr/>
      <dgm:t>
        <a:bodyPr/>
        <a:lstStyle/>
        <a:p>
          <a:endParaRPr lang="en-US"/>
        </a:p>
      </dgm:t>
    </dgm:pt>
    <dgm:pt modelId="{07BC7A59-9891-4B3E-9117-041913682F61}">
      <dgm:prSet/>
      <dgm:spPr/>
      <dgm:t>
        <a:bodyPr/>
        <a:lstStyle/>
        <a:p>
          <a:r>
            <a:rPr lang="en-US" dirty="0"/>
            <a:t>Identify which roles are taken and by whom</a:t>
          </a:r>
        </a:p>
      </dgm:t>
      <dgm:extLst>
        <a:ext uri="{E40237B7-FDA0-4F09-8148-C483321AD2D9}">
          <dgm14:cNvPr xmlns:dgm14="http://schemas.microsoft.com/office/drawing/2010/diagram" id="0" name="" descr="Pick an application, product, or service&#10;Identify which roles are taken and by whom&#10;"/>
        </a:ext>
      </dgm:extLst>
    </dgm:pt>
    <dgm:pt modelId="{F4B1093B-BCB9-4342-A031-4151531F7135}" type="parTrans" cxnId="{C298CE02-17EB-4CA0-853E-6EF2700BD3F2}">
      <dgm:prSet/>
      <dgm:spPr/>
      <dgm:t>
        <a:bodyPr/>
        <a:lstStyle/>
        <a:p>
          <a:endParaRPr lang="en-US"/>
        </a:p>
      </dgm:t>
    </dgm:pt>
    <dgm:pt modelId="{4FF0BD79-1602-41DE-8262-D45C27496DB4}" type="sibTrans" cxnId="{C298CE02-17EB-4CA0-853E-6EF2700BD3F2}">
      <dgm:prSet/>
      <dgm:spPr/>
      <dgm:t>
        <a:bodyPr/>
        <a:lstStyle/>
        <a:p>
          <a:endParaRPr lang="en-US"/>
        </a:p>
      </dgm:t>
    </dgm:pt>
    <dgm:pt modelId="{69293B9F-FBA0-4821-9A86-827A2758AC7A}" type="pres">
      <dgm:prSet presAssocID="{F7BB9EF6-E704-4B65-A2B2-9AC60C187A07}" presName="linear" presStyleCnt="0">
        <dgm:presLayoutVars>
          <dgm:animLvl val="lvl"/>
          <dgm:resizeHandles val="exact"/>
        </dgm:presLayoutVars>
      </dgm:prSet>
      <dgm:spPr/>
    </dgm:pt>
    <dgm:pt modelId="{477E549A-08AE-4B67-89EE-665ADFC23B32}" type="pres">
      <dgm:prSet presAssocID="{8EDD1417-4A2D-4731-B2D3-4319A087EA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214768-AB8F-48F6-AD41-177A0C1CBAC0}" type="pres">
      <dgm:prSet presAssocID="{1A3A04E1-E719-4876-9419-516E0B843FEE}" presName="spacer" presStyleCnt="0"/>
      <dgm:spPr/>
    </dgm:pt>
    <dgm:pt modelId="{7E484C6F-5AE3-4F32-8BE8-53F1351922BF}" type="pres">
      <dgm:prSet presAssocID="{07BC7A59-9891-4B3E-9117-041913682F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98CE02-17EB-4CA0-853E-6EF2700BD3F2}" srcId="{F7BB9EF6-E704-4B65-A2B2-9AC60C187A07}" destId="{07BC7A59-9891-4B3E-9117-041913682F61}" srcOrd="1" destOrd="0" parTransId="{F4B1093B-BCB9-4342-A031-4151531F7135}" sibTransId="{4FF0BD79-1602-41DE-8262-D45C27496DB4}"/>
    <dgm:cxn modelId="{86A0D80D-6630-4951-B932-0E2DFA8A0B95}" type="presOf" srcId="{07BC7A59-9891-4B3E-9117-041913682F61}" destId="{7E484C6F-5AE3-4F32-8BE8-53F1351922BF}" srcOrd="0" destOrd="0" presId="urn:microsoft.com/office/officeart/2005/8/layout/vList2"/>
    <dgm:cxn modelId="{E34C4742-2F4A-4470-9132-22A55CF9203F}" type="presOf" srcId="{8EDD1417-4A2D-4731-B2D3-4319A087EAE1}" destId="{477E549A-08AE-4B67-89EE-665ADFC23B32}" srcOrd="0" destOrd="0" presId="urn:microsoft.com/office/officeart/2005/8/layout/vList2"/>
    <dgm:cxn modelId="{F19198AC-EE51-4BF4-BC9F-35FB4ED0B0A2}" srcId="{F7BB9EF6-E704-4B65-A2B2-9AC60C187A07}" destId="{8EDD1417-4A2D-4731-B2D3-4319A087EAE1}" srcOrd="0" destOrd="0" parTransId="{904D5111-52A2-41DD-A7F1-6E54E2C89381}" sibTransId="{1A3A04E1-E719-4876-9419-516E0B843FEE}"/>
    <dgm:cxn modelId="{2B593BB1-3B2F-4B3D-BEAC-AE5208EC57E9}" type="presOf" srcId="{F7BB9EF6-E704-4B65-A2B2-9AC60C187A07}" destId="{69293B9F-FBA0-4821-9A86-827A2758AC7A}" srcOrd="0" destOrd="0" presId="urn:microsoft.com/office/officeart/2005/8/layout/vList2"/>
    <dgm:cxn modelId="{EB19D785-8FFE-4DB5-92E0-DD62C088FBF9}" type="presParOf" srcId="{69293B9F-FBA0-4821-9A86-827A2758AC7A}" destId="{477E549A-08AE-4B67-89EE-665ADFC23B32}" srcOrd="0" destOrd="0" presId="urn:microsoft.com/office/officeart/2005/8/layout/vList2"/>
    <dgm:cxn modelId="{9D261631-2C46-4983-B6D2-D43B65BF0306}" type="presParOf" srcId="{69293B9F-FBA0-4821-9A86-827A2758AC7A}" destId="{B4214768-AB8F-48F6-AD41-177A0C1CBAC0}" srcOrd="1" destOrd="0" presId="urn:microsoft.com/office/officeart/2005/8/layout/vList2"/>
    <dgm:cxn modelId="{768AD610-8EDF-451F-9891-A40C68571F7B}" type="presParOf" srcId="{69293B9F-FBA0-4821-9A86-827A2758AC7A}" destId="{7E484C6F-5AE3-4F32-8BE8-53F1351922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FA121-3E67-4C91-85C1-7B8E5F9E9CF9}">
      <dsp:nvSpPr>
        <dsp:cNvPr id="0" name=""/>
        <dsp:cNvSpPr/>
      </dsp:nvSpPr>
      <dsp:spPr>
        <a:xfrm>
          <a:off x="0" y="404298"/>
          <a:ext cx="5821767" cy="2381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437388" rIns="4518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Partnerships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Activities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Resources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Cost factors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Your value proposition</a:t>
          </a:r>
          <a:endParaRPr lang="en-US" sz="2100" kern="1200"/>
        </a:p>
      </dsp:txBody>
      <dsp:txXfrm>
        <a:off x="0" y="404298"/>
        <a:ext cx="5821767" cy="2381400"/>
      </dsp:txXfrm>
    </dsp:sp>
    <dsp:sp modelId="{8A5F7D0B-16A4-4271-9241-89A80E217EA9}">
      <dsp:nvSpPr>
        <dsp:cNvPr id="0" name=""/>
        <dsp:cNvSpPr/>
      </dsp:nvSpPr>
      <dsp:spPr>
        <a:xfrm>
          <a:off x="291088" y="94338"/>
          <a:ext cx="4075236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Internal factors</a:t>
          </a:r>
        </a:p>
      </dsp:txBody>
      <dsp:txXfrm>
        <a:off x="321350" y="124600"/>
        <a:ext cx="4014712" cy="559396"/>
      </dsp:txXfrm>
    </dsp:sp>
    <dsp:sp modelId="{BD07D961-56B2-49C5-B3B6-E46492855A40}">
      <dsp:nvSpPr>
        <dsp:cNvPr id="0" name=""/>
        <dsp:cNvSpPr/>
      </dsp:nvSpPr>
      <dsp:spPr>
        <a:xfrm>
          <a:off x="0" y="3209059"/>
          <a:ext cx="5821767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437388" rIns="4518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Market segment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Relationships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Sales channels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Revenue streams</a:t>
          </a:r>
        </a:p>
      </dsp:txBody>
      <dsp:txXfrm>
        <a:off x="0" y="3209059"/>
        <a:ext cx="5821767" cy="1984500"/>
      </dsp:txXfrm>
    </dsp:sp>
    <dsp:sp modelId="{E6DC9F1A-0CE0-41BA-85D2-3E9510B29005}">
      <dsp:nvSpPr>
        <dsp:cNvPr id="0" name=""/>
        <dsp:cNvSpPr/>
      </dsp:nvSpPr>
      <dsp:spPr>
        <a:xfrm>
          <a:off x="291088" y="2899099"/>
          <a:ext cx="4075236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External factors</a:t>
          </a:r>
        </a:p>
      </dsp:txBody>
      <dsp:txXfrm>
        <a:off x="321350" y="2929361"/>
        <a:ext cx="4014712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81CA8-34FA-42BD-9CB0-34470FF2EAF3}">
      <dsp:nvSpPr>
        <dsp:cNvPr id="0" name=""/>
        <dsp:cNvSpPr/>
      </dsp:nvSpPr>
      <dsp:spPr>
        <a:xfrm>
          <a:off x="0" y="859283"/>
          <a:ext cx="5821767" cy="15863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94DCC-7D44-4A3F-9D66-ECDA76CFB1BA}">
      <dsp:nvSpPr>
        <dsp:cNvPr id="0" name=""/>
        <dsp:cNvSpPr/>
      </dsp:nvSpPr>
      <dsp:spPr>
        <a:xfrm>
          <a:off x="479876" y="1216216"/>
          <a:ext cx="872503" cy="872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E09E4-64B4-44F0-A801-9DCF9C05ADEF}">
      <dsp:nvSpPr>
        <dsp:cNvPr id="0" name=""/>
        <dsp:cNvSpPr/>
      </dsp:nvSpPr>
      <dsp:spPr>
        <a:xfrm>
          <a:off x="1832256" y="859283"/>
          <a:ext cx="3989510" cy="158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91" tIns="167891" rIns="167891" bIns="16789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Who has the problem?</a:t>
          </a:r>
        </a:p>
      </dsp:txBody>
      <dsp:txXfrm>
        <a:off x="1832256" y="859283"/>
        <a:ext cx="3989510" cy="1586369"/>
      </dsp:txXfrm>
    </dsp:sp>
    <dsp:sp modelId="{A941AAA5-4B9D-43FA-A477-AE12D32A96E4}">
      <dsp:nvSpPr>
        <dsp:cNvPr id="0" name=""/>
        <dsp:cNvSpPr/>
      </dsp:nvSpPr>
      <dsp:spPr>
        <a:xfrm>
          <a:off x="0" y="2842245"/>
          <a:ext cx="5821767" cy="15863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28C31-327E-493A-988F-E3CD8BB38F4A}">
      <dsp:nvSpPr>
        <dsp:cNvPr id="0" name=""/>
        <dsp:cNvSpPr/>
      </dsp:nvSpPr>
      <dsp:spPr>
        <a:xfrm>
          <a:off x="479876" y="3199178"/>
          <a:ext cx="872503" cy="872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DDEF-3077-4FA2-A8FF-0436382422F8}">
      <dsp:nvSpPr>
        <dsp:cNvPr id="0" name=""/>
        <dsp:cNvSpPr/>
      </dsp:nvSpPr>
      <dsp:spPr>
        <a:xfrm>
          <a:off x="1832256" y="2842245"/>
          <a:ext cx="3989510" cy="158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91" tIns="167891" rIns="167891" bIns="16789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do you have in mind?</a:t>
          </a:r>
        </a:p>
      </dsp:txBody>
      <dsp:txXfrm>
        <a:off x="1832256" y="2842245"/>
        <a:ext cx="3989510" cy="1586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042E3-DE51-4115-8AA8-01CA47B480BC}">
      <dsp:nvSpPr>
        <dsp:cNvPr id="0" name=""/>
        <dsp:cNvSpPr/>
      </dsp:nvSpPr>
      <dsp:spPr>
        <a:xfrm>
          <a:off x="0" y="0"/>
          <a:ext cx="8461246" cy="9186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Someone has a problem</a:t>
          </a:r>
        </a:p>
      </dsp:txBody>
      <dsp:txXfrm>
        <a:off x="26905" y="26905"/>
        <a:ext cx="7392380" cy="864792"/>
      </dsp:txXfrm>
    </dsp:sp>
    <dsp:sp modelId="{AC23FFAD-5785-468B-9B9D-F7A1F9EF7168}">
      <dsp:nvSpPr>
        <dsp:cNvPr id="0" name=""/>
        <dsp:cNvSpPr/>
      </dsp:nvSpPr>
      <dsp:spPr>
        <a:xfrm>
          <a:off x="708629" y="1085621"/>
          <a:ext cx="8461246" cy="9186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They know they have one</a:t>
          </a:r>
        </a:p>
      </dsp:txBody>
      <dsp:txXfrm>
        <a:off x="735534" y="1112526"/>
        <a:ext cx="7101715" cy="864792"/>
      </dsp:txXfrm>
    </dsp:sp>
    <dsp:sp modelId="{2598AA25-5973-44CC-8E34-B58159B9881C}">
      <dsp:nvSpPr>
        <dsp:cNvPr id="0" name=""/>
        <dsp:cNvSpPr/>
      </dsp:nvSpPr>
      <dsp:spPr>
        <a:xfrm>
          <a:off x="1406682" y="2171243"/>
          <a:ext cx="8461246" cy="9186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They are actively looking for a solution</a:t>
          </a:r>
        </a:p>
      </dsp:txBody>
      <dsp:txXfrm>
        <a:off x="1433587" y="2198148"/>
        <a:ext cx="7112291" cy="864792"/>
      </dsp:txXfrm>
    </dsp:sp>
    <dsp:sp modelId="{29F68C21-84EC-4A37-8847-AB5E3C4BE68E}">
      <dsp:nvSpPr>
        <dsp:cNvPr id="0" name=""/>
        <dsp:cNvSpPr/>
      </dsp:nvSpPr>
      <dsp:spPr>
        <a:xfrm>
          <a:off x="2115311" y="3256865"/>
          <a:ext cx="8461246" cy="9186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They can access resources to obtain it</a:t>
          </a:r>
        </a:p>
      </dsp:txBody>
      <dsp:txXfrm>
        <a:off x="2142216" y="3283770"/>
        <a:ext cx="7101715" cy="864792"/>
      </dsp:txXfrm>
    </dsp:sp>
    <dsp:sp modelId="{6CB47325-656F-4B35-8293-1D7ED8C986B4}">
      <dsp:nvSpPr>
        <dsp:cNvPr id="0" name=""/>
        <dsp:cNvSpPr/>
      </dsp:nvSpPr>
      <dsp:spPr>
        <a:xfrm>
          <a:off x="7864154" y="703566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98499" y="703566"/>
        <a:ext cx="328401" cy="449311"/>
      </dsp:txXfrm>
    </dsp:sp>
    <dsp:sp modelId="{56F16109-8BC8-4C45-9CAF-86EA72F28BA8}">
      <dsp:nvSpPr>
        <dsp:cNvPr id="0" name=""/>
        <dsp:cNvSpPr/>
      </dsp:nvSpPr>
      <dsp:spPr>
        <a:xfrm>
          <a:off x="8572783" y="1789188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07128" y="1789188"/>
        <a:ext cx="328401" cy="449311"/>
      </dsp:txXfrm>
    </dsp:sp>
    <dsp:sp modelId="{B7EC3776-896E-4017-85B2-F14539FE398F}">
      <dsp:nvSpPr>
        <dsp:cNvPr id="0" name=""/>
        <dsp:cNvSpPr/>
      </dsp:nvSpPr>
      <dsp:spPr>
        <a:xfrm>
          <a:off x="9270836" y="2874809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405181" y="2874809"/>
        <a:ext cx="328401" cy="449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F8B64-43AF-46C3-9623-A73C57DAD823}">
      <dsp:nvSpPr>
        <dsp:cNvPr id="0" name=""/>
        <dsp:cNvSpPr/>
      </dsp:nvSpPr>
      <dsp:spPr>
        <a:xfrm>
          <a:off x="0" y="4337222"/>
          <a:ext cx="5821767" cy="948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B2M</a:t>
          </a:r>
        </a:p>
      </dsp:txBody>
      <dsp:txXfrm>
        <a:off x="0" y="4337222"/>
        <a:ext cx="5821767" cy="512394"/>
      </dsp:txXfrm>
    </dsp:sp>
    <dsp:sp modelId="{21DBF9F2-B233-4BEE-8FAF-4FB339D53F6A}">
      <dsp:nvSpPr>
        <dsp:cNvPr id="0" name=""/>
        <dsp:cNvSpPr/>
      </dsp:nvSpPr>
      <dsp:spPr>
        <a:xfrm>
          <a:off x="0" y="4830638"/>
          <a:ext cx="2910883" cy="4364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Book publishers sell you the books…</a:t>
          </a:r>
        </a:p>
      </dsp:txBody>
      <dsp:txXfrm>
        <a:off x="0" y="4830638"/>
        <a:ext cx="2910883" cy="436483"/>
      </dsp:txXfrm>
    </dsp:sp>
    <dsp:sp modelId="{BF77A40F-C682-447B-8103-C441FC6271CA}">
      <dsp:nvSpPr>
        <dsp:cNvPr id="0" name=""/>
        <dsp:cNvSpPr/>
      </dsp:nvSpPr>
      <dsp:spPr>
        <a:xfrm>
          <a:off x="2910883" y="4830638"/>
          <a:ext cx="2910883" cy="4364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 through professors</a:t>
          </a:r>
        </a:p>
      </dsp:txBody>
      <dsp:txXfrm>
        <a:off x="2910883" y="4830638"/>
        <a:ext cx="2910883" cy="436483"/>
      </dsp:txXfrm>
    </dsp:sp>
    <dsp:sp modelId="{3188D41F-6F47-4A62-9E36-A99766186533}">
      <dsp:nvSpPr>
        <dsp:cNvPr id="0" name=""/>
        <dsp:cNvSpPr/>
      </dsp:nvSpPr>
      <dsp:spPr>
        <a:xfrm rot="10800000">
          <a:off x="0" y="2892080"/>
          <a:ext cx="5821767" cy="145937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B2C</a:t>
          </a:r>
        </a:p>
      </dsp:txBody>
      <dsp:txXfrm rot="-10800000">
        <a:off x="0" y="2892080"/>
        <a:ext cx="5821767" cy="512240"/>
      </dsp:txXfrm>
    </dsp:sp>
    <dsp:sp modelId="{1604708D-E13F-4C8B-9646-EDF1C03453C3}">
      <dsp:nvSpPr>
        <dsp:cNvPr id="0" name=""/>
        <dsp:cNvSpPr/>
      </dsp:nvSpPr>
      <dsp:spPr>
        <a:xfrm>
          <a:off x="0" y="3404321"/>
          <a:ext cx="2910883" cy="4363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You, buying the car…</a:t>
          </a:r>
        </a:p>
      </dsp:txBody>
      <dsp:txXfrm>
        <a:off x="0" y="3404321"/>
        <a:ext cx="2910883" cy="436353"/>
      </dsp:txXfrm>
    </dsp:sp>
    <dsp:sp modelId="{322D92E6-571E-471A-8A8C-FD06B521F1FD}">
      <dsp:nvSpPr>
        <dsp:cNvPr id="0" name=""/>
        <dsp:cNvSpPr/>
      </dsp:nvSpPr>
      <dsp:spPr>
        <a:xfrm>
          <a:off x="2910883" y="3404321"/>
          <a:ext cx="2910883" cy="4363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… and the phone</a:t>
          </a:r>
          <a:endParaRPr lang="en-US" sz="1400" kern="1200" dirty="0"/>
        </a:p>
      </dsp:txBody>
      <dsp:txXfrm>
        <a:off x="2910883" y="3404321"/>
        <a:ext cx="2910883" cy="436353"/>
      </dsp:txXfrm>
    </dsp:sp>
    <dsp:sp modelId="{4A0BBEB8-0741-4163-8C84-A8AD2E252D28}">
      <dsp:nvSpPr>
        <dsp:cNvPr id="0" name=""/>
        <dsp:cNvSpPr/>
      </dsp:nvSpPr>
      <dsp:spPr>
        <a:xfrm rot="10800000">
          <a:off x="0" y="1446939"/>
          <a:ext cx="5821767" cy="145937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B2B</a:t>
          </a:r>
        </a:p>
      </dsp:txBody>
      <dsp:txXfrm rot="-10800000">
        <a:off x="0" y="1446939"/>
        <a:ext cx="5821767" cy="512240"/>
      </dsp:txXfrm>
    </dsp:sp>
    <dsp:sp modelId="{98AC0371-4BD8-455C-AE3D-22A0E1443510}">
      <dsp:nvSpPr>
        <dsp:cNvPr id="0" name=""/>
        <dsp:cNvSpPr/>
      </dsp:nvSpPr>
      <dsp:spPr>
        <a:xfrm>
          <a:off x="0" y="1959179"/>
          <a:ext cx="2910883" cy="4363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 manufacturers buying components from suppliers</a:t>
          </a:r>
        </a:p>
      </dsp:txBody>
      <dsp:txXfrm>
        <a:off x="0" y="1959179"/>
        <a:ext cx="2910883" cy="436353"/>
      </dsp:txXfrm>
    </dsp:sp>
    <dsp:sp modelId="{54A6F43F-14C3-4553-A777-4F43E8242B8A}">
      <dsp:nvSpPr>
        <dsp:cNvPr id="0" name=""/>
        <dsp:cNvSpPr/>
      </dsp:nvSpPr>
      <dsp:spPr>
        <a:xfrm>
          <a:off x="2910883" y="1959179"/>
          <a:ext cx="2910883" cy="4363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Apple buying screens from Samsung</a:t>
          </a:r>
        </a:p>
      </dsp:txBody>
      <dsp:txXfrm>
        <a:off x="2910883" y="1959179"/>
        <a:ext cx="2910883" cy="436353"/>
      </dsp:txXfrm>
    </dsp:sp>
    <dsp:sp modelId="{62E2A9D7-C07E-4E0A-8504-0154D03AFF54}">
      <dsp:nvSpPr>
        <dsp:cNvPr id="0" name=""/>
        <dsp:cNvSpPr/>
      </dsp:nvSpPr>
      <dsp:spPr>
        <a:xfrm rot="10800000">
          <a:off x="0" y="1797"/>
          <a:ext cx="5821767" cy="145937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are the major types of customer?</a:t>
          </a:r>
        </a:p>
      </dsp:txBody>
      <dsp:txXfrm rot="10800000">
        <a:off x="0" y="1797"/>
        <a:ext cx="5821767" cy="948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C5A8A-3563-483B-A6F4-2995F53E73F8}">
      <dsp:nvSpPr>
        <dsp:cNvPr id="0" name=""/>
        <dsp:cNvSpPr/>
      </dsp:nvSpPr>
      <dsp:spPr>
        <a:xfrm>
          <a:off x="0" y="45513"/>
          <a:ext cx="5821767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Company size</a:t>
          </a:r>
        </a:p>
      </dsp:txBody>
      <dsp:txXfrm>
        <a:off x="31984" y="77497"/>
        <a:ext cx="5757799" cy="591232"/>
      </dsp:txXfrm>
    </dsp:sp>
    <dsp:sp modelId="{3CE23F66-35F9-4B80-BF26-0C9D9D521C0A}">
      <dsp:nvSpPr>
        <dsp:cNvPr id="0" name=""/>
        <dsp:cNvSpPr/>
      </dsp:nvSpPr>
      <dsp:spPr>
        <a:xfrm>
          <a:off x="0" y="700713"/>
          <a:ext cx="5821767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Employee count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Number of stores</a:t>
          </a:r>
        </a:p>
      </dsp:txBody>
      <dsp:txXfrm>
        <a:off x="0" y="700713"/>
        <a:ext cx="5821767" cy="738990"/>
      </dsp:txXfrm>
    </dsp:sp>
    <dsp:sp modelId="{33261F02-0E6F-4F31-9B36-8F7E3397D4CB}">
      <dsp:nvSpPr>
        <dsp:cNvPr id="0" name=""/>
        <dsp:cNvSpPr/>
      </dsp:nvSpPr>
      <dsp:spPr>
        <a:xfrm>
          <a:off x="0" y="1439703"/>
          <a:ext cx="5821767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Location, location, location</a:t>
          </a:r>
        </a:p>
      </dsp:txBody>
      <dsp:txXfrm>
        <a:off x="31984" y="1471687"/>
        <a:ext cx="5757799" cy="591232"/>
      </dsp:txXfrm>
    </dsp:sp>
    <dsp:sp modelId="{523112D1-630E-4F8C-BAB1-49D55050DD02}">
      <dsp:nvSpPr>
        <dsp:cNvPr id="0" name=""/>
        <dsp:cNvSpPr/>
      </dsp:nvSpPr>
      <dsp:spPr>
        <a:xfrm>
          <a:off x="0" y="2094903"/>
          <a:ext cx="5821767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Local software companies?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Fintech firms in Quebec and Ontario?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Can you reach customers in the US? Worldwide?</a:t>
          </a:r>
        </a:p>
      </dsp:txBody>
      <dsp:txXfrm>
        <a:off x="0" y="2094903"/>
        <a:ext cx="5821767" cy="1391040"/>
      </dsp:txXfrm>
    </dsp:sp>
    <dsp:sp modelId="{99B9E597-92F4-4981-BB0E-A7028BFB13A9}">
      <dsp:nvSpPr>
        <dsp:cNvPr id="0" name=""/>
        <dsp:cNvSpPr/>
      </dsp:nvSpPr>
      <dsp:spPr>
        <a:xfrm>
          <a:off x="0" y="3485943"/>
          <a:ext cx="5821767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Sector</a:t>
          </a:r>
          <a:endParaRPr lang="en-US" sz="2800" kern="1200"/>
        </a:p>
      </dsp:txBody>
      <dsp:txXfrm>
        <a:off x="31984" y="3517927"/>
        <a:ext cx="5757799" cy="591232"/>
      </dsp:txXfrm>
    </dsp:sp>
    <dsp:sp modelId="{2DE8D6DD-17E1-4147-B197-42246C9D7868}">
      <dsp:nvSpPr>
        <dsp:cNvPr id="0" name=""/>
        <dsp:cNvSpPr/>
      </dsp:nvSpPr>
      <dsp:spPr>
        <a:xfrm>
          <a:off x="0" y="4141143"/>
          <a:ext cx="5821767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Engineering firms needing your tools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Pharmaceutical manufacturers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/>
            <a:t>AI developers</a:t>
          </a:r>
          <a:endParaRPr lang="en-US" sz="2200" kern="1200" dirty="0"/>
        </a:p>
      </dsp:txBody>
      <dsp:txXfrm>
        <a:off x="0" y="4141143"/>
        <a:ext cx="5821767" cy="1101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99E8-161F-42AC-9678-3A86A46B4B1E}">
      <dsp:nvSpPr>
        <dsp:cNvPr id="0" name=""/>
        <dsp:cNvSpPr/>
      </dsp:nvSpPr>
      <dsp:spPr>
        <a:xfrm>
          <a:off x="0" y="43218"/>
          <a:ext cx="5821767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Demographic</a:t>
          </a:r>
        </a:p>
      </dsp:txBody>
      <dsp:txXfrm>
        <a:off x="25130" y="68348"/>
        <a:ext cx="5771507" cy="464540"/>
      </dsp:txXfrm>
    </dsp:sp>
    <dsp:sp modelId="{581A899A-F23A-4DD1-8E84-BA7AF9CFBA35}">
      <dsp:nvSpPr>
        <dsp:cNvPr id="0" name=""/>
        <dsp:cNvSpPr/>
      </dsp:nvSpPr>
      <dsp:spPr>
        <a:xfrm>
          <a:off x="0" y="558018"/>
          <a:ext cx="5821767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Young consumers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Families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University educated individuals</a:t>
          </a:r>
        </a:p>
      </dsp:txBody>
      <dsp:txXfrm>
        <a:off x="0" y="558018"/>
        <a:ext cx="5821767" cy="842490"/>
      </dsp:txXfrm>
    </dsp:sp>
    <dsp:sp modelId="{13C19521-79E1-4860-BB82-D78603FD8C97}">
      <dsp:nvSpPr>
        <dsp:cNvPr id="0" name=""/>
        <dsp:cNvSpPr/>
      </dsp:nvSpPr>
      <dsp:spPr>
        <a:xfrm>
          <a:off x="0" y="1400508"/>
          <a:ext cx="5821767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Behavioral</a:t>
          </a:r>
        </a:p>
      </dsp:txBody>
      <dsp:txXfrm>
        <a:off x="25130" y="1425638"/>
        <a:ext cx="5771507" cy="464540"/>
      </dsp:txXfrm>
    </dsp:sp>
    <dsp:sp modelId="{3FF55862-3EE5-485F-BE5D-BD0A49EE8715}">
      <dsp:nvSpPr>
        <dsp:cNvPr id="0" name=""/>
        <dsp:cNvSpPr/>
      </dsp:nvSpPr>
      <dsp:spPr>
        <a:xfrm>
          <a:off x="0" y="1915308"/>
          <a:ext cx="5821767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Fans of energy drinks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Avid yoga practitioners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Attitude towards your product is strongly dictated by this factor</a:t>
          </a:r>
        </a:p>
      </dsp:txBody>
      <dsp:txXfrm>
        <a:off x="0" y="1915308"/>
        <a:ext cx="5821767" cy="1092960"/>
      </dsp:txXfrm>
    </dsp:sp>
    <dsp:sp modelId="{80744251-1020-4DC2-8A81-D62699A9A349}">
      <dsp:nvSpPr>
        <dsp:cNvPr id="0" name=""/>
        <dsp:cNvSpPr/>
      </dsp:nvSpPr>
      <dsp:spPr>
        <a:xfrm>
          <a:off x="0" y="3008268"/>
          <a:ext cx="5821767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Psychographic</a:t>
          </a:r>
        </a:p>
      </dsp:txBody>
      <dsp:txXfrm>
        <a:off x="25130" y="3033398"/>
        <a:ext cx="5771507" cy="464540"/>
      </dsp:txXfrm>
    </dsp:sp>
    <dsp:sp modelId="{930706BC-3074-4990-B6EA-191F649D76A6}">
      <dsp:nvSpPr>
        <dsp:cNvPr id="0" name=""/>
        <dsp:cNvSpPr/>
      </dsp:nvSpPr>
      <dsp:spPr>
        <a:xfrm>
          <a:off x="0" y="3523069"/>
          <a:ext cx="5821767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Compulsive personality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Ambitious lifestyle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Social class</a:t>
          </a:r>
        </a:p>
      </dsp:txBody>
      <dsp:txXfrm>
        <a:off x="0" y="3523069"/>
        <a:ext cx="5821767" cy="842490"/>
      </dsp:txXfrm>
    </dsp:sp>
    <dsp:sp modelId="{CB3DD243-0137-4D9C-813B-D8B33674A06F}">
      <dsp:nvSpPr>
        <dsp:cNvPr id="0" name=""/>
        <dsp:cNvSpPr/>
      </dsp:nvSpPr>
      <dsp:spPr>
        <a:xfrm>
          <a:off x="0" y="4365559"/>
          <a:ext cx="5821767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Geographic</a:t>
          </a:r>
        </a:p>
      </dsp:txBody>
      <dsp:txXfrm>
        <a:off x="25130" y="4390689"/>
        <a:ext cx="5771507" cy="464540"/>
      </dsp:txXfrm>
    </dsp:sp>
    <dsp:sp modelId="{001D02E8-8825-4BCC-BFDE-44B7DDCC403F}">
      <dsp:nvSpPr>
        <dsp:cNvPr id="0" name=""/>
        <dsp:cNvSpPr/>
      </dsp:nvSpPr>
      <dsp:spPr>
        <a:xfrm>
          <a:off x="0" y="4880359"/>
          <a:ext cx="582176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Again, where your customers live</a:t>
          </a:r>
        </a:p>
      </dsp:txBody>
      <dsp:txXfrm>
        <a:off x="0" y="4880359"/>
        <a:ext cx="5821767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ACFA-3316-47BB-A735-F4436BEBFE15}">
      <dsp:nvSpPr>
        <dsp:cNvPr id="0" name=""/>
        <dsp:cNvSpPr/>
      </dsp:nvSpPr>
      <dsp:spPr>
        <a:xfrm>
          <a:off x="0" y="252293"/>
          <a:ext cx="2869548" cy="286950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Core Competency</a:t>
          </a:r>
          <a:endParaRPr lang="en-CA" sz="2400" kern="1200" dirty="0"/>
        </a:p>
      </dsp:txBody>
      <dsp:txXfrm>
        <a:off x="420236" y="672523"/>
        <a:ext cx="2029076" cy="2029047"/>
      </dsp:txXfrm>
    </dsp:sp>
    <dsp:sp modelId="{322FB527-16E6-47CE-BA3D-83122053D10E}">
      <dsp:nvSpPr>
        <dsp:cNvPr id="0" name=""/>
        <dsp:cNvSpPr/>
      </dsp:nvSpPr>
      <dsp:spPr>
        <a:xfrm>
          <a:off x="1476982" y="2166096"/>
          <a:ext cx="2869548" cy="2869507"/>
        </a:xfrm>
        <a:prstGeom prst="ellipse">
          <a:avLst/>
        </a:prstGeom>
        <a:solidFill>
          <a:schemeClr val="accent5">
            <a:alpha val="50000"/>
            <a:hueOff val="-1519836"/>
            <a:satOff val="1607"/>
            <a:lumOff val="-2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Strategic Focus</a:t>
          </a:r>
          <a:endParaRPr lang="en-CA" sz="2400" kern="1200" dirty="0"/>
        </a:p>
      </dsp:txBody>
      <dsp:txXfrm>
        <a:off x="1897218" y="2586326"/>
        <a:ext cx="2029076" cy="2029047"/>
      </dsp:txXfrm>
    </dsp:sp>
    <dsp:sp modelId="{12A1C702-5345-4CA0-B54D-35EE90FB99D6}">
      <dsp:nvSpPr>
        <dsp:cNvPr id="0" name=""/>
        <dsp:cNvSpPr/>
      </dsp:nvSpPr>
      <dsp:spPr>
        <a:xfrm>
          <a:off x="2952218" y="252293"/>
          <a:ext cx="2869548" cy="2869507"/>
        </a:xfrm>
        <a:prstGeom prst="ellipse">
          <a:avLst/>
        </a:prstGeom>
        <a:solidFill>
          <a:schemeClr val="accent5">
            <a:alpha val="50000"/>
            <a:hueOff val="-3039673"/>
            <a:satOff val="3213"/>
            <a:lumOff val="-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Market</a:t>
          </a:r>
          <a:endParaRPr lang="en-CA" sz="2400" kern="1200" dirty="0"/>
        </a:p>
      </dsp:txBody>
      <dsp:txXfrm>
        <a:off x="3372454" y="672523"/>
        <a:ext cx="2029076" cy="20290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5BA61-B376-46B5-AC94-C6A4A8E53861}">
      <dsp:nvSpPr>
        <dsp:cNvPr id="0" name=""/>
        <dsp:cNvSpPr/>
      </dsp:nvSpPr>
      <dsp:spPr>
        <a:xfrm>
          <a:off x="658780" y="369"/>
          <a:ext cx="2363911" cy="162873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598C3-22B0-4E18-B869-480924B0CECD}">
      <dsp:nvSpPr>
        <dsp:cNvPr id="0" name=""/>
        <dsp:cNvSpPr/>
      </dsp:nvSpPr>
      <dsp:spPr>
        <a:xfrm>
          <a:off x="658780" y="1629104"/>
          <a:ext cx="2363911" cy="87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 user</a:t>
          </a:r>
          <a:endParaRPr lang="en-CA" sz="2500" kern="1200"/>
        </a:p>
      </dsp:txBody>
      <dsp:txXfrm>
        <a:off x="658780" y="1629104"/>
        <a:ext cx="2363911" cy="877011"/>
      </dsp:txXfrm>
    </dsp:sp>
    <dsp:sp modelId="{6D34255C-EA6F-4AA0-92B3-2659EA121E9E}">
      <dsp:nvSpPr>
        <dsp:cNvPr id="0" name=""/>
        <dsp:cNvSpPr/>
      </dsp:nvSpPr>
      <dsp:spPr>
        <a:xfrm>
          <a:off x="3259181" y="369"/>
          <a:ext cx="2363911" cy="162873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B1F6B-5A44-49EE-9C25-45DCBC194014}">
      <dsp:nvSpPr>
        <dsp:cNvPr id="0" name=""/>
        <dsp:cNvSpPr/>
      </dsp:nvSpPr>
      <dsp:spPr>
        <a:xfrm>
          <a:off x="3259181" y="1629104"/>
          <a:ext cx="2363911" cy="87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Influencer</a:t>
          </a:r>
          <a:endParaRPr lang="en-CA" sz="2500" kern="1200"/>
        </a:p>
      </dsp:txBody>
      <dsp:txXfrm>
        <a:off x="3259181" y="1629104"/>
        <a:ext cx="2363911" cy="877011"/>
      </dsp:txXfrm>
    </dsp:sp>
    <dsp:sp modelId="{C51EB824-D2EB-49AD-907F-F240E4117271}">
      <dsp:nvSpPr>
        <dsp:cNvPr id="0" name=""/>
        <dsp:cNvSpPr/>
      </dsp:nvSpPr>
      <dsp:spPr>
        <a:xfrm>
          <a:off x="658780" y="2742506"/>
          <a:ext cx="2363911" cy="162873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0D22-B973-448D-9831-F13D578D54B1}">
      <dsp:nvSpPr>
        <dsp:cNvPr id="0" name=""/>
        <dsp:cNvSpPr/>
      </dsp:nvSpPr>
      <dsp:spPr>
        <a:xfrm>
          <a:off x="658780" y="4371241"/>
          <a:ext cx="2363911" cy="87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Decision maker</a:t>
          </a:r>
          <a:endParaRPr lang="en-CA" sz="2500" kern="1200"/>
        </a:p>
      </dsp:txBody>
      <dsp:txXfrm>
        <a:off x="658780" y="4371241"/>
        <a:ext cx="2363911" cy="877011"/>
      </dsp:txXfrm>
    </dsp:sp>
    <dsp:sp modelId="{20690B5E-BC5E-43DD-B84E-B6BB934BCD71}">
      <dsp:nvSpPr>
        <dsp:cNvPr id="0" name=""/>
        <dsp:cNvSpPr/>
      </dsp:nvSpPr>
      <dsp:spPr>
        <a:xfrm>
          <a:off x="3259181" y="2742506"/>
          <a:ext cx="2363911" cy="162873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52A2C-9C80-4802-BADE-B3F2304A38D9}">
      <dsp:nvSpPr>
        <dsp:cNvPr id="0" name=""/>
        <dsp:cNvSpPr/>
      </dsp:nvSpPr>
      <dsp:spPr>
        <a:xfrm>
          <a:off x="3259181" y="4371241"/>
          <a:ext cx="2363911" cy="87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Purchaser</a:t>
          </a:r>
          <a:endParaRPr lang="en-CA" sz="2500" kern="1200" dirty="0"/>
        </a:p>
      </dsp:txBody>
      <dsp:txXfrm>
        <a:off x="3259181" y="4371241"/>
        <a:ext cx="2363911" cy="8770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E549A-08AE-4B67-89EE-665ADFC23B32}">
      <dsp:nvSpPr>
        <dsp:cNvPr id="0" name=""/>
        <dsp:cNvSpPr/>
      </dsp:nvSpPr>
      <dsp:spPr>
        <a:xfrm>
          <a:off x="0" y="46728"/>
          <a:ext cx="5821767" cy="25295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Pick an application, product, or service</a:t>
          </a:r>
        </a:p>
      </dsp:txBody>
      <dsp:txXfrm>
        <a:off x="123482" y="170210"/>
        <a:ext cx="5574803" cy="2282576"/>
      </dsp:txXfrm>
    </dsp:sp>
    <dsp:sp modelId="{7E484C6F-5AE3-4F32-8BE8-53F1351922BF}">
      <dsp:nvSpPr>
        <dsp:cNvPr id="0" name=""/>
        <dsp:cNvSpPr/>
      </dsp:nvSpPr>
      <dsp:spPr>
        <a:xfrm>
          <a:off x="0" y="2711629"/>
          <a:ext cx="5821767" cy="25295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Identify which roles are taken and by whom</a:t>
          </a:r>
        </a:p>
      </dsp:txBody>
      <dsp:txXfrm>
        <a:off x="123482" y="2835111"/>
        <a:ext cx="5574803" cy="228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something that you will get back to throughout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Authors and recording artists also go through a B2M scenario, selling their intellectual property to publishers and eventually get paid royalties by the end users, you and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8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AI companies need to make their products and services? Who are their suppliers?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target market can be identified as:</a:t>
            </a:r>
          </a:p>
          <a:p>
            <a:r>
              <a:rPr lang="en-US" dirty="0"/>
              <a:t>Niche (sports cars manufacturers)</a:t>
            </a:r>
          </a:p>
          <a:p>
            <a:r>
              <a:rPr lang="en-US" dirty="0"/>
              <a:t>Mass market (diffusion fashion lines)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turn into a discussion exercise (grade schools, cloud solutions,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3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Activities: your core competency 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nFVlyKRVgwg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Your Target Customer</a:t>
            </a:r>
          </a:p>
        </p:txBody>
      </p:sp>
      <p:pic>
        <p:nvPicPr>
          <p:cNvPr id="70" name="Picture 69" descr="Sphere of mesh and nodes">
            <a:extLst>
              <a:ext uri="{FF2B5EF4-FFF2-40B4-BE49-F238E27FC236}">
                <a16:creationId xmlns:a16="http://schemas.microsoft.com/office/drawing/2014/main" id="{435659C6-9B93-42C6-B2F6-43058E01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5" b="32160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55B09-B94E-458B-89D8-26231CF2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Start by addressing these questions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1FECD3-0F5B-49C8-AC56-C08141F5A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26558"/>
              </p:ext>
            </p:extLst>
          </p:nvPr>
        </p:nvGraphicFramePr>
        <p:xfrm>
          <a:off x="508527" y="585442"/>
          <a:ext cx="11152445" cy="428930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755232">
                  <a:extLst>
                    <a:ext uri="{9D8B030D-6E8A-4147-A177-3AD203B41FA5}">
                      <a16:colId xmlns:a16="http://schemas.microsoft.com/office/drawing/2014/main" val="1767565753"/>
                    </a:ext>
                  </a:extLst>
                </a:gridCol>
                <a:gridCol w="2038621">
                  <a:extLst>
                    <a:ext uri="{9D8B030D-6E8A-4147-A177-3AD203B41FA5}">
                      <a16:colId xmlns:a16="http://schemas.microsoft.com/office/drawing/2014/main" val="3542907126"/>
                    </a:ext>
                  </a:extLst>
                </a:gridCol>
                <a:gridCol w="1785754">
                  <a:extLst>
                    <a:ext uri="{9D8B030D-6E8A-4147-A177-3AD203B41FA5}">
                      <a16:colId xmlns:a16="http://schemas.microsoft.com/office/drawing/2014/main" val="3362611208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2407810675"/>
                    </a:ext>
                  </a:extLst>
                </a:gridCol>
                <a:gridCol w="2384490">
                  <a:extLst>
                    <a:ext uri="{9D8B030D-6E8A-4147-A177-3AD203B41FA5}">
                      <a16:colId xmlns:a16="http://schemas.microsoft.com/office/drawing/2014/main" val="3937228370"/>
                    </a:ext>
                  </a:extLst>
                </a:gridCol>
                <a:gridCol w="1960521">
                  <a:extLst>
                    <a:ext uri="{9D8B030D-6E8A-4147-A177-3AD203B41FA5}">
                      <a16:colId xmlns:a16="http://schemas.microsoft.com/office/drawing/2014/main" val="1634214022"/>
                    </a:ext>
                  </a:extLst>
                </a:gridCol>
              </a:tblGrid>
              <a:tr h="159178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Partners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Activities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Value Proposition</a:t>
                      </a:r>
                    </a:p>
                    <a:p>
                      <a:pPr algn="ctr" fontAlgn="t"/>
                      <a:endParaRPr lang="en-CA" sz="220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Which customer need are you satisfying?</a:t>
                      </a: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What value do you deliver to each segment?</a:t>
                      </a: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What combination of product or service?</a:t>
                      </a:r>
                      <a:endParaRPr lang="en-CA" sz="2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Customer</a:t>
                      </a:r>
                      <a:b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Relationships</a:t>
                      </a:r>
                      <a:endParaRPr lang="en-CA" sz="2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Customer</a:t>
                      </a:r>
                      <a:b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Segments</a:t>
                      </a:r>
                    </a:p>
                    <a:p>
                      <a:pPr algn="ctr" fontAlgn="t"/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Whom are you delivering value for?</a:t>
                      </a: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Which segments will you focus on?</a:t>
                      </a:r>
                      <a:endParaRPr lang="en-CA" sz="2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231512"/>
                  </a:ext>
                </a:extLst>
              </a:tr>
              <a:tr h="159178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Resources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Channels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02143"/>
                  </a:ext>
                </a:extLst>
              </a:tr>
              <a:tr h="110574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Cost Structure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Revenue Streams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4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5211E5-4398-4100-B865-14B76803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How do you identify a customer?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Someone has a problem&#10;They know they have one&#10;They are actively looking for a solution&#10;They can access resources to obtain it&#10;">
            <a:extLst>
              <a:ext uri="{FF2B5EF4-FFF2-40B4-BE49-F238E27FC236}">
                <a16:creationId xmlns:a16="http://schemas.microsoft.com/office/drawing/2014/main" id="{E424987E-BE40-4352-B057-EA1DC1ADD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7896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18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1F3705-8806-46E6-8421-0F1A828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Segmentation</a:t>
            </a:r>
          </a:p>
        </p:txBody>
      </p:sp>
      <p:pic>
        <p:nvPicPr>
          <p:cNvPr id="5" name="Picture 4" descr="Lemon slices pattern on vibrant turquoise colour background">
            <a:extLst>
              <a:ext uri="{FF2B5EF4-FFF2-40B4-BE49-F238E27FC236}">
                <a16:creationId xmlns:a16="http://schemas.microsoft.com/office/drawing/2014/main" id="{032C6672-5AE5-4780-8C1C-7646A15CC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6" b="26820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9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5391-F0C4-4E7E-AAAF-37DD930B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determine who is part of your market?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A147-5CD8-4826-A825-11C7E889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your customer be a senior group?</a:t>
            </a:r>
          </a:p>
          <a:p>
            <a:r>
              <a:rPr lang="en-US" dirty="0"/>
              <a:t>A young audience?</a:t>
            </a:r>
          </a:p>
          <a:p>
            <a:r>
              <a:rPr lang="en-US" dirty="0"/>
              <a:t>Could your customers be in this lecture?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30F9-4EC4-4BFC-9C83-3E337D2D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Do you plan on selling to the entire world?</a:t>
            </a:r>
            <a:endParaRPr lang="en-CA" dirty="0"/>
          </a:p>
        </p:txBody>
      </p:sp>
      <p:graphicFrame>
        <p:nvGraphicFramePr>
          <p:cNvPr id="5" name="Content Placeholder 2" descr="What are the major types of customer?&#10;B2B&#10; Car manufacturers buying components from suppliers&#10; Apple buying screens from Samsung&#10;B2C&#10; You, buying the car…&#10; … and the phone&#10;B2M&#10; Book publishers sell you the books…&#10; … through professors&#10;">
            <a:extLst>
              <a:ext uri="{FF2B5EF4-FFF2-40B4-BE49-F238E27FC236}">
                <a16:creationId xmlns:a16="http://schemas.microsoft.com/office/drawing/2014/main" id="{960C0E75-E745-4061-AF9A-E047099D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8412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18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8BD4-1421-49E8-AEC7-4FF42AEF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How do you segment a B2B market?</a:t>
            </a:r>
            <a:endParaRPr lang="en-CA" dirty="0"/>
          </a:p>
        </p:txBody>
      </p:sp>
      <p:graphicFrame>
        <p:nvGraphicFramePr>
          <p:cNvPr id="5" name="Content Placeholder 2" descr="Company size&#10; Employee count&#10; Number of stores&#10;Location, location, location&#10; Local software companies?&#10; Fintech firms in Quebec and Ontario?&#10; Can you reach customers in the US? Worldwide?&#10;Sector&#10; Engineering firms needing your tools&#10; Pharmaceutical manufacturers&#10; AI developers&#10;">
            <a:extLst>
              <a:ext uri="{FF2B5EF4-FFF2-40B4-BE49-F238E27FC236}">
                <a16:creationId xmlns:a16="http://schemas.microsoft.com/office/drawing/2014/main" id="{3BAF4C91-0267-4548-B8FB-E7FF186AC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48156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87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06F9-71A2-4570-A2F1-B6C2DE47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What about B2C?</a:t>
            </a:r>
            <a:endParaRPr lang="en-CA" dirty="0"/>
          </a:p>
        </p:txBody>
      </p:sp>
      <p:graphicFrame>
        <p:nvGraphicFramePr>
          <p:cNvPr id="5" name="Content Placeholder 2" descr="Demographic&#10; Young consumers&#10; Families&#10; University educated individuals&#10;Behavioral&#10; Fans of energy drinks&#10; Avid yoga practitioners&#10; Attitude towards your product is strongly dictated by this factor&#10;Psychographic&#10; Compulsive personality&#10; Ambitious lifestyle&#10; Social class&#10;Geographic&#10; Again, where your customers live&#10;">
            <a:extLst>
              <a:ext uri="{FF2B5EF4-FFF2-40B4-BE49-F238E27FC236}">
                <a16:creationId xmlns:a16="http://schemas.microsoft.com/office/drawing/2014/main" id="{77390B31-C2E0-412A-9C53-B18A1BEAE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26248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04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DF51-33FA-4E3C-9928-35A3B007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determine what your target market segment is, put a face on it.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4AFB-A55F-440E-A8ED-63D7EA2E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personas show you and your team what kind of person or company you should aim for</a:t>
            </a:r>
          </a:p>
          <a:p>
            <a:pPr lvl="1"/>
            <a:r>
              <a:rPr lang="en-US" dirty="0"/>
              <a:t>Single parents looking for activities for their children</a:t>
            </a:r>
          </a:p>
          <a:p>
            <a:pPr lvl="2"/>
            <a:r>
              <a:rPr lang="en-US" dirty="0"/>
              <a:t>Bernadette, aged 35, engineer at a construction firm</a:t>
            </a:r>
          </a:p>
          <a:p>
            <a:pPr lvl="1"/>
            <a:r>
              <a:rPr lang="en-US" dirty="0"/>
              <a:t>Small businesses looking for inexpensive maintenance</a:t>
            </a:r>
          </a:p>
          <a:p>
            <a:pPr lvl="2"/>
            <a:r>
              <a:rPr lang="en-US" dirty="0"/>
              <a:t>A-Eye, a company with up to 20 employees in downtown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64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8357-ACDE-4375-A3DF-990FF844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400"/>
              <a:t>Your goal is to align your innovation with what people want</a:t>
            </a:r>
            <a:endParaRPr lang="en-CA" sz="3400"/>
          </a:p>
        </p:txBody>
      </p:sp>
      <p:graphicFrame>
        <p:nvGraphicFramePr>
          <p:cNvPr id="7" name="Content Placeholder 6" descr="Core Competency&#10;Strategic Focus&#10;Target Market&#10;">
            <a:extLst>
              <a:ext uri="{FF2B5EF4-FFF2-40B4-BE49-F238E27FC236}">
                <a16:creationId xmlns:a16="http://schemas.microsoft.com/office/drawing/2014/main" id="{06CBDCED-7DA4-4AB8-952E-CE07E867A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38029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6928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39B56-C8EE-4698-88D5-8E6EA8E0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Now let’s come up with customer personas</a:t>
            </a:r>
            <a:endParaRPr lang="en-CA">
              <a:solidFill>
                <a:schemeClr val="tx1"/>
              </a:solidFill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7CEFC861-602E-4BAA-99D6-2BC5598D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89" b="30012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6238-7F14-43A1-ABDC-A06B84B2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>
            <a:normAutofit/>
          </a:bodyPr>
          <a:lstStyle/>
          <a:p>
            <a:r>
              <a:rPr lang="en-US"/>
              <a:t>Split up into groups</a:t>
            </a:r>
          </a:p>
          <a:p>
            <a:r>
              <a:rPr lang="en-US"/>
              <a:t>Choose a B2B or B2C customer and give it a persona</a:t>
            </a:r>
          </a:p>
          <a:p>
            <a:r>
              <a:rPr lang="en-US"/>
              <a:t>Justify your persona with a basis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99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823164-374E-4912-8679-A4C949D7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Innovation is an art</a:t>
            </a:r>
          </a:p>
        </p:txBody>
      </p:sp>
      <p:pic>
        <p:nvPicPr>
          <p:cNvPr id="5" name="Picture 4" descr="Watercolor painting white textured background">
            <a:extLst>
              <a:ext uri="{FF2B5EF4-FFF2-40B4-BE49-F238E27FC236}">
                <a16:creationId xmlns:a16="http://schemas.microsoft.com/office/drawing/2014/main" id="{705F104C-8DBF-4466-B205-F934D111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5" b="14772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822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047-CE9F-438B-9022-A625932C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also split the customer into different roles</a:t>
            </a:r>
            <a:endParaRPr lang="en-CA" dirty="0"/>
          </a:p>
        </p:txBody>
      </p:sp>
      <p:graphicFrame>
        <p:nvGraphicFramePr>
          <p:cNvPr id="6" name="Content Placeholder 5" descr="End user&#10;Influencer&#10;Decision maker&#10;Purchaser&#10;">
            <a:extLst>
              <a:ext uri="{FF2B5EF4-FFF2-40B4-BE49-F238E27FC236}">
                <a16:creationId xmlns:a16="http://schemas.microsoft.com/office/drawing/2014/main" id="{7AD3795A-A3AC-4D77-B76B-F4B70B894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131048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17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DC85-F7E2-4B7C-8DC5-E179C5C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Let’s try the role exercise</a:t>
            </a:r>
            <a:endParaRPr lang="en-CA" dirty="0"/>
          </a:p>
        </p:txBody>
      </p:sp>
      <p:graphicFrame>
        <p:nvGraphicFramePr>
          <p:cNvPr id="7" name="Content Placeholder 2" descr="Pick an application, product, or service&#10;Identify which roles are taken and by whom&#10;">
            <a:extLst>
              <a:ext uri="{FF2B5EF4-FFF2-40B4-BE49-F238E27FC236}">
                <a16:creationId xmlns:a16="http://schemas.microsoft.com/office/drawing/2014/main" id="{F0158945-2EA6-4176-8D3C-B64010B11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633422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53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55B09-B94E-458B-89D8-26231CF2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Bonus content: the rest of the BMC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1FECD3-0F5B-49C8-AC56-C08141F5A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51548"/>
              </p:ext>
            </p:extLst>
          </p:nvPr>
        </p:nvGraphicFramePr>
        <p:xfrm>
          <a:off x="508397" y="133852"/>
          <a:ext cx="11152445" cy="4976544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755232">
                  <a:extLst>
                    <a:ext uri="{9D8B030D-6E8A-4147-A177-3AD203B41FA5}">
                      <a16:colId xmlns:a16="http://schemas.microsoft.com/office/drawing/2014/main" val="1767565753"/>
                    </a:ext>
                  </a:extLst>
                </a:gridCol>
                <a:gridCol w="2038621">
                  <a:extLst>
                    <a:ext uri="{9D8B030D-6E8A-4147-A177-3AD203B41FA5}">
                      <a16:colId xmlns:a16="http://schemas.microsoft.com/office/drawing/2014/main" val="3542907126"/>
                    </a:ext>
                  </a:extLst>
                </a:gridCol>
                <a:gridCol w="1785754">
                  <a:extLst>
                    <a:ext uri="{9D8B030D-6E8A-4147-A177-3AD203B41FA5}">
                      <a16:colId xmlns:a16="http://schemas.microsoft.com/office/drawing/2014/main" val="3362611208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2407810675"/>
                    </a:ext>
                  </a:extLst>
                </a:gridCol>
                <a:gridCol w="2384490">
                  <a:extLst>
                    <a:ext uri="{9D8B030D-6E8A-4147-A177-3AD203B41FA5}">
                      <a16:colId xmlns:a16="http://schemas.microsoft.com/office/drawing/2014/main" val="3937228370"/>
                    </a:ext>
                  </a:extLst>
                </a:gridCol>
                <a:gridCol w="1960521">
                  <a:extLst>
                    <a:ext uri="{9D8B030D-6E8A-4147-A177-3AD203B41FA5}">
                      <a16:colId xmlns:a16="http://schemas.microsoft.com/office/drawing/2014/main" val="1634214022"/>
                    </a:ext>
                  </a:extLst>
                </a:gridCol>
              </a:tblGrid>
              <a:tr h="159178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Partners</a:t>
                      </a:r>
                    </a:p>
                    <a:p>
                      <a:pPr algn="ctr" fontAlgn="t"/>
                      <a:endParaRPr lang="en-CA" sz="1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Suppliers, collaborator, insurers</a:t>
                      </a:r>
                    </a:p>
                  </a:txBody>
                  <a:tcPr marL="317436" marR="190461" marT="190461" marB="1904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Activities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What you do to achieve value proposition</a:t>
                      </a:r>
                      <a:endParaRPr lang="en-CA" sz="2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Value Proposition</a:t>
                      </a:r>
                    </a:p>
                    <a:p>
                      <a:pPr algn="ctr" fontAlgn="t"/>
                      <a:endParaRPr lang="en-CA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The customer need you are satisfying</a:t>
                      </a: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The value you deliver to each segment?</a:t>
                      </a: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Combination of product or service</a:t>
                      </a:r>
                      <a:endParaRPr lang="en-CA" sz="2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Relationships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 Type of relationship that they expect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(dedicated, self-service, online, communities)</a:t>
                      </a:r>
                      <a:endParaRPr lang="en-CA" sz="2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Customer</a:t>
                      </a:r>
                      <a:b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Segments</a:t>
                      </a:r>
                    </a:p>
                    <a:p>
                      <a:pPr algn="ctr" fontAlgn="t"/>
                      <a:endParaRPr lang="en-CA" sz="220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Whom are you delivering value for?</a:t>
                      </a:r>
                    </a:p>
                    <a:p>
                      <a:pPr algn="ctr" fontAlgn="t"/>
                      <a:r>
                        <a:rPr lang="en-CA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Which segments will you focus on?</a:t>
                      </a:r>
                      <a:endParaRPr lang="en-CA" sz="180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ctr" fontAlgn="t"/>
                      <a:endParaRPr lang="en-CA" sz="220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231512"/>
                  </a:ext>
                </a:extLst>
              </a:tr>
              <a:tr h="159178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Resources</a:t>
                      </a:r>
                    </a:p>
                    <a:p>
                      <a:pPr algn="ctr" fontAlgn="t"/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What you use to achieve value proposition</a:t>
                      </a:r>
                      <a:endParaRPr lang="en-CA" sz="2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Channels</a:t>
                      </a:r>
                    </a:p>
                    <a:p>
                      <a:pPr algn="ctr" fontAlgn="t"/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 How you reach them</a:t>
                      </a:r>
                    </a:p>
                    <a:p>
                      <a:pPr algn="ctr" fontAlgn="t"/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 How well you can show them your Value Proposition</a:t>
                      </a:r>
                    </a:p>
                    <a:p>
                      <a:pPr algn="ctr" fontAlgn="t"/>
                      <a:endParaRPr lang="en-CA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02143"/>
                  </a:ext>
                </a:extLst>
              </a:tr>
              <a:tr h="110574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Cost Structure – </a:t>
                      </a:r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The most important costs; the most expensive resources, your admin and overhead costs</a:t>
                      </a:r>
                      <a:endParaRPr lang="en-CA" sz="2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Revenue Streams – </a:t>
                      </a:r>
                      <a:r>
                        <a:rPr lang="en-CA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How you plan to earn revenue from them (sale/subscription, fixed price or negotiated)</a:t>
                      </a:r>
                      <a:endParaRPr lang="en-CA" sz="2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0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31F-7305-4616-A9FE-5DB08319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deals with…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2F50-7D11-4386-A90F-4ECCA88F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customers</a:t>
            </a:r>
          </a:p>
          <a:p>
            <a:r>
              <a:rPr lang="en-US" dirty="0"/>
              <a:t>Observing customer preferences is qualitative</a:t>
            </a:r>
          </a:p>
          <a:p>
            <a:r>
              <a:rPr lang="en-US" dirty="0"/>
              <a:t>This is where focus groups and interviews come 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1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1F4B4E-1436-465F-B948-6CEB0F2C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Innovation is a science</a:t>
            </a:r>
          </a:p>
        </p:txBody>
      </p:sp>
      <p:pic>
        <p:nvPicPr>
          <p:cNvPr id="5" name="Picture 4" descr="Rainbow abstract fibre optics">
            <a:extLst>
              <a:ext uri="{FF2B5EF4-FFF2-40B4-BE49-F238E27FC236}">
                <a16:creationId xmlns:a16="http://schemas.microsoft.com/office/drawing/2014/main" id="{3BB347ED-52CE-4209-9B6D-4B2F17856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5" b="22712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462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31F-7305-4616-A9FE-5DB08319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also covers…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2F50-7D11-4386-A90F-4ECCA88F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market trends</a:t>
            </a:r>
          </a:p>
          <a:p>
            <a:r>
              <a:rPr lang="en-US" dirty="0"/>
              <a:t>Identifying a target market is quantitative</a:t>
            </a:r>
          </a:p>
          <a:p>
            <a:r>
              <a:rPr lang="en-US" dirty="0"/>
              <a:t>This is where AI tools come 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0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55B09-B94E-458B-89D8-26231CF2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Here is a tool that will help you in this process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1FECD3-0F5B-49C8-AC56-C08141F5A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965248"/>
              </p:ext>
            </p:extLst>
          </p:nvPr>
        </p:nvGraphicFramePr>
        <p:xfrm>
          <a:off x="508527" y="585442"/>
          <a:ext cx="11152445" cy="428930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755232">
                  <a:extLst>
                    <a:ext uri="{9D8B030D-6E8A-4147-A177-3AD203B41FA5}">
                      <a16:colId xmlns:a16="http://schemas.microsoft.com/office/drawing/2014/main" val="1767565753"/>
                    </a:ext>
                  </a:extLst>
                </a:gridCol>
                <a:gridCol w="2038621">
                  <a:extLst>
                    <a:ext uri="{9D8B030D-6E8A-4147-A177-3AD203B41FA5}">
                      <a16:colId xmlns:a16="http://schemas.microsoft.com/office/drawing/2014/main" val="3542907126"/>
                    </a:ext>
                  </a:extLst>
                </a:gridCol>
                <a:gridCol w="1785754">
                  <a:extLst>
                    <a:ext uri="{9D8B030D-6E8A-4147-A177-3AD203B41FA5}">
                      <a16:colId xmlns:a16="http://schemas.microsoft.com/office/drawing/2014/main" val="3362611208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2407810675"/>
                    </a:ext>
                  </a:extLst>
                </a:gridCol>
                <a:gridCol w="2384490">
                  <a:extLst>
                    <a:ext uri="{9D8B030D-6E8A-4147-A177-3AD203B41FA5}">
                      <a16:colId xmlns:a16="http://schemas.microsoft.com/office/drawing/2014/main" val="3937228370"/>
                    </a:ext>
                  </a:extLst>
                </a:gridCol>
                <a:gridCol w="1960521">
                  <a:extLst>
                    <a:ext uri="{9D8B030D-6E8A-4147-A177-3AD203B41FA5}">
                      <a16:colId xmlns:a16="http://schemas.microsoft.com/office/drawing/2014/main" val="1634214022"/>
                    </a:ext>
                  </a:extLst>
                </a:gridCol>
              </a:tblGrid>
              <a:tr h="159178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Partners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Activities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Value Proposition</a:t>
                      </a:r>
                      <a:endParaRPr lang="en-CA" sz="2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Customer</a:t>
                      </a:r>
                      <a:b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Relationships</a:t>
                      </a:r>
                      <a:endParaRPr lang="en-CA" sz="2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Customer</a:t>
                      </a:r>
                      <a:b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Segments</a:t>
                      </a:r>
                      <a:endParaRPr lang="en-CA" sz="2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231512"/>
                  </a:ext>
                </a:extLst>
              </a:tr>
              <a:tr h="159178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Resources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Channels</a:t>
                      </a:r>
                      <a:endParaRPr lang="en-CA" sz="2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02143"/>
                  </a:ext>
                </a:extLst>
              </a:tr>
              <a:tr h="110574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Cost Structure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2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Revenue Streams</a:t>
                      </a:r>
                      <a:endParaRPr lang="en-CA" sz="2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436" marR="190461" marT="190461" marB="1904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6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E37D-C455-434E-99D5-234FAC4C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100"/>
              <a:t>The business canvas model chronicles the key drivers of your business model</a:t>
            </a:r>
            <a:endParaRPr lang="en-CA" sz="3100"/>
          </a:p>
        </p:txBody>
      </p:sp>
      <p:graphicFrame>
        <p:nvGraphicFramePr>
          <p:cNvPr id="5" name="Content Placeholder 2" descr="Internal factors&#10; Partnerships&#10; Activities&#10; Resources&#10; Cost factors&#10; Your value proposition&#10;External factors&#10; Market segment&#10; Relationships&#10; Sales channels&#10; Revenue streams&#10;">
            <a:extLst>
              <a:ext uri="{FF2B5EF4-FFF2-40B4-BE49-F238E27FC236}">
                <a16:creationId xmlns:a16="http://schemas.microsoft.com/office/drawing/2014/main" id="{FEBF4082-C248-443B-94B7-4AA82407A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95371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86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E2D7C8-0431-4A38-9E0F-2EB2429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5499319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Where do we start?</a:t>
            </a:r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D19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D19C4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Robots see the need fill the need">
            <a:hlinkClick r:id="" action="ppaction://media"/>
            <a:extLst>
              <a:ext uri="{FF2B5EF4-FFF2-40B4-BE49-F238E27FC236}">
                <a16:creationId xmlns:a16="http://schemas.microsoft.com/office/drawing/2014/main" id="{1D54E476-412A-4EA1-B0C2-9807C43EE63F}"/>
              </a:ext>
            </a:extLst>
          </p:cNvPr>
          <p:cNvPicPr>
            <a:picLocks noGrp="1" noRot="1" noChangeAspect="1"/>
          </p:cNvPicPr>
          <p:nvPr>
            <p:ph type="pic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26975" y="282223"/>
            <a:ext cx="9538561" cy="538929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335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EDF64-A118-44B3-B299-C87CB80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700"/>
              <a:t>Step 1 is to identify what problem you are solving</a:t>
            </a:r>
            <a:endParaRPr lang="en-CA" sz="3700"/>
          </a:p>
        </p:txBody>
      </p:sp>
      <p:graphicFrame>
        <p:nvGraphicFramePr>
          <p:cNvPr id="8" name="Content Placeholder 5" descr="Who has the problem?&#10;What do you have in mind?&#10;">
            <a:extLst>
              <a:ext uri="{FF2B5EF4-FFF2-40B4-BE49-F238E27FC236}">
                <a16:creationId xmlns:a16="http://schemas.microsoft.com/office/drawing/2014/main" id="{A7EAB84B-3D40-4687-AB53-902544DA0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4630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56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5936</TotalTime>
  <Words>800</Words>
  <Application>Microsoft Office PowerPoint</Application>
  <PresentationFormat>Widescreen</PresentationFormat>
  <Paragraphs>163</Paragraphs>
  <Slides>22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Rockwell</vt:lpstr>
      <vt:lpstr>Wingdings</vt:lpstr>
      <vt:lpstr>Atlas</vt:lpstr>
      <vt:lpstr>Your Target Customer</vt:lpstr>
      <vt:lpstr>Innovation is an art</vt:lpstr>
      <vt:lpstr>Innovation deals with…</vt:lpstr>
      <vt:lpstr>Innovation is a science</vt:lpstr>
      <vt:lpstr>Innovation also covers…</vt:lpstr>
      <vt:lpstr>Here is a tool that will help you in this process</vt:lpstr>
      <vt:lpstr>The business canvas model chronicles the key drivers of your business model</vt:lpstr>
      <vt:lpstr>Where do we start?</vt:lpstr>
      <vt:lpstr>Step 1 is to identify what problem you are solving</vt:lpstr>
      <vt:lpstr>Start by addressing these questions</vt:lpstr>
      <vt:lpstr>How do you identify a customer?</vt:lpstr>
      <vt:lpstr>Customer Segmentation</vt:lpstr>
      <vt:lpstr>How do you determine who is part of your market?</vt:lpstr>
      <vt:lpstr>Do you plan on selling to the entire world?</vt:lpstr>
      <vt:lpstr>How do you segment a B2B market?</vt:lpstr>
      <vt:lpstr>What about B2C?</vt:lpstr>
      <vt:lpstr>When you determine what your target market segment is, put a face on it.</vt:lpstr>
      <vt:lpstr>Your goal is to align your innovation with what people want</vt:lpstr>
      <vt:lpstr>Now let’s come up with customer personas</vt:lpstr>
      <vt:lpstr>You can also split the customer into different roles</vt:lpstr>
      <vt:lpstr>Let’s try the role exercise</vt:lpstr>
      <vt:lpstr>Bonus content: the rest of the BMC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H M</dc:creator>
  <cp:lastModifiedBy>H M</cp:lastModifiedBy>
  <cp:revision>58</cp:revision>
  <dcterms:created xsi:type="dcterms:W3CDTF">2021-04-20T11:42:07Z</dcterms:created>
  <dcterms:modified xsi:type="dcterms:W3CDTF">2021-09-14T02:05:47Z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