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4" r:id="rId4"/>
    <p:sldId id="276" r:id="rId5"/>
    <p:sldId id="277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78" autoAdjust="0"/>
  </p:normalViewPr>
  <p:slideViewPr>
    <p:cSldViewPr snapToGrid="0">
      <p:cViewPr varScale="1">
        <p:scale>
          <a:sx n="63" d="100"/>
          <a:sy n="63" d="100"/>
        </p:scale>
        <p:origin x="54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25E68-56B2-4F01-8C7B-B354353FA69D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DDC0342A-528A-4B2E-BA20-D01AFAA45907}">
      <dgm:prSet phldrT="[Text]"/>
      <dgm:spPr/>
      <dgm:t>
        <a:bodyPr/>
        <a:lstStyle/>
        <a:p>
          <a:r>
            <a:rPr lang="en-US" dirty="0"/>
            <a:t>Objective</a:t>
          </a:r>
          <a:endParaRPr lang="en-CA" dirty="0"/>
        </a:p>
      </dgm:t>
    </dgm:pt>
    <dgm:pt modelId="{DD39FD15-734E-4866-A952-D9B859284168}" type="parTrans" cxnId="{3C9C322B-8566-4FA1-BEA3-C19295040254}">
      <dgm:prSet/>
      <dgm:spPr/>
      <dgm:t>
        <a:bodyPr/>
        <a:lstStyle/>
        <a:p>
          <a:endParaRPr lang="en-CA"/>
        </a:p>
      </dgm:t>
    </dgm:pt>
    <dgm:pt modelId="{A0057934-511B-41FE-81CB-56C7A4EDC849}" type="sibTrans" cxnId="{3C9C322B-8566-4FA1-BEA3-C19295040254}">
      <dgm:prSet/>
      <dgm:spPr/>
      <dgm:t>
        <a:bodyPr/>
        <a:lstStyle/>
        <a:p>
          <a:endParaRPr lang="en-CA"/>
        </a:p>
      </dgm:t>
    </dgm:pt>
    <dgm:pt modelId="{730167BA-F751-4D81-9D63-59C5C477C2BE}">
      <dgm:prSet phldrT="[Text]"/>
      <dgm:spPr/>
      <dgm:t>
        <a:bodyPr/>
        <a:lstStyle/>
        <a:p>
          <a:r>
            <a:rPr lang="en-US" dirty="0"/>
            <a:t>What you are looking to achieve with the project</a:t>
          </a:r>
        </a:p>
        <a:p>
          <a:r>
            <a:rPr lang="en-US" dirty="0"/>
            <a:t>Description of the end result, innovation, product, or service</a:t>
          </a:r>
          <a:endParaRPr lang="en-CA" dirty="0"/>
        </a:p>
      </dgm:t>
    </dgm:pt>
    <dgm:pt modelId="{42985A45-2ED1-40CC-9AAA-6463F73A2219}" type="parTrans" cxnId="{1E0B4D6F-F3CE-497B-A41C-81105CC50C49}">
      <dgm:prSet/>
      <dgm:spPr/>
      <dgm:t>
        <a:bodyPr/>
        <a:lstStyle/>
        <a:p>
          <a:endParaRPr lang="en-CA"/>
        </a:p>
      </dgm:t>
    </dgm:pt>
    <dgm:pt modelId="{5BF3ECCC-46AB-4BEF-8830-27F2A94F660A}" type="sibTrans" cxnId="{1E0B4D6F-F3CE-497B-A41C-81105CC50C49}">
      <dgm:prSet/>
      <dgm:spPr/>
      <dgm:t>
        <a:bodyPr/>
        <a:lstStyle/>
        <a:p>
          <a:endParaRPr lang="en-CA"/>
        </a:p>
      </dgm:t>
    </dgm:pt>
    <dgm:pt modelId="{45666672-B42F-4D44-A06B-39D2E9004CF9}">
      <dgm:prSet phldrT="[Text]"/>
      <dgm:spPr/>
      <dgm:t>
        <a:bodyPr/>
        <a:lstStyle/>
        <a:p>
          <a:r>
            <a:rPr lang="en-US" dirty="0"/>
            <a:t>Requirements</a:t>
          </a:r>
          <a:endParaRPr lang="en-CA" dirty="0"/>
        </a:p>
      </dgm:t>
    </dgm:pt>
    <dgm:pt modelId="{D053DA36-E39D-4C88-9F84-2B1C2F9D2AFF}" type="parTrans" cxnId="{34C769A8-F329-42C0-A4E6-F75493526423}">
      <dgm:prSet/>
      <dgm:spPr/>
      <dgm:t>
        <a:bodyPr/>
        <a:lstStyle/>
        <a:p>
          <a:endParaRPr lang="en-CA"/>
        </a:p>
      </dgm:t>
    </dgm:pt>
    <dgm:pt modelId="{B2D8FBEA-27C6-409B-84D9-4B2C60392094}" type="sibTrans" cxnId="{34C769A8-F329-42C0-A4E6-F75493526423}">
      <dgm:prSet/>
      <dgm:spPr/>
      <dgm:t>
        <a:bodyPr/>
        <a:lstStyle/>
        <a:p>
          <a:endParaRPr lang="en-CA"/>
        </a:p>
      </dgm:t>
    </dgm:pt>
    <dgm:pt modelId="{94E78889-DDEC-459E-87F0-284551D2A3B9}">
      <dgm:prSet phldrT="[Text]"/>
      <dgm:spPr/>
      <dgm:t>
        <a:bodyPr/>
        <a:lstStyle/>
        <a:p>
          <a:r>
            <a:rPr lang="en-US" dirty="0"/>
            <a:t>What will be included in your project</a:t>
          </a:r>
          <a:endParaRPr lang="en-CA" dirty="0"/>
        </a:p>
      </dgm:t>
    </dgm:pt>
    <dgm:pt modelId="{5AD06B58-36AB-4842-B944-FA5CDC04845C}" type="parTrans" cxnId="{00ED1514-F659-4653-9B22-1FB0AA085EC1}">
      <dgm:prSet/>
      <dgm:spPr/>
      <dgm:t>
        <a:bodyPr/>
        <a:lstStyle/>
        <a:p>
          <a:endParaRPr lang="en-CA"/>
        </a:p>
      </dgm:t>
    </dgm:pt>
    <dgm:pt modelId="{28A888E2-B7C0-4E5C-9F79-060FE912017B}" type="sibTrans" cxnId="{00ED1514-F659-4653-9B22-1FB0AA085EC1}">
      <dgm:prSet/>
      <dgm:spPr/>
      <dgm:t>
        <a:bodyPr/>
        <a:lstStyle/>
        <a:p>
          <a:endParaRPr lang="en-CA"/>
        </a:p>
      </dgm:t>
    </dgm:pt>
    <dgm:pt modelId="{66E51073-9293-451D-9B52-6A713F401B4E}">
      <dgm:prSet phldrT="[Text]"/>
      <dgm:spPr/>
      <dgm:t>
        <a:bodyPr/>
        <a:lstStyle/>
        <a:p>
          <a:r>
            <a:rPr lang="en-US" dirty="0"/>
            <a:t>Scope</a:t>
          </a:r>
          <a:endParaRPr lang="en-CA" dirty="0"/>
        </a:p>
      </dgm:t>
    </dgm:pt>
    <dgm:pt modelId="{6CE0293A-B86C-48EF-B00D-C54F981E5400}" type="parTrans" cxnId="{A761BA89-E0F4-4BE7-8A8C-76C0BB55D6DE}">
      <dgm:prSet/>
      <dgm:spPr/>
      <dgm:t>
        <a:bodyPr/>
        <a:lstStyle/>
        <a:p>
          <a:endParaRPr lang="en-CA"/>
        </a:p>
      </dgm:t>
    </dgm:pt>
    <dgm:pt modelId="{2ADA69AB-CD2B-417C-BEB4-B893818273E9}" type="sibTrans" cxnId="{A761BA89-E0F4-4BE7-8A8C-76C0BB55D6DE}">
      <dgm:prSet/>
      <dgm:spPr/>
      <dgm:t>
        <a:bodyPr/>
        <a:lstStyle/>
        <a:p>
          <a:endParaRPr lang="en-CA"/>
        </a:p>
      </dgm:t>
    </dgm:pt>
    <dgm:pt modelId="{74A0CCD6-6702-4E93-A53B-7AFBE7E69D30}">
      <dgm:prSet phldrT="[Text]"/>
      <dgm:spPr/>
      <dgm:t>
        <a:bodyPr/>
        <a:lstStyle/>
        <a:p>
          <a:r>
            <a:rPr lang="en-US" dirty="0"/>
            <a:t>A descriptive list of what needs to be done for the project to end successfully</a:t>
          </a:r>
          <a:endParaRPr lang="en-CA" dirty="0"/>
        </a:p>
      </dgm:t>
    </dgm:pt>
    <dgm:pt modelId="{913EFA5E-930E-42B7-A0FA-109D23774C04}" type="parTrans" cxnId="{B2687FF0-B971-44E1-9F74-6F5E90F1917F}">
      <dgm:prSet/>
      <dgm:spPr/>
      <dgm:t>
        <a:bodyPr/>
        <a:lstStyle/>
        <a:p>
          <a:endParaRPr lang="en-CA"/>
        </a:p>
      </dgm:t>
    </dgm:pt>
    <dgm:pt modelId="{15230821-ED93-4313-9559-955FF1120FEA}" type="sibTrans" cxnId="{B2687FF0-B971-44E1-9F74-6F5E90F1917F}">
      <dgm:prSet/>
      <dgm:spPr/>
      <dgm:t>
        <a:bodyPr/>
        <a:lstStyle/>
        <a:p>
          <a:endParaRPr lang="en-CA"/>
        </a:p>
      </dgm:t>
    </dgm:pt>
    <dgm:pt modelId="{C24A4A3B-83B4-4BBC-82B6-00A2D420B3CD}">
      <dgm:prSet phldrT="[Text]"/>
      <dgm:spPr/>
      <dgm:t>
        <a:bodyPr/>
        <a:lstStyle/>
        <a:p>
          <a:r>
            <a:rPr lang="en-US" dirty="0"/>
            <a:t>Assumptions and Constraints</a:t>
          </a:r>
          <a:endParaRPr lang="en-CA" dirty="0"/>
        </a:p>
      </dgm:t>
    </dgm:pt>
    <dgm:pt modelId="{80B038D4-E948-4B12-A784-ED943F2181C3}" type="parTrans" cxnId="{1F536447-593C-4249-958D-50FD73C9A869}">
      <dgm:prSet/>
      <dgm:spPr/>
      <dgm:t>
        <a:bodyPr/>
        <a:lstStyle/>
        <a:p>
          <a:endParaRPr lang="en-CA"/>
        </a:p>
      </dgm:t>
    </dgm:pt>
    <dgm:pt modelId="{BCFFF119-D430-47FC-B4BE-60DA30B4D990}" type="sibTrans" cxnId="{1F536447-593C-4249-958D-50FD73C9A869}">
      <dgm:prSet/>
      <dgm:spPr/>
      <dgm:t>
        <a:bodyPr/>
        <a:lstStyle/>
        <a:p>
          <a:endParaRPr lang="en-CA"/>
        </a:p>
      </dgm:t>
    </dgm:pt>
    <dgm:pt modelId="{12BB5413-3A01-4BF9-AA1C-2A26C45AB223}">
      <dgm:prSet phldrT="[Text]"/>
      <dgm:spPr/>
      <dgm:t>
        <a:bodyPr/>
        <a:lstStyle/>
        <a:p>
          <a:r>
            <a:rPr lang="en-US" dirty="0"/>
            <a:t>Overview of what will need to be included</a:t>
          </a:r>
          <a:endParaRPr lang="en-CA" dirty="0"/>
        </a:p>
      </dgm:t>
    </dgm:pt>
    <dgm:pt modelId="{ADAEA9D9-8EB1-4A40-BF10-A8CE91BCD396}" type="parTrans" cxnId="{F89B303C-8B5B-4B6C-872C-2219B9C418AF}">
      <dgm:prSet/>
      <dgm:spPr/>
      <dgm:t>
        <a:bodyPr/>
        <a:lstStyle/>
        <a:p>
          <a:endParaRPr lang="en-CA"/>
        </a:p>
      </dgm:t>
    </dgm:pt>
    <dgm:pt modelId="{03BCF95C-F486-4D39-9C23-CA3F9B5D9397}" type="sibTrans" cxnId="{F89B303C-8B5B-4B6C-872C-2219B9C418AF}">
      <dgm:prSet/>
      <dgm:spPr/>
      <dgm:t>
        <a:bodyPr/>
        <a:lstStyle/>
        <a:p>
          <a:endParaRPr lang="en-CA"/>
        </a:p>
      </dgm:t>
    </dgm:pt>
    <dgm:pt modelId="{8CE4CC35-387E-4D5D-AEA3-57DBFD4A8A0F}">
      <dgm:prSet phldrT="[Text]"/>
      <dgm:spPr/>
      <dgm:t>
        <a:bodyPr/>
        <a:lstStyle/>
        <a:p>
          <a:r>
            <a:rPr lang="en-US" dirty="0"/>
            <a:t>Budget</a:t>
          </a:r>
          <a:endParaRPr lang="en-CA" dirty="0"/>
        </a:p>
      </dgm:t>
    </dgm:pt>
    <dgm:pt modelId="{98B70EB8-1B06-4FF7-A564-F551E7ADB72B}" type="parTrans" cxnId="{963DBD63-31E1-404D-93B9-4219F91A527C}">
      <dgm:prSet/>
      <dgm:spPr/>
      <dgm:t>
        <a:bodyPr/>
        <a:lstStyle/>
        <a:p>
          <a:endParaRPr lang="en-CA"/>
        </a:p>
      </dgm:t>
    </dgm:pt>
    <dgm:pt modelId="{4629B6F4-C899-4DB9-AEF6-41861323E5A9}" type="sibTrans" cxnId="{963DBD63-31E1-404D-93B9-4219F91A527C}">
      <dgm:prSet/>
      <dgm:spPr/>
      <dgm:t>
        <a:bodyPr/>
        <a:lstStyle/>
        <a:p>
          <a:endParaRPr lang="en-CA"/>
        </a:p>
      </dgm:t>
    </dgm:pt>
    <dgm:pt modelId="{9770F27E-54EE-4656-BBE8-6FF2CAF006F9}">
      <dgm:prSet phldrT="[Text]"/>
      <dgm:spPr/>
      <dgm:t>
        <a:bodyPr/>
        <a:lstStyle/>
        <a:p>
          <a:r>
            <a:rPr lang="en-US" dirty="0"/>
            <a:t>How much is afforded for the project by the sponsor</a:t>
          </a:r>
          <a:endParaRPr lang="en-CA" dirty="0"/>
        </a:p>
      </dgm:t>
    </dgm:pt>
    <dgm:pt modelId="{61727EB0-5ACF-4C02-B11D-75B4165A6EE2}" type="parTrans" cxnId="{87192AF7-E992-497A-858C-A9421D90646F}">
      <dgm:prSet/>
      <dgm:spPr/>
      <dgm:t>
        <a:bodyPr/>
        <a:lstStyle/>
        <a:p>
          <a:endParaRPr lang="en-CA"/>
        </a:p>
      </dgm:t>
    </dgm:pt>
    <dgm:pt modelId="{18EA5606-E908-43DF-996E-746663AECC9F}" type="sibTrans" cxnId="{87192AF7-E992-497A-858C-A9421D90646F}">
      <dgm:prSet/>
      <dgm:spPr/>
      <dgm:t>
        <a:bodyPr/>
        <a:lstStyle/>
        <a:p>
          <a:endParaRPr lang="en-CA"/>
        </a:p>
      </dgm:t>
    </dgm:pt>
    <dgm:pt modelId="{4A31B76C-71AE-4BD0-B4A5-A7D8064A9C7C}" type="pres">
      <dgm:prSet presAssocID="{2E325E68-56B2-4F01-8C7B-B354353FA69D}" presName="Name0" presStyleCnt="0">
        <dgm:presLayoutVars>
          <dgm:dir/>
          <dgm:animLvl val="lvl"/>
          <dgm:resizeHandles val="exact"/>
        </dgm:presLayoutVars>
      </dgm:prSet>
      <dgm:spPr/>
    </dgm:pt>
    <dgm:pt modelId="{227AE042-E146-4CB9-A783-8216E747C0FB}" type="pres">
      <dgm:prSet presAssocID="{DDC0342A-528A-4B2E-BA20-D01AFAA45907}" presName="linNode" presStyleCnt="0"/>
      <dgm:spPr/>
    </dgm:pt>
    <dgm:pt modelId="{C2CA447D-D106-4083-ABDA-058053D4726F}" type="pres">
      <dgm:prSet presAssocID="{DDC0342A-528A-4B2E-BA20-D01AFAA45907}" presName="parentText" presStyleLbl="alignNode1" presStyleIdx="0" presStyleCnt="5" custScaleX="126527">
        <dgm:presLayoutVars>
          <dgm:chMax val="1"/>
          <dgm:bulletEnabled/>
        </dgm:presLayoutVars>
      </dgm:prSet>
      <dgm:spPr/>
    </dgm:pt>
    <dgm:pt modelId="{E7AE7A86-1AD6-4FBB-9A8A-19FC89E68735}" type="pres">
      <dgm:prSet presAssocID="{DDC0342A-528A-4B2E-BA20-D01AFAA45907}" presName="descendantText" presStyleLbl="alignAccFollowNode1" presStyleIdx="0" presStyleCnt="5" custLinFactNeighborX="0" custLinFactNeighborY="-2331">
        <dgm:presLayoutVars>
          <dgm:bulletEnabled/>
        </dgm:presLayoutVars>
      </dgm:prSet>
      <dgm:spPr/>
    </dgm:pt>
    <dgm:pt modelId="{243F0AE3-4F38-43EB-82C1-1D56D35C2872}" type="pres">
      <dgm:prSet presAssocID="{A0057934-511B-41FE-81CB-56C7A4EDC849}" presName="sp" presStyleCnt="0"/>
      <dgm:spPr/>
    </dgm:pt>
    <dgm:pt modelId="{72760155-AC67-491F-A1A6-EC742333F6A9}" type="pres">
      <dgm:prSet presAssocID="{45666672-B42F-4D44-A06B-39D2E9004CF9}" presName="linNode" presStyleCnt="0"/>
      <dgm:spPr/>
    </dgm:pt>
    <dgm:pt modelId="{2DE5699D-47F2-4299-9862-BF5270D4EF34}" type="pres">
      <dgm:prSet presAssocID="{45666672-B42F-4D44-A06B-39D2E9004CF9}" presName="parentText" presStyleLbl="alignNode1" presStyleIdx="1" presStyleCnt="5" custScaleX="126527">
        <dgm:presLayoutVars>
          <dgm:chMax val="1"/>
          <dgm:bulletEnabled/>
        </dgm:presLayoutVars>
      </dgm:prSet>
      <dgm:spPr/>
    </dgm:pt>
    <dgm:pt modelId="{08C9C7C4-C3CB-4243-B392-BC2B9298E721}" type="pres">
      <dgm:prSet presAssocID="{45666672-B42F-4D44-A06B-39D2E9004CF9}" presName="descendantText" presStyleLbl="alignAccFollowNode1" presStyleIdx="1" presStyleCnt="5" custLinFactNeighborX="111" custLinFactNeighborY="529">
        <dgm:presLayoutVars>
          <dgm:bulletEnabled/>
        </dgm:presLayoutVars>
      </dgm:prSet>
      <dgm:spPr/>
    </dgm:pt>
    <dgm:pt modelId="{ECE47F45-001F-4FF6-8BCF-5184179BF363}" type="pres">
      <dgm:prSet presAssocID="{B2D8FBEA-27C6-409B-84D9-4B2C60392094}" presName="sp" presStyleCnt="0"/>
      <dgm:spPr/>
    </dgm:pt>
    <dgm:pt modelId="{5B70E191-AE92-47F5-8CC6-66C8F00D2D6B}" type="pres">
      <dgm:prSet presAssocID="{66E51073-9293-451D-9B52-6A713F401B4E}" presName="linNode" presStyleCnt="0"/>
      <dgm:spPr/>
    </dgm:pt>
    <dgm:pt modelId="{FC34F8BC-3377-4B1C-97F1-AAB94C857CC4}" type="pres">
      <dgm:prSet presAssocID="{66E51073-9293-451D-9B52-6A713F401B4E}" presName="parentText" presStyleLbl="alignNode1" presStyleIdx="2" presStyleCnt="5" custScaleX="126527">
        <dgm:presLayoutVars>
          <dgm:chMax val="1"/>
          <dgm:bulletEnabled/>
        </dgm:presLayoutVars>
      </dgm:prSet>
      <dgm:spPr/>
    </dgm:pt>
    <dgm:pt modelId="{08E0CE90-99E8-4331-B582-FBE480FC4E78}" type="pres">
      <dgm:prSet presAssocID="{66E51073-9293-451D-9B52-6A713F401B4E}" presName="descendantText" presStyleLbl="alignAccFollowNode1" presStyleIdx="2" presStyleCnt="5">
        <dgm:presLayoutVars>
          <dgm:bulletEnabled/>
        </dgm:presLayoutVars>
      </dgm:prSet>
      <dgm:spPr/>
    </dgm:pt>
    <dgm:pt modelId="{4350D0DC-580F-488C-8134-CFE3F9C8B494}" type="pres">
      <dgm:prSet presAssocID="{2ADA69AB-CD2B-417C-BEB4-B893818273E9}" presName="sp" presStyleCnt="0"/>
      <dgm:spPr/>
    </dgm:pt>
    <dgm:pt modelId="{8F13420D-155E-4CC5-89F2-CE5EB19DFAA3}" type="pres">
      <dgm:prSet presAssocID="{C24A4A3B-83B4-4BBC-82B6-00A2D420B3CD}" presName="linNode" presStyleCnt="0"/>
      <dgm:spPr/>
    </dgm:pt>
    <dgm:pt modelId="{94A24014-8DFA-492B-A9F9-DCAD383B8932}" type="pres">
      <dgm:prSet presAssocID="{C24A4A3B-83B4-4BBC-82B6-00A2D420B3CD}" presName="parentText" presStyleLbl="alignNode1" presStyleIdx="3" presStyleCnt="5" custScaleX="126527">
        <dgm:presLayoutVars>
          <dgm:chMax val="1"/>
          <dgm:bulletEnabled/>
        </dgm:presLayoutVars>
      </dgm:prSet>
      <dgm:spPr/>
    </dgm:pt>
    <dgm:pt modelId="{71F6CAF0-55FF-499F-82AA-E59A65D9408D}" type="pres">
      <dgm:prSet presAssocID="{C24A4A3B-83B4-4BBC-82B6-00A2D420B3CD}" presName="descendantText" presStyleLbl="alignAccFollowNode1" presStyleIdx="3" presStyleCnt="5">
        <dgm:presLayoutVars>
          <dgm:bulletEnabled/>
        </dgm:presLayoutVars>
      </dgm:prSet>
      <dgm:spPr/>
    </dgm:pt>
    <dgm:pt modelId="{560C9124-B255-434D-A92B-A49BE2263B11}" type="pres">
      <dgm:prSet presAssocID="{BCFFF119-D430-47FC-B4BE-60DA30B4D990}" presName="sp" presStyleCnt="0"/>
      <dgm:spPr/>
    </dgm:pt>
    <dgm:pt modelId="{C28F0A64-ECA9-4649-86FD-7424C823DF44}" type="pres">
      <dgm:prSet presAssocID="{8CE4CC35-387E-4D5D-AEA3-57DBFD4A8A0F}" presName="linNode" presStyleCnt="0"/>
      <dgm:spPr/>
    </dgm:pt>
    <dgm:pt modelId="{D8E42486-A095-4851-96E0-2418050E0BE2}" type="pres">
      <dgm:prSet presAssocID="{8CE4CC35-387E-4D5D-AEA3-57DBFD4A8A0F}" presName="parentText" presStyleLbl="alignNode1" presStyleIdx="4" presStyleCnt="5" custScaleX="126527">
        <dgm:presLayoutVars>
          <dgm:chMax val="1"/>
          <dgm:bulletEnabled/>
        </dgm:presLayoutVars>
      </dgm:prSet>
      <dgm:spPr/>
    </dgm:pt>
    <dgm:pt modelId="{82ADC4ED-DF7E-4875-9F96-D75AD7FAB219}" type="pres">
      <dgm:prSet presAssocID="{8CE4CC35-387E-4D5D-AEA3-57DBFD4A8A0F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00ED1514-F659-4653-9B22-1FB0AA085EC1}" srcId="{66E51073-9293-451D-9B52-6A713F401B4E}" destId="{94E78889-DDEC-459E-87F0-284551D2A3B9}" srcOrd="0" destOrd="0" parTransId="{5AD06B58-36AB-4842-B944-FA5CDC04845C}" sibTransId="{28A888E2-B7C0-4E5C-9F79-060FE912017B}"/>
    <dgm:cxn modelId="{E024D725-AF82-48E2-9EDC-21F77C8798EA}" type="presOf" srcId="{730167BA-F751-4D81-9D63-59C5C477C2BE}" destId="{E7AE7A86-1AD6-4FBB-9A8A-19FC89E68735}" srcOrd="0" destOrd="0" presId="urn:microsoft.com/office/officeart/2016/7/layout/VerticalSolidActionList"/>
    <dgm:cxn modelId="{3C9C322B-8566-4FA1-BEA3-C19295040254}" srcId="{2E325E68-56B2-4F01-8C7B-B354353FA69D}" destId="{DDC0342A-528A-4B2E-BA20-D01AFAA45907}" srcOrd="0" destOrd="0" parTransId="{DD39FD15-734E-4866-A952-D9B859284168}" sibTransId="{A0057934-511B-41FE-81CB-56C7A4EDC849}"/>
    <dgm:cxn modelId="{075DB834-65D7-44F0-AC51-2623F4040EB4}" type="presOf" srcId="{66E51073-9293-451D-9B52-6A713F401B4E}" destId="{FC34F8BC-3377-4B1C-97F1-AAB94C857CC4}" srcOrd="0" destOrd="0" presId="urn:microsoft.com/office/officeart/2016/7/layout/VerticalSolidActionList"/>
    <dgm:cxn modelId="{F89B303C-8B5B-4B6C-872C-2219B9C418AF}" srcId="{C24A4A3B-83B4-4BBC-82B6-00A2D420B3CD}" destId="{12BB5413-3A01-4BF9-AA1C-2A26C45AB223}" srcOrd="0" destOrd="0" parTransId="{ADAEA9D9-8EB1-4A40-BF10-A8CE91BCD396}" sibTransId="{03BCF95C-F486-4D39-9C23-CA3F9B5D9397}"/>
    <dgm:cxn modelId="{963DBD63-31E1-404D-93B9-4219F91A527C}" srcId="{2E325E68-56B2-4F01-8C7B-B354353FA69D}" destId="{8CE4CC35-387E-4D5D-AEA3-57DBFD4A8A0F}" srcOrd="4" destOrd="0" parTransId="{98B70EB8-1B06-4FF7-A564-F551E7ADB72B}" sibTransId="{4629B6F4-C899-4DB9-AEF6-41861323E5A9}"/>
    <dgm:cxn modelId="{1F536447-593C-4249-958D-50FD73C9A869}" srcId="{2E325E68-56B2-4F01-8C7B-B354353FA69D}" destId="{C24A4A3B-83B4-4BBC-82B6-00A2D420B3CD}" srcOrd="3" destOrd="0" parTransId="{80B038D4-E948-4B12-A784-ED943F2181C3}" sibTransId="{BCFFF119-D430-47FC-B4BE-60DA30B4D990}"/>
    <dgm:cxn modelId="{A7D28947-A03D-4B20-9403-F857FEF11599}" type="presOf" srcId="{9770F27E-54EE-4656-BBE8-6FF2CAF006F9}" destId="{82ADC4ED-DF7E-4875-9F96-D75AD7FAB219}" srcOrd="0" destOrd="0" presId="urn:microsoft.com/office/officeart/2016/7/layout/VerticalSolidActionList"/>
    <dgm:cxn modelId="{88CD426B-AE3C-4BCC-AEB3-DD0D955C7A33}" type="presOf" srcId="{DDC0342A-528A-4B2E-BA20-D01AFAA45907}" destId="{C2CA447D-D106-4083-ABDA-058053D4726F}" srcOrd="0" destOrd="0" presId="urn:microsoft.com/office/officeart/2016/7/layout/VerticalSolidActionList"/>
    <dgm:cxn modelId="{1E0B4D6F-F3CE-497B-A41C-81105CC50C49}" srcId="{DDC0342A-528A-4B2E-BA20-D01AFAA45907}" destId="{730167BA-F751-4D81-9D63-59C5C477C2BE}" srcOrd="0" destOrd="0" parTransId="{42985A45-2ED1-40CC-9AAA-6463F73A2219}" sibTransId="{5BF3ECCC-46AB-4BEF-8830-27F2A94F660A}"/>
    <dgm:cxn modelId="{8163DF54-0325-41EF-A83E-C2108D252800}" type="presOf" srcId="{45666672-B42F-4D44-A06B-39D2E9004CF9}" destId="{2DE5699D-47F2-4299-9862-BF5270D4EF34}" srcOrd="0" destOrd="0" presId="urn:microsoft.com/office/officeart/2016/7/layout/VerticalSolidActionList"/>
    <dgm:cxn modelId="{CDC3B381-63CB-4790-9B3F-2F4436BF63D8}" type="presOf" srcId="{94E78889-DDEC-459E-87F0-284551D2A3B9}" destId="{08E0CE90-99E8-4331-B582-FBE480FC4E78}" srcOrd="0" destOrd="0" presId="urn:microsoft.com/office/officeart/2016/7/layout/VerticalSolidActionList"/>
    <dgm:cxn modelId="{A761BA89-E0F4-4BE7-8A8C-76C0BB55D6DE}" srcId="{2E325E68-56B2-4F01-8C7B-B354353FA69D}" destId="{66E51073-9293-451D-9B52-6A713F401B4E}" srcOrd="2" destOrd="0" parTransId="{6CE0293A-B86C-48EF-B00D-C54F981E5400}" sibTransId="{2ADA69AB-CD2B-417C-BEB4-B893818273E9}"/>
    <dgm:cxn modelId="{858EFAA1-D637-4660-B1C2-9CDA67FDB85A}" type="presOf" srcId="{74A0CCD6-6702-4E93-A53B-7AFBE7E69D30}" destId="{08C9C7C4-C3CB-4243-B392-BC2B9298E721}" srcOrd="0" destOrd="0" presId="urn:microsoft.com/office/officeart/2016/7/layout/VerticalSolidActionList"/>
    <dgm:cxn modelId="{34C769A8-F329-42C0-A4E6-F75493526423}" srcId="{2E325E68-56B2-4F01-8C7B-B354353FA69D}" destId="{45666672-B42F-4D44-A06B-39D2E9004CF9}" srcOrd="1" destOrd="0" parTransId="{D053DA36-E39D-4C88-9F84-2B1C2F9D2AFF}" sibTransId="{B2D8FBEA-27C6-409B-84D9-4B2C60392094}"/>
    <dgm:cxn modelId="{05D98BAB-BFC6-4837-B126-47017B40840B}" type="presOf" srcId="{C24A4A3B-83B4-4BBC-82B6-00A2D420B3CD}" destId="{94A24014-8DFA-492B-A9F9-DCAD383B8932}" srcOrd="0" destOrd="0" presId="urn:microsoft.com/office/officeart/2016/7/layout/VerticalSolidActionList"/>
    <dgm:cxn modelId="{9A3A53BF-B27E-4A01-BE43-3A306E7A56A7}" type="presOf" srcId="{12BB5413-3A01-4BF9-AA1C-2A26C45AB223}" destId="{71F6CAF0-55FF-499F-82AA-E59A65D9408D}" srcOrd="0" destOrd="0" presId="urn:microsoft.com/office/officeart/2016/7/layout/VerticalSolidActionList"/>
    <dgm:cxn modelId="{9EABDDC3-7DD3-470D-95F4-A73721734382}" type="presOf" srcId="{2E325E68-56B2-4F01-8C7B-B354353FA69D}" destId="{4A31B76C-71AE-4BD0-B4A5-A7D8064A9C7C}" srcOrd="0" destOrd="0" presId="urn:microsoft.com/office/officeart/2016/7/layout/VerticalSolidActionList"/>
    <dgm:cxn modelId="{B2687FF0-B971-44E1-9F74-6F5E90F1917F}" srcId="{45666672-B42F-4D44-A06B-39D2E9004CF9}" destId="{74A0CCD6-6702-4E93-A53B-7AFBE7E69D30}" srcOrd="0" destOrd="0" parTransId="{913EFA5E-930E-42B7-A0FA-109D23774C04}" sibTransId="{15230821-ED93-4313-9559-955FF1120FEA}"/>
    <dgm:cxn modelId="{87192AF7-E992-497A-858C-A9421D90646F}" srcId="{8CE4CC35-387E-4D5D-AEA3-57DBFD4A8A0F}" destId="{9770F27E-54EE-4656-BBE8-6FF2CAF006F9}" srcOrd="0" destOrd="0" parTransId="{61727EB0-5ACF-4C02-B11D-75B4165A6EE2}" sibTransId="{18EA5606-E908-43DF-996E-746663AECC9F}"/>
    <dgm:cxn modelId="{206DC3F8-FD44-4362-9F68-DBE144A02BC6}" type="presOf" srcId="{8CE4CC35-387E-4D5D-AEA3-57DBFD4A8A0F}" destId="{D8E42486-A095-4851-96E0-2418050E0BE2}" srcOrd="0" destOrd="0" presId="urn:microsoft.com/office/officeart/2016/7/layout/VerticalSolidActionList"/>
    <dgm:cxn modelId="{139A8C2C-2FA7-4E9B-91D8-BA7B09DF3A82}" type="presParOf" srcId="{4A31B76C-71AE-4BD0-B4A5-A7D8064A9C7C}" destId="{227AE042-E146-4CB9-A783-8216E747C0FB}" srcOrd="0" destOrd="0" presId="urn:microsoft.com/office/officeart/2016/7/layout/VerticalSolidActionList"/>
    <dgm:cxn modelId="{F36DE48F-F536-4BAB-8BEE-3F0612E3A45B}" type="presParOf" srcId="{227AE042-E146-4CB9-A783-8216E747C0FB}" destId="{C2CA447D-D106-4083-ABDA-058053D4726F}" srcOrd="0" destOrd="0" presId="urn:microsoft.com/office/officeart/2016/7/layout/VerticalSolidActionList"/>
    <dgm:cxn modelId="{5BC6944E-A065-4D6B-BEC3-B8F8288155EA}" type="presParOf" srcId="{227AE042-E146-4CB9-A783-8216E747C0FB}" destId="{E7AE7A86-1AD6-4FBB-9A8A-19FC89E68735}" srcOrd="1" destOrd="0" presId="urn:microsoft.com/office/officeart/2016/7/layout/VerticalSolidActionList"/>
    <dgm:cxn modelId="{6BFC00F4-12AC-40E8-972F-59C66C1BD7F7}" type="presParOf" srcId="{4A31B76C-71AE-4BD0-B4A5-A7D8064A9C7C}" destId="{243F0AE3-4F38-43EB-82C1-1D56D35C2872}" srcOrd="1" destOrd="0" presId="urn:microsoft.com/office/officeart/2016/7/layout/VerticalSolidActionList"/>
    <dgm:cxn modelId="{03E9989C-41DB-41B7-9598-DE2CC53EB533}" type="presParOf" srcId="{4A31B76C-71AE-4BD0-B4A5-A7D8064A9C7C}" destId="{72760155-AC67-491F-A1A6-EC742333F6A9}" srcOrd="2" destOrd="0" presId="urn:microsoft.com/office/officeart/2016/7/layout/VerticalSolidActionList"/>
    <dgm:cxn modelId="{A4B83FEB-6187-4A42-9113-645E11B1137B}" type="presParOf" srcId="{72760155-AC67-491F-A1A6-EC742333F6A9}" destId="{2DE5699D-47F2-4299-9862-BF5270D4EF34}" srcOrd="0" destOrd="0" presId="urn:microsoft.com/office/officeart/2016/7/layout/VerticalSolidActionList"/>
    <dgm:cxn modelId="{CE0464C3-6711-4908-B74B-9F4E93133D9D}" type="presParOf" srcId="{72760155-AC67-491F-A1A6-EC742333F6A9}" destId="{08C9C7C4-C3CB-4243-B392-BC2B9298E721}" srcOrd="1" destOrd="0" presId="urn:microsoft.com/office/officeart/2016/7/layout/VerticalSolidActionList"/>
    <dgm:cxn modelId="{1FD49CD8-284F-44BE-9263-148EB934BFDA}" type="presParOf" srcId="{4A31B76C-71AE-4BD0-B4A5-A7D8064A9C7C}" destId="{ECE47F45-001F-4FF6-8BCF-5184179BF363}" srcOrd="3" destOrd="0" presId="urn:microsoft.com/office/officeart/2016/7/layout/VerticalSolidActionList"/>
    <dgm:cxn modelId="{EDFABC66-590D-464F-A6C3-849A483D4695}" type="presParOf" srcId="{4A31B76C-71AE-4BD0-B4A5-A7D8064A9C7C}" destId="{5B70E191-AE92-47F5-8CC6-66C8F00D2D6B}" srcOrd="4" destOrd="0" presId="urn:microsoft.com/office/officeart/2016/7/layout/VerticalSolidActionList"/>
    <dgm:cxn modelId="{3CDFB77C-9981-425A-ABD2-DE91D70F2CEA}" type="presParOf" srcId="{5B70E191-AE92-47F5-8CC6-66C8F00D2D6B}" destId="{FC34F8BC-3377-4B1C-97F1-AAB94C857CC4}" srcOrd="0" destOrd="0" presId="urn:microsoft.com/office/officeart/2016/7/layout/VerticalSolidActionList"/>
    <dgm:cxn modelId="{9AA41506-FD89-41FF-B67D-16C517A4B118}" type="presParOf" srcId="{5B70E191-AE92-47F5-8CC6-66C8F00D2D6B}" destId="{08E0CE90-99E8-4331-B582-FBE480FC4E78}" srcOrd="1" destOrd="0" presId="urn:microsoft.com/office/officeart/2016/7/layout/VerticalSolidActionList"/>
    <dgm:cxn modelId="{2E6691FC-D515-493B-8986-6857E2D9B174}" type="presParOf" srcId="{4A31B76C-71AE-4BD0-B4A5-A7D8064A9C7C}" destId="{4350D0DC-580F-488C-8134-CFE3F9C8B494}" srcOrd="5" destOrd="0" presId="urn:microsoft.com/office/officeart/2016/7/layout/VerticalSolidActionList"/>
    <dgm:cxn modelId="{C1D96922-EE5C-4043-9724-37C80F6134B8}" type="presParOf" srcId="{4A31B76C-71AE-4BD0-B4A5-A7D8064A9C7C}" destId="{8F13420D-155E-4CC5-89F2-CE5EB19DFAA3}" srcOrd="6" destOrd="0" presId="urn:microsoft.com/office/officeart/2016/7/layout/VerticalSolidActionList"/>
    <dgm:cxn modelId="{C986BBF3-36B4-4106-A4BC-8F1F022F23D7}" type="presParOf" srcId="{8F13420D-155E-4CC5-89F2-CE5EB19DFAA3}" destId="{94A24014-8DFA-492B-A9F9-DCAD383B8932}" srcOrd="0" destOrd="0" presId="urn:microsoft.com/office/officeart/2016/7/layout/VerticalSolidActionList"/>
    <dgm:cxn modelId="{9CB565A3-987E-4B88-B576-8A2DFAB76759}" type="presParOf" srcId="{8F13420D-155E-4CC5-89F2-CE5EB19DFAA3}" destId="{71F6CAF0-55FF-499F-82AA-E59A65D9408D}" srcOrd="1" destOrd="0" presId="urn:microsoft.com/office/officeart/2016/7/layout/VerticalSolidActionList"/>
    <dgm:cxn modelId="{3EE6858A-B251-49C6-9BFC-9CDC19C98EFE}" type="presParOf" srcId="{4A31B76C-71AE-4BD0-B4A5-A7D8064A9C7C}" destId="{560C9124-B255-434D-A92B-A49BE2263B11}" srcOrd="7" destOrd="0" presId="urn:microsoft.com/office/officeart/2016/7/layout/VerticalSolidActionList"/>
    <dgm:cxn modelId="{6C997162-9448-45C6-A32B-1BC682438737}" type="presParOf" srcId="{4A31B76C-71AE-4BD0-B4A5-A7D8064A9C7C}" destId="{C28F0A64-ECA9-4649-86FD-7424C823DF44}" srcOrd="8" destOrd="0" presId="urn:microsoft.com/office/officeart/2016/7/layout/VerticalSolidActionList"/>
    <dgm:cxn modelId="{25F2A748-1350-4904-B4F6-35082581B88F}" type="presParOf" srcId="{C28F0A64-ECA9-4649-86FD-7424C823DF44}" destId="{D8E42486-A095-4851-96E0-2418050E0BE2}" srcOrd="0" destOrd="0" presId="urn:microsoft.com/office/officeart/2016/7/layout/VerticalSolidActionList"/>
    <dgm:cxn modelId="{02080E14-6744-4C7B-9858-DE02EB1E51CE}" type="presParOf" srcId="{C28F0A64-ECA9-4649-86FD-7424C823DF44}" destId="{82ADC4ED-DF7E-4875-9F96-D75AD7FAB2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25E68-56B2-4F01-8C7B-B354353FA69D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DDC0342A-528A-4B2E-BA20-D01AFAA45907}">
      <dgm:prSet phldrT="[Text]"/>
      <dgm:spPr/>
      <dgm:t>
        <a:bodyPr/>
        <a:lstStyle/>
        <a:p>
          <a:r>
            <a:rPr lang="en-US" dirty="0"/>
            <a:t>Stakeholders</a:t>
          </a:r>
          <a:endParaRPr lang="en-CA" dirty="0"/>
        </a:p>
      </dgm:t>
    </dgm:pt>
    <dgm:pt modelId="{DD39FD15-734E-4866-A952-D9B859284168}" type="parTrans" cxnId="{3C9C322B-8566-4FA1-BEA3-C19295040254}">
      <dgm:prSet/>
      <dgm:spPr/>
      <dgm:t>
        <a:bodyPr/>
        <a:lstStyle/>
        <a:p>
          <a:endParaRPr lang="en-CA"/>
        </a:p>
      </dgm:t>
    </dgm:pt>
    <dgm:pt modelId="{A0057934-511B-41FE-81CB-56C7A4EDC849}" type="sibTrans" cxnId="{3C9C322B-8566-4FA1-BEA3-C19295040254}">
      <dgm:prSet/>
      <dgm:spPr/>
      <dgm:t>
        <a:bodyPr/>
        <a:lstStyle/>
        <a:p>
          <a:endParaRPr lang="en-CA"/>
        </a:p>
      </dgm:t>
    </dgm:pt>
    <dgm:pt modelId="{730167BA-F751-4D81-9D63-59C5C477C2BE}">
      <dgm:prSet phldrT="[Text]"/>
      <dgm:spPr/>
      <dgm:t>
        <a:bodyPr/>
        <a:lstStyle/>
        <a:p>
          <a:r>
            <a:rPr lang="en-US" dirty="0"/>
            <a:t>Who will be involved, and how</a:t>
          </a:r>
        </a:p>
        <a:p>
          <a:r>
            <a:rPr lang="en-US" dirty="0"/>
            <a:t>This includes the team and the customers</a:t>
          </a:r>
          <a:endParaRPr lang="en-CA" dirty="0"/>
        </a:p>
      </dgm:t>
    </dgm:pt>
    <dgm:pt modelId="{42985A45-2ED1-40CC-9AAA-6463F73A2219}" type="parTrans" cxnId="{1E0B4D6F-F3CE-497B-A41C-81105CC50C49}">
      <dgm:prSet/>
      <dgm:spPr/>
      <dgm:t>
        <a:bodyPr/>
        <a:lstStyle/>
        <a:p>
          <a:endParaRPr lang="en-CA"/>
        </a:p>
      </dgm:t>
    </dgm:pt>
    <dgm:pt modelId="{5BF3ECCC-46AB-4BEF-8830-27F2A94F660A}" type="sibTrans" cxnId="{1E0B4D6F-F3CE-497B-A41C-81105CC50C49}">
      <dgm:prSet/>
      <dgm:spPr/>
      <dgm:t>
        <a:bodyPr/>
        <a:lstStyle/>
        <a:p>
          <a:endParaRPr lang="en-CA"/>
        </a:p>
      </dgm:t>
    </dgm:pt>
    <dgm:pt modelId="{45666672-B42F-4D44-A06B-39D2E9004CF9}">
      <dgm:prSet phldrT="[Text]"/>
      <dgm:spPr/>
      <dgm:t>
        <a:bodyPr/>
        <a:lstStyle/>
        <a:p>
          <a:r>
            <a:rPr lang="en-US" dirty="0"/>
            <a:t>Resources</a:t>
          </a:r>
          <a:endParaRPr lang="en-CA" dirty="0"/>
        </a:p>
      </dgm:t>
    </dgm:pt>
    <dgm:pt modelId="{D053DA36-E39D-4C88-9F84-2B1C2F9D2AFF}" type="parTrans" cxnId="{34C769A8-F329-42C0-A4E6-F75493526423}">
      <dgm:prSet/>
      <dgm:spPr/>
      <dgm:t>
        <a:bodyPr/>
        <a:lstStyle/>
        <a:p>
          <a:endParaRPr lang="en-CA"/>
        </a:p>
      </dgm:t>
    </dgm:pt>
    <dgm:pt modelId="{B2D8FBEA-27C6-409B-84D9-4B2C60392094}" type="sibTrans" cxnId="{34C769A8-F329-42C0-A4E6-F75493526423}">
      <dgm:prSet/>
      <dgm:spPr/>
      <dgm:t>
        <a:bodyPr/>
        <a:lstStyle/>
        <a:p>
          <a:endParaRPr lang="en-CA"/>
        </a:p>
      </dgm:t>
    </dgm:pt>
    <dgm:pt modelId="{74A0CCD6-6702-4E93-A53B-7AFBE7E69D30}">
      <dgm:prSet phldrT="[Text]"/>
      <dgm:spPr/>
      <dgm:t>
        <a:bodyPr/>
        <a:lstStyle/>
        <a:p>
          <a:r>
            <a:rPr lang="en-US" dirty="0"/>
            <a:t>The material and people needed to make it happen</a:t>
          </a:r>
          <a:endParaRPr lang="en-CA" dirty="0"/>
        </a:p>
      </dgm:t>
    </dgm:pt>
    <dgm:pt modelId="{913EFA5E-930E-42B7-A0FA-109D23774C04}" type="parTrans" cxnId="{B2687FF0-B971-44E1-9F74-6F5E90F1917F}">
      <dgm:prSet/>
      <dgm:spPr/>
      <dgm:t>
        <a:bodyPr/>
        <a:lstStyle/>
        <a:p>
          <a:endParaRPr lang="en-CA"/>
        </a:p>
      </dgm:t>
    </dgm:pt>
    <dgm:pt modelId="{15230821-ED93-4313-9559-955FF1120FEA}" type="sibTrans" cxnId="{B2687FF0-B971-44E1-9F74-6F5E90F1917F}">
      <dgm:prSet/>
      <dgm:spPr/>
      <dgm:t>
        <a:bodyPr/>
        <a:lstStyle/>
        <a:p>
          <a:endParaRPr lang="en-CA"/>
        </a:p>
      </dgm:t>
    </dgm:pt>
    <dgm:pt modelId="{C24A4A3B-83B4-4BBC-82B6-00A2D420B3CD}">
      <dgm:prSet phldrT="[Text]"/>
      <dgm:spPr/>
      <dgm:t>
        <a:bodyPr/>
        <a:lstStyle/>
        <a:p>
          <a:r>
            <a:rPr lang="en-US" dirty="0"/>
            <a:t>Exclusions</a:t>
          </a:r>
          <a:endParaRPr lang="en-CA" dirty="0"/>
        </a:p>
      </dgm:t>
    </dgm:pt>
    <dgm:pt modelId="{80B038D4-E948-4B12-A784-ED943F2181C3}" type="parTrans" cxnId="{1F536447-593C-4249-958D-50FD73C9A869}">
      <dgm:prSet/>
      <dgm:spPr/>
      <dgm:t>
        <a:bodyPr/>
        <a:lstStyle/>
        <a:p>
          <a:endParaRPr lang="en-CA"/>
        </a:p>
      </dgm:t>
    </dgm:pt>
    <dgm:pt modelId="{BCFFF119-D430-47FC-B4BE-60DA30B4D990}" type="sibTrans" cxnId="{1F536447-593C-4249-958D-50FD73C9A869}">
      <dgm:prSet/>
      <dgm:spPr/>
      <dgm:t>
        <a:bodyPr/>
        <a:lstStyle/>
        <a:p>
          <a:endParaRPr lang="en-CA"/>
        </a:p>
      </dgm:t>
    </dgm:pt>
    <dgm:pt modelId="{12BB5413-3A01-4BF9-AA1C-2A26C45AB223}">
      <dgm:prSet phldrT="[Text]"/>
      <dgm:spPr/>
      <dgm:t>
        <a:bodyPr/>
        <a:lstStyle/>
        <a:p>
          <a:r>
            <a:rPr lang="en-US" dirty="0"/>
            <a:t>Make sure everyone knows what not to bother with</a:t>
          </a:r>
          <a:endParaRPr lang="en-CA" dirty="0"/>
        </a:p>
      </dgm:t>
    </dgm:pt>
    <dgm:pt modelId="{ADAEA9D9-8EB1-4A40-BF10-A8CE91BCD396}" type="parTrans" cxnId="{F89B303C-8B5B-4B6C-872C-2219B9C418AF}">
      <dgm:prSet/>
      <dgm:spPr/>
      <dgm:t>
        <a:bodyPr/>
        <a:lstStyle/>
        <a:p>
          <a:endParaRPr lang="en-CA"/>
        </a:p>
      </dgm:t>
    </dgm:pt>
    <dgm:pt modelId="{03BCF95C-F486-4D39-9C23-CA3F9B5D9397}" type="sibTrans" cxnId="{F89B303C-8B5B-4B6C-872C-2219B9C418AF}">
      <dgm:prSet/>
      <dgm:spPr/>
      <dgm:t>
        <a:bodyPr/>
        <a:lstStyle/>
        <a:p>
          <a:endParaRPr lang="en-CA"/>
        </a:p>
      </dgm:t>
    </dgm:pt>
    <dgm:pt modelId="{C1013A16-07BD-41F9-909C-2BF49CC98741}">
      <dgm:prSet phldrT="[Text]"/>
      <dgm:spPr/>
      <dgm:t>
        <a:bodyPr/>
        <a:lstStyle/>
        <a:p>
          <a:r>
            <a:rPr lang="en-US" dirty="0"/>
            <a:t>Milestones</a:t>
          </a:r>
          <a:endParaRPr lang="en-CA" dirty="0"/>
        </a:p>
      </dgm:t>
    </dgm:pt>
    <dgm:pt modelId="{038BFF06-6472-4454-82CD-F9B541C473B0}" type="parTrans" cxnId="{B563F9CE-178A-444F-A392-81FA99BA5AD6}">
      <dgm:prSet/>
      <dgm:spPr/>
      <dgm:t>
        <a:bodyPr/>
        <a:lstStyle/>
        <a:p>
          <a:endParaRPr lang="en-CA"/>
        </a:p>
      </dgm:t>
    </dgm:pt>
    <dgm:pt modelId="{4ACB6BE5-BB85-40C2-AFCF-E203C31AA7FC}" type="sibTrans" cxnId="{B563F9CE-178A-444F-A392-81FA99BA5AD6}">
      <dgm:prSet/>
      <dgm:spPr/>
      <dgm:t>
        <a:bodyPr/>
        <a:lstStyle/>
        <a:p>
          <a:endParaRPr lang="en-CA"/>
        </a:p>
      </dgm:t>
    </dgm:pt>
    <dgm:pt modelId="{A33C93B4-FDBF-401F-A898-5E0ACE135BC3}">
      <dgm:prSet phldrT="[Text]"/>
      <dgm:spPr/>
      <dgm:t>
        <a:bodyPr/>
        <a:lstStyle/>
        <a:p>
          <a:r>
            <a:rPr lang="en-US" dirty="0"/>
            <a:t>What could go wrong in your project</a:t>
          </a:r>
          <a:endParaRPr lang="en-CA" dirty="0"/>
        </a:p>
      </dgm:t>
    </dgm:pt>
    <dgm:pt modelId="{C51E2E88-FAA2-4886-9E3F-D7925166758A}" type="parTrans" cxnId="{31A50055-C3C2-45E8-AD55-A3077F5FBAB9}">
      <dgm:prSet/>
      <dgm:spPr/>
      <dgm:t>
        <a:bodyPr/>
        <a:lstStyle/>
        <a:p>
          <a:endParaRPr lang="en-CA"/>
        </a:p>
      </dgm:t>
    </dgm:pt>
    <dgm:pt modelId="{4EBAD6BB-20B6-46DD-8614-C925A8F45429}" type="sibTrans" cxnId="{31A50055-C3C2-45E8-AD55-A3077F5FBAB9}">
      <dgm:prSet/>
      <dgm:spPr/>
      <dgm:t>
        <a:bodyPr/>
        <a:lstStyle/>
        <a:p>
          <a:endParaRPr lang="en-CA"/>
        </a:p>
      </dgm:t>
    </dgm:pt>
    <dgm:pt modelId="{662A90E1-8AC0-4A67-A311-3B6FBC6E0C21}">
      <dgm:prSet phldrT="[Text]"/>
      <dgm:spPr/>
      <dgm:t>
        <a:bodyPr/>
        <a:lstStyle/>
        <a:p>
          <a:r>
            <a:rPr lang="en-US" dirty="0"/>
            <a:t>List of the most important dates and deliverables</a:t>
          </a:r>
          <a:endParaRPr lang="en-CA" dirty="0"/>
        </a:p>
      </dgm:t>
    </dgm:pt>
    <dgm:pt modelId="{24A89E42-F0E9-42C7-830C-7447047F9304}" type="parTrans" cxnId="{E67979CC-0267-46F6-A124-59D3EEC32035}">
      <dgm:prSet/>
      <dgm:spPr/>
      <dgm:t>
        <a:bodyPr/>
        <a:lstStyle/>
        <a:p>
          <a:endParaRPr lang="en-CA"/>
        </a:p>
      </dgm:t>
    </dgm:pt>
    <dgm:pt modelId="{509A9C2D-2B09-4B5E-9249-31D263BCB052}" type="sibTrans" cxnId="{E67979CC-0267-46F6-A124-59D3EEC32035}">
      <dgm:prSet/>
      <dgm:spPr/>
      <dgm:t>
        <a:bodyPr/>
        <a:lstStyle/>
        <a:p>
          <a:endParaRPr lang="en-CA"/>
        </a:p>
      </dgm:t>
    </dgm:pt>
    <dgm:pt modelId="{2986CDEC-C29A-4254-9F52-DBABFDDA5258}">
      <dgm:prSet phldrT="[Text]"/>
      <dgm:spPr/>
      <dgm:t>
        <a:bodyPr/>
        <a:lstStyle/>
        <a:p>
          <a:r>
            <a:rPr lang="en-US"/>
            <a:t>Risks</a:t>
          </a:r>
          <a:endParaRPr lang="en-CA" dirty="0"/>
        </a:p>
      </dgm:t>
    </dgm:pt>
    <dgm:pt modelId="{EC250C94-DB7D-46FC-B641-B53699EF0DC3}" type="parTrans" cxnId="{C6729140-CA49-4851-9513-73FF5B8F4656}">
      <dgm:prSet/>
      <dgm:spPr/>
      <dgm:t>
        <a:bodyPr/>
        <a:lstStyle/>
        <a:p>
          <a:endParaRPr lang="en-CA"/>
        </a:p>
      </dgm:t>
    </dgm:pt>
    <dgm:pt modelId="{29D2573E-DF5F-4C4B-AC2A-F56A5D7AF794}" type="sibTrans" cxnId="{C6729140-CA49-4851-9513-73FF5B8F4656}">
      <dgm:prSet/>
      <dgm:spPr/>
      <dgm:t>
        <a:bodyPr/>
        <a:lstStyle/>
        <a:p>
          <a:endParaRPr lang="en-CA"/>
        </a:p>
      </dgm:t>
    </dgm:pt>
    <dgm:pt modelId="{4A31B76C-71AE-4BD0-B4A5-A7D8064A9C7C}" type="pres">
      <dgm:prSet presAssocID="{2E325E68-56B2-4F01-8C7B-B354353FA69D}" presName="Name0" presStyleCnt="0">
        <dgm:presLayoutVars>
          <dgm:dir/>
          <dgm:animLvl val="lvl"/>
          <dgm:resizeHandles val="exact"/>
        </dgm:presLayoutVars>
      </dgm:prSet>
      <dgm:spPr/>
    </dgm:pt>
    <dgm:pt modelId="{227AE042-E146-4CB9-A783-8216E747C0FB}" type="pres">
      <dgm:prSet presAssocID="{DDC0342A-528A-4B2E-BA20-D01AFAA45907}" presName="linNode" presStyleCnt="0"/>
      <dgm:spPr/>
    </dgm:pt>
    <dgm:pt modelId="{C2CA447D-D106-4083-ABDA-058053D4726F}" type="pres">
      <dgm:prSet presAssocID="{DDC0342A-528A-4B2E-BA20-D01AFAA45907}" presName="parentText" presStyleLbl="alignNode1" presStyleIdx="0" presStyleCnt="5" custScaleX="135864">
        <dgm:presLayoutVars>
          <dgm:chMax val="1"/>
          <dgm:bulletEnabled/>
        </dgm:presLayoutVars>
      </dgm:prSet>
      <dgm:spPr/>
    </dgm:pt>
    <dgm:pt modelId="{E7AE7A86-1AD6-4FBB-9A8A-19FC89E68735}" type="pres">
      <dgm:prSet presAssocID="{DDC0342A-528A-4B2E-BA20-D01AFAA45907}" presName="descendantText" presStyleLbl="alignAccFollowNode1" presStyleIdx="0" presStyleCnt="5" custLinFactX="25789" custLinFactNeighborX="100000" custLinFactNeighborY="-36207">
        <dgm:presLayoutVars>
          <dgm:bulletEnabled/>
        </dgm:presLayoutVars>
      </dgm:prSet>
      <dgm:spPr/>
    </dgm:pt>
    <dgm:pt modelId="{243F0AE3-4F38-43EB-82C1-1D56D35C2872}" type="pres">
      <dgm:prSet presAssocID="{A0057934-511B-41FE-81CB-56C7A4EDC849}" presName="sp" presStyleCnt="0"/>
      <dgm:spPr/>
    </dgm:pt>
    <dgm:pt modelId="{72760155-AC67-491F-A1A6-EC742333F6A9}" type="pres">
      <dgm:prSet presAssocID="{45666672-B42F-4D44-A06B-39D2E9004CF9}" presName="linNode" presStyleCnt="0"/>
      <dgm:spPr/>
    </dgm:pt>
    <dgm:pt modelId="{2DE5699D-47F2-4299-9862-BF5270D4EF34}" type="pres">
      <dgm:prSet presAssocID="{45666672-B42F-4D44-A06B-39D2E9004CF9}" presName="parentText" presStyleLbl="alignNode1" presStyleIdx="1" presStyleCnt="5" custScaleX="135864">
        <dgm:presLayoutVars>
          <dgm:chMax val="1"/>
          <dgm:bulletEnabled/>
        </dgm:presLayoutVars>
      </dgm:prSet>
      <dgm:spPr/>
    </dgm:pt>
    <dgm:pt modelId="{08C9C7C4-C3CB-4243-B392-BC2B9298E721}" type="pres">
      <dgm:prSet presAssocID="{45666672-B42F-4D44-A06B-39D2E9004CF9}" presName="descendantText" presStyleLbl="alignAccFollowNode1" presStyleIdx="1" presStyleCnt="5" custLinFactNeighborX="0" custLinFactNeighborY="-41">
        <dgm:presLayoutVars>
          <dgm:bulletEnabled/>
        </dgm:presLayoutVars>
      </dgm:prSet>
      <dgm:spPr/>
    </dgm:pt>
    <dgm:pt modelId="{ECE47F45-001F-4FF6-8BCF-5184179BF363}" type="pres">
      <dgm:prSet presAssocID="{B2D8FBEA-27C6-409B-84D9-4B2C60392094}" presName="sp" presStyleCnt="0"/>
      <dgm:spPr/>
    </dgm:pt>
    <dgm:pt modelId="{8F13420D-155E-4CC5-89F2-CE5EB19DFAA3}" type="pres">
      <dgm:prSet presAssocID="{C24A4A3B-83B4-4BBC-82B6-00A2D420B3CD}" presName="linNode" presStyleCnt="0"/>
      <dgm:spPr/>
    </dgm:pt>
    <dgm:pt modelId="{94A24014-8DFA-492B-A9F9-DCAD383B8932}" type="pres">
      <dgm:prSet presAssocID="{C24A4A3B-83B4-4BBC-82B6-00A2D420B3CD}" presName="parentText" presStyleLbl="alignNode1" presStyleIdx="2" presStyleCnt="5" custScaleX="135864">
        <dgm:presLayoutVars>
          <dgm:chMax val="1"/>
          <dgm:bulletEnabled/>
        </dgm:presLayoutVars>
      </dgm:prSet>
      <dgm:spPr/>
    </dgm:pt>
    <dgm:pt modelId="{71F6CAF0-55FF-499F-82AA-E59A65D9408D}" type="pres">
      <dgm:prSet presAssocID="{C24A4A3B-83B4-4BBC-82B6-00A2D420B3CD}" presName="descendantText" presStyleLbl="alignAccFollowNode1" presStyleIdx="2" presStyleCnt="5">
        <dgm:presLayoutVars>
          <dgm:bulletEnabled/>
        </dgm:presLayoutVars>
      </dgm:prSet>
      <dgm:spPr/>
    </dgm:pt>
    <dgm:pt modelId="{CD926394-A762-4E1E-9BE0-E0B8DD376DE0}" type="pres">
      <dgm:prSet presAssocID="{BCFFF119-D430-47FC-B4BE-60DA30B4D990}" presName="sp" presStyleCnt="0"/>
      <dgm:spPr/>
    </dgm:pt>
    <dgm:pt modelId="{139583AD-0FE5-47E5-A3DA-F3688747F4C4}" type="pres">
      <dgm:prSet presAssocID="{C1013A16-07BD-41F9-909C-2BF49CC98741}" presName="linNode" presStyleCnt="0"/>
      <dgm:spPr/>
    </dgm:pt>
    <dgm:pt modelId="{783EE6EA-25A7-46A2-A15B-1AC2DF56A069}" type="pres">
      <dgm:prSet presAssocID="{C1013A16-07BD-41F9-909C-2BF49CC98741}" presName="parentText" presStyleLbl="alignNode1" presStyleIdx="3" presStyleCnt="5" custScaleX="135864">
        <dgm:presLayoutVars>
          <dgm:chMax val="1"/>
          <dgm:bulletEnabled/>
        </dgm:presLayoutVars>
      </dgm:prSet>
      <dgm:spPr/>
    </dgm:pt>
    <dgm:pt modelId="{845690A7-4B3F-4274-9561-D5D2FCAD311A}" type="pres">
      <dgm:prSet presAssocID="{C1013A16-07BD-41F9-909C-2BF49CC98741}" presName="descendantText" presStyleLbl="alignAccFollowNode1" presStyleIdx="3" presStyleCnt="5">
        <dgm:presLayoutVars>
          <dgm:bulletEnabled/>
        </dgm:presLayoutVars>
      </dgm:prSet>
      <dgm:spPr/>
    </dgm:pt>
    <dgm:pt modelId="{20B62BCB-A584-4297-9D10-CFB3CE08006A}" type="pres">
      <dgm:prSet presAssocID="{4ACB6BE5-BB85-40C2-AFCF-E203C31AA7FC}" presName="sp" presStyleCnt="0"/>
      <dgm:spPr/>
    </dgm:pt>
    <dgm:pt modelId="{30D7E5B1-D410-41F0-81ED-ECE5CF7BED35}" type="pres">
      <dgm:prSet presAssocID="{2986CDEC-C29A-4254-9F52-DBABFDDA5258}" presName="linNode" presStyleCnt="0"/>
      <dgm:spPr/>
    </dgm:pt>
    <dgm:pt modelId="{ED4681CD-1953-48DF-A8D5-5EF0B00CD642}" type="pres">
      <dgm:prSet presAssocID="{2986CDEC-C29A-4254-9F52-DBABFDDA5258}" presName="parentText" presStyleLbl="alignNode1" presStyleIdx="4" presStyleCnt="5" custScaleX="134438" custLinFactNeighborX="7" custLinFactNeighborY="-178">
        <dgm:presLayoutVars>
          <dgm:chMax val="1"/>
          <dgm:bulletEnabled/>
        </dgm:presLayoutVars>
      </dgm:prSet>
      <dgm:spPr/>
    </dgm:pt>
    <dgm:pt modelId="{F7F35473-E5B6-4671-AAFD-C54EC83AF54B}" type="pres">
      <dgm:prSet presAssocID="{2986CDEC-C29A-4254-9F52-DBABFDDA525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0E2EBA20-C878-468B-BE3D-92BDA211145B}" type="presOf" srcId="{C1013A16-07BD-41F9-909C-2BF49CC98741}" destId="{783EE6EA-25A7-46A2-A15B-1AC2DF56A069}" srcOrd="0" destOrd="0" presId="urn:microsoft.com/office/officeart/2016/7/layout/VerticalSolidActionList"/>
    <dgm:cxn modelId="{E024D725-AF82-48E2-9EDC-21F77C8798EA}" type="presOf" srcId="{730167BA-F751-4D81-9D63-59C5C477C2BE}" destId="{E7AE7A86-1AD6-4FBB-9A8A-19FC89E68735}" srcOrd="0" destOrd="0" presId="urn:microsoft.com/office/officeart/2016/7/layout/VerticalSolidActionList"/>
    <dgm:cxn modelId="{3C9C322B-8566-4FA1-BEA3-C19295040254}" srcId="{2E325E68-56B2-4F01-8C7B-B354353FA69D}" destId="{DDC0342A-528A-4B2E-BA20-D01AFAA45907}" srcOrd="0" destOrd="0" parTransId="{DD39FD15-734E-4866-A952-D9B859284168}" sibTransId="{A0057934-511B-41FE-81CB-56C7A4EDC849}"/>
    <dgm:cxn modelId="{4AF00431-E8FD-4CD9-8162-798C2114A012}" type="presOf" srcId="{A33C93B4-FDBF-401F-A898-5E0ACE135BC3}" destId="{F7F35473-E5B6-4671-AAFD-C54EC83AF54B}" srcOrd="0" destOrd="0" presId="urn:microsoft.com/office/officeart/2016/7/layout/VerticalSolidActionList"/>
    <dgm:cxn modelId="{F89B303C-8B5B-4B6C-872C-2219B9C418AF}" srcId="{C24A4A3B-83B4-4BBC-82B6-00A2D420B3CD}" destId="{12BB5413-3A01-4BF9-AA1C-2A26C45AB223}" srcOrd="0" destOrd="0" parTransId="{ADAEA9D9-8EB1-4A40-BF10-A8CE91BCD396}" sibTransId="{03BCF95C-F486-4D39-9C23-CA3F9B5D9397}"/>
    <dgm:cxn modelId="{C6729140-CA49-4851-9513-73FF5B8F4656}" srcId="{2E325E68-56B2-4F01-8C7B-B354353FA69D}" destId="{2986CDEC-C29A-4254-9F52-DBABFDDA5258}" srcOrd="4" destOrd="0" parTransId="{EC250C94-DB7D-46FC-B641-B53699EF0DC3}" sibTransId="{29D2573E-DF5F-4C4B-AC2A-F56A5D7AF794}"/>
    <dgm:cxn modelId="{1F536447-593C-4249-958D-50FD73C9A869}" srcId="{2E325E68-56B2-4F01-8C7B-B354353FA69D}" destId="{C24A4A3B-83B4-4BBC-82B6-00A2D420B3CD}" srcOrd="2" destOrd="0" parTransId="{80B038D4-E948-4B12-A784-ED943F2181C3}" sibTransId="{BCFFF119-D430-47FC-B4BE-60DA30B4D990}"/>
    <dgm:cxn modelId="{88CD426B-AE3C-4BCC-AEB3-DD0D955C7A33}" type="presOf" srcId="{DDC0342A-528A-4B2E-BA20-D01AFAA45907}" destId="{C2CA447D-D106-4083-ABDA-058053D4726F}" srcOrd="0" destOrd="0" presId="urn:microsoft.com/office/officeart/2016/7/layout/VerticalSolidActionList"/>
    <dgm:cxn modelId="{1E0B4D6F-F3CE-497B-A41C-81105CC50C49}" srcId="{DDC0342A-528A-4B2E-BA20-D01AFAA45907}" destId="{730167BA-F751-4D81-9D63-59C5C477C2BE}" srcOrd="0" destOrd="0" parTransId="{42985A45-2ED1-40CC-9AAA-6463F73A2219}" sibTransId="{5BF3ECCC-46AB-4BEF-8830-27F2A94F660A}"/>
    <dgm:cxn modelId="{8163DF54-0325-41EF-A83E-C2108D252800}" type="presOf" srcId="{45666672-B42F-4D44-A06B-39D2E9004CF9}" destId="{2DE5699D-47F2-4299-9862-BF5270D4EF34}" srcOrd="0" destOrd="0" presId="urn:microsoft.com/office/officeart/2016/7/layout/VerticalSolidActionList"/>
    <dgm:cxn modelId="{31A50055-C3C2-45E8-AD55-A3077F5FBAB9}" srcId="{2986CDEC-C29A-4254-9F52-DBABFDDA5258}" destId="{A33C93B4-FDBF-401F-A898-5E0ACE135BC3}" srcOrd="0" destOrd="0" parTransId="{C51E2E88-FAA2-4886-9E3F-D7925166758A}" sibTransId="{4EBAD6BB-20B6-46DD-8614-C925A8F45429}"/>
    <dgm:cxn modelId="{858EFAA1-D637-4660-B1C2-9CDA67FDB85A}" type="presOf" srcId="{74A0CCD6-6702-4E93-A53B-7AFBE7E69D30}" destId="{08C9C7C4-C3CB-4243-B392-BC2B9298E721}" srcOrd="0" destOrd="0" presId="urn:microsoft.com/office/officeart/2016/7/layout/VerticalSolidActionList"/>
    <dgm:cxn modelId="{34C769A8-F329-42C0-A4E6-F75493526423}" srcId="{2E325E68-56B2-4F01-8C7B-B354353FA69D}" destId="{45666672-B42F-4D44-A06B-39D2E9004CF9}" srcOrd="1" destOrd="0" parTransId="{D053DA36-E39D-4C88-9F84-2B1C2F9D2AFF}" sibTransId="{B2D8FBEA-27C6-409B-84D9-4B2C60392094}"/>
    <dgm:cxn modelId="{05D98BAB-BFC6-4837-B126-47017B40840B}" type="presOf" srcId="{C24A4A3B-83B4-4BBC-82B6-00A2D420B3CD}" destId="{94A24014-8DFA-492B-A9F9-DCAD383B8932}" srcOrd="0" destOrd="0" presId="urn:microsoft.com/office/officeart/2016/7/layout/VerticalSolidActionList"/>
    <dgm:cxn modelId="{9A3A53BF-B27E-4A01-BE43-3A306E7A56A7}" type="presOf" srcId="{12BB5413-3A01-4BF9-AA1C-2A26C45AB223}" destId="{71F6CAF0-55FF-499F-82AA-E59A65D9408D}" srcOrd="0" destOrd="0" presId="urn:microsoft.com/office/officeart/2016/7/layout/VerticalSolidActionList"/>
    <dgm:cxn modelId="{9EABDDC3-7DD3-470D-95F4-A73721734382}" type="presOf" srcId="{2E325E68-56B2-4F01-8C7B-B354353FA69D}" destId="{4A31B76C-71AE-4BD0-B4A5-A7D8064A9C7C}" srcOrd="0" destOrd="0" presId="urn:microsoft.com/office/officeart/2016/7/layout/VerticalSolidActionList"/>
    <dgm:cxn modelId="{E67979CC-0267-46F6-A124-59D3EEC32035}" srcId="{C1013A16-07BD-41F9-909C-2BF49CC98741}" destId="{662A90E1-8AC0-4A67-A311-3B6FBC6E0C21}" srcOrd="0" destOrd="0" parTransId="{24A89E42-F0E9-42C7-830C-7447047F9304}" sibTransId="{509A9C2D-2B09-4B5E-9249-31D263BCB052}"/>
    <dgm:cxn modelId="{B563F9CE-178A-444F-A392-81FA99BA5AD6}" srcId="{2E325E68-56B2-4F01-8C7B-B354353FA69D}" destId="{C1013A16-07BD-41F9-909C-2BF49CC98741}" srcOrd="3" destOrd="0" parTransId="{038BFF06-6472-4454-82CD-F9B541C473B0}" sibTransId="{4ACB6BE5-BB85-40C2-AFCF-E203C31AA7FC}"/>
    <dgm:cxn modelId="{B2687FF0-B971-44E1-9F74-6F5E90F1917F}" srcId="{45666672-B42F-4D44-A06B-39D2E9004CF9}" destId="{74A0CCD6-6702-4E93-A53B-7AFBE7E69D30}" srcOrd="0" destOrd="0" parTransId="{913EFA5E-930E-42B7-A0FA-109D23774C04}" sibTransId="{15230821-ED93-4313-9559-955FF1120FEA}"/>
    <dgm:cxn modelId="{C9F921F9-D1D3-4CCF-9652-26122E10D868}" type="presOf" srcId="{2986CDEC-C29A-4254-9F52-DBABFDDA5258}" destId="{ED4681CD-1953-48DF-A8D5-5EF0B00CD642}" srcOrd="0" destOrd="0" presId="urn:microsoft.com/office/officeart/2016/7/layout/VerticalSolidActionList"/>
    <dgm:cxn modelId="{360DBDFC-8AFD-49A6-A487-69353C2492F0}" type="presOf" srcId="{662A90E1-8AC0-4A67-A311-3B6FBC6E0C21}" destId="{845690A7-4B3F-4274-9561-D5D2FCAD311A}" srcOrd="0" destOrd="0" presId="urn:microsoft.com/office/officeart/2016/7/layout/VerticalSolidActionList"/>
    <dgm:cxn modelId="{139A8C2C-2FA7-4E9B-91D8-BA7B09DF3A82}" type="presParOf" srcId="{4A31B76C-71AE-4BD0-B4A5-A7D8064A9C7C}" destId="{227AE042-E146-4CB9-A783-8216E747C0FB}" srcOrd="0" destOrd="0" presId="urn:microsoft.com/office/officeart/2016/7/layout/VerticalSolidActionList"/>
    <dgm:cxn modelId="{F36DE48F-F536-4BAB-8BEE-3F0612E3A45B}" type="presParOf" srcId="{227AE042-E146-4CB9-A783-8216E747C0FB}" destId="{C2CA447D-D106-4083-ABDA-058053D4726F}" srcOrd="0" destOrd="0" presId="urn:microsoft.com/office/officeart/2016/7/layout/VerticalSolidActionList"/>
    <dgm:cxn modelId="{5BC6944E-A065-4D6B-BEC3-B8F8288155EA}" type="presParOf" srcId="{227AE042-E146-4CB9-A783-8216E747C0FB}" destId="{E7AE7A86-1AD6-4FBB-9A8A-19FC89E68735}" srcOrd="1" destOrd="0" presId="urn:microsoft.com/office/officeart/2016/7/layout/VerticalSolidActionList"/>
    <dgm:cxn modelId="{6BFC00F4-12AC-40E8-972F-59C66C1BD7F7}" type="presParOf" srcId="{4A31B76C-71AE-4BD0-B4A5-A7D8064A9C7C}" destId="{243F0AE3-4F38-43EB-82C1-1D56D35C2872}" srcOrd="1" destOrd="0" presId="urn:microsoft.com/office/officeart/2016/7/layout/VerticalSolidActionList"/>
    <dgm:cxn modelId="{03E9989C-41DB-41B7-9598-DE2CC53EB533}" type="presParOf" srcId="{4A31B76C-71AE-4BD0-B4A5-A7D8064A9C7C}" destId="{72760155-AC67-491F-A1A6-EC742333F6A9}" srcOrd="2" destOrd="0" presId="urn:microsoft.com/office/officeart/2016/7/layout/VerticalSolidActionList"/>
    <dgm:cxn modelId="{A4B83FEB-6187-4A42-9113-645E11B1137B}" type="presParOf" srcId="{72760155-AC67-491F-A1A6-EC742333F6A9}" destId="{2DE5699D-47F2-4299-9862-BF5270D4EF34}" srcOrd="0" destOrd="0" presId="urn:microsoft.com/office/officeart/2016/7/layout/VerticalSolidActionList"/>
    <dgm:cxn modelId="{CE0464C3-6711-4908-B74B-9F4E93133D9D}" type="presParOf" srcId="{72760155-AC67-491F-A1A6-EC742333F6A9}" destId="{08C9C7C4-C3CB-4243-B392-BC2B9298E721}" srcOrd="1" destOrd="0" presId="urn:microsoft.com/office/officeart/2016/7/layout/VerticalSolidActionList"/>
    <dgm:cxn modelId="{1FD49CD8-284F-44BE-9263-148EB934BFDA}" type="presParOf" srcId="{4A31B76C-71AE-4BD0-B4A5-A7D8064A9C7C}" destId="{ECE47F45-001F-4FF6-8BCF-5184179BF363}" srcOrd="3" destOrd="0" presId="urn:microsoft.com/office/officeart/2016/7/layout/VerticalSolidActionList"/>
    <dgm:cxn modelId="{C1D96922-EE5C-4043-9724-37C80F6134B8}" type="presParOf" srcId="{4A31B76C-71AE-4BD0-B4A5-A7D8064A9C7C}" destId="{8F13420D-155E-4CC5-89F2-CE5EB19DFAA3}" srcOrd="4" destOrd="0" presId="urn:microsoft.com/office/officeart/2016/7/layout/VerticalSolidActionList"/>
    <dgm:cxn modelId="{C986BBF3-36B4-4106-A4BC-8F1F022F23D7}" type="presParOf" srcId="{8F13420D-155E-4CC5-89F2-CE5EB19DFAA3}" destId="{94A24014-8DFA-492B-A9F9-DCAD383B8932}" srcOrd="0" destOrd="0" presId="urn:microsoft.com/office/officeart/2016/7/layout/VerticalSolidActionList"/>
    <dgm:cxn modelId="{9CB565A3-987E-4B88-B576-8A2DFAB76759}" type="presParOf" srcId="{8F13420D-155E-4CC5-89F2-CE5EB19DFAA3}" destId="{71F6CAF0-55FF-499F-82AA-E59A65D9408D}" srcOrd="1" destOrd="0" presId="urn:microsoft.com/office/officeart/2016/7/layout/VerticalSolidActionList"/>
    <dgm:cxn modelId="{5B429B56-A40D-4F05-BD21-A2BC3D5310DF}" type="presParOf" srcId="{4A31B76C-71AE-4BD0-B4A5-A7D8064A9C7C}" destId="{CD926394-A762-4E1E-9BE0-E0B8DD376DE0}" srcOrd="5" destOrd="0" presId="urn:microsoft.com/office/officeart/2016/7/layout/VerticalSolidActionList"/>
    <dgm:cxn modelId="{7B0DF3A3-0149-4154-8069-8E19ABFDE568}" type="presParOf" srcId="{4A31B76C-71AE-4BD0-B4A5-A7D8064A9C7C}" destId="{139583AD-0FE5-47E5-A3DA-F3688747F4C4}" srcOrd="6" destOrd="0" presId="urn:microsoft.com/office/officeart/2016/7/layout/VerticalSolidActionList"/>
    <dgm:cxn modelId="{E0E5D2A8-8AD6-4914-820F-F3C569C07C29}" type="presParOf" srcId="{139583AD-0FE5-47E5-A3DA-F3688747F4C4}" destId="{783EE6EA-25A7-46A2-A15B-1AC2DF56A069}" srcOrd="0" destOrd="0" presId="urn:microsoft.com/office/officeart/2016/7/layout/VerticalSolidActionList"/>
    <dgm:cxn modelId="{5459C628-151C-49E7-B536-1DF4BB4F2E0A}" type="presParOf" srcId="{139583AD-0FE5-47E5-A3DA-F3688747F4C4}" destId="{845690A7-4B3F-4274-9561-D5D2FCAD311A}" srcOrd="1" destOrd="0" presId="urn:microsoft.com/office/officeart/2016/7/layout/VerticalSolidActionList"/>
    <dgm:cxn modelId="{775EFD38-E86A-495C-828A-40732C876947}" type="presParOf" srcId="{4A31B76C-71AE-4BD0-B4A5-A7D8064A9C7C}" destId="{20B62BCB-A584-4297-9D10-CFB3CE08006A}" srcOrd="7" destOrd="0" presId="urn:microsoft.com/office/officeart/2016/7/layout/VerticalSolidActionList"/>
    <dgm:cxn modelId="{EAB0C68A-1D02-49EC-9093-47FA5C5F6F59}" type="presParOf" srcId="{4A31B76C-71AE-4BD0-B4A5-A7D8064A9C7C}" destId="{30D7E5B1-D410-41F0-81ED-ECE5CF7BED35}" srcOrd="8" destOrd="0" presId="urn:microsoft.com/office/officeart/2016/7/layout/VerticalSolidActionList"/>
    <dgm:cxn modelId="{D1D79FF1-333F-40DB-A180-A93E109F5304}" type="presParOf" srcId="{30D7E5B1-D410-41F0-81ED-ECE5CF7BED35}" destId="{ED4681CD-1953-48DF-A8D5-5EF0B00CD642}" srcOrd="0" destOrd="0" presId="urn:microsoft.com/office/officeart/2016/7/layout/VerticalSolidActionList"/>
    <dgm:cxn modelId="{C7216E93-C661-4AF3-AC13-52FA3845C584}" type="presParOf" srcId="{30D7E5B1-D410-41F0-81ED-ECE5CF7BED35}" destId="{F7F35473-E5B6-4671-AAFD-C54EC83AF54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7A86-1AD6-4FBB-9A8A-19FC89E68735}">
      <dsp:nvSpPr>
        <dsp:cNvPr id="0" name=""/>
        <dsp:cNvSpPr/>
      </dsp:nvSpPr>
      <dsp:spPr>
        <a:xfrm>
          <a:off x="1401447" y="0"/>
          <a:ext cx="4426624" cy="8720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9" tIns="221506" rIns="85889" bIns="2215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 you are looking to achieve with the project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Description of the end result, innovation, product, or service</a:t>
          </a:r>
          <a:endParaRPr lang="en-CA" sz="1200" kern="1200" dirty="0"/>
        </a:p>
      </dsp:txBody>
      <dsp:txXfrm>
        <a:off x="1401447" y="0"/>
        <a:ext cx="4426624" cy="872069"/>
      </dsp:txXfrm>
    </dsp:sp>
    <dsp:sp modelId="{C2CA447D-D106-4083-ABDA-058053D4726F}">
      <dsp:nvSpPr>
        <dsp:cNvPr id="0" name=""/>
        <dsp:cNvSpPr/>
      </dsp:nvSpPr>
      <dsp:spPr>
        <a:xfrm>
          <a:off x="1228" y="1987"/>
          <a:ext cx="1400218" cy="8720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561" tIns="86141" rIns="58561" bIns="8614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Objective</a:t>
          </a:r>
          <a:endParaRPr lang="en-CA" sz="1500" kern="1200" dirty="0"/>
        </a:p>
      </dsp:txBody>
      <dsp:txXfrm>
        <a:off x="1228" y="1987"/>
        <a:ext cx="1400218" cy="872069"/>
      </dsp:txXfrm>
    </dsp:sp>
    <dsp:sp modelId="{08C9C7C4-C3CB-4243-B392-BC2B9298E721}">
      <dsp:nvSpPr>
        <dsp:cNvPr id="0" name=""/>
        <dsp:cNvSpPr/>
      </dsp:nvSpPr>
      <dsp:spPr>
        <a:xfrm>
          <a:off x="1402675" y="930994"/>
          <a:ext cx="4426624" cy="8720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9" tIns="221506" rIns="85889" bIns="2215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descriptive list of what needs to be done for the project to end successfully</a:t>
          </a:r>
          <a:endParaRPr lang="en-CA" sz="1200" kern="1200" dirty="0"/>
        </a:p>
      </dsp:txBody>
      <dsp:txXfrm>
        <a:off x="1402675" y="930994"/>
        <a:ext cx="4426624" cy="872069"/>
      </dsp:txXfrm>
    </dsp:sp>
    <dsp:sp modelId="{2DE5699D-47F2-4299-9862-BF5270D4EF34}">
      <dsp:nvSpPr>
        <dsp:cNvPr id="0" name=""/>
        <dsp:cNvSpPr/>
      </dsp:nvSpPr>
      <dsp:spPr>
        <a:xfrm>
          <a:off x="1228" y="926380"/>
          <a:ext cx="1400218" cy="8720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561" tIns="86141" rIns="58561" bIns="8614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Requirements</a:t>
          </a:r>
          <a:endParaRPr lang="en-CA" sz="1500" kern="1200" dirty="0"/>
        </a:p>
      </dsp:txBody>
      <dsp:txXfrm>
        <a:off x="1228" y="926380"/>
        <a:ext cx="1400218" cy="872069"/>
      </dsp:txXfrm>
    </dsp:sp>
    <dsp:sp modelId="{08E0CE90-99E8-4331-B582-FBE480FC4E78}">
      <dsp:nvSpPr>
        <dsp:cNvPr id="0" name=""/>
        <dsp:cNvSpPr/>
      </dsp:nvSpPr>
      <dsp:spPr>
        <a:xfrm>
          <a:off x="1401447" y="1850774"/>
          <a:ext cx="4426624" cy="8720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9" tIns="221506" rIns="85889" bIns="2215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What will be included in your project</a:t>
          </a:r>
          <a:endParaRPr lang="en-CA" sz="1200" kern="1200" dirty="0"/>
        </a:p>
      </dsp:txBody>
      <dsp:txXfrm>
        <a:off x="1401447" y="1850774"/>
        <a:ext cx="4426624" cy="872069"/>
      </dsp:txXfrm>
    </dsp:sp>
    <dsp:sp modelId="{FC34F8BC-3377-4B1C-97F1-AAB94C857CC4}">
      <dsp:nvSpPr>
        <dsp:cNvPr id="0" name=""/>
        <dsp:cNvSpPr/>
      </dsp:nvSpPr>
      <dsp:spPr>
        <a:xfrm>
          <a:off x="1228" y="1850774"/>
          <a:ext cx="1400218" cy="8720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561" tIns="86141" rIns="58561" bIns="8614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Scope</a:t>
          </a:r>
          <a:endParaRPr lang="en-CA" sz="1500" kern="1200" dirty="0"/>
        </a:p>
      </dsp:txBody>
      <dsp:txXfrm>
        <a:off x="1228" y="1850774"/>
        <a:ext cx="1400218" cy="872069"/>
      </dsp:txXfrm>
    </dsp:sp>
    <dsp:sp modelId="{71F6CAF0-55FF-499F-82AA-E59A65D9408D}">
      <dsp:nvSpPr>
        <dsp:cNvPr id="0" name=""/>
        <dsp:cNvSpPr/>
      </dsp:nvSpPr>
      <dsp:spPr>
        <a:xfrm>
          <a:off x="1401447" y="2775167"/>
          <a:ext cx="4426624" cy="8720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9" tIns="221506" rIns="85889" bIns="2215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Overview of what will need to be included</a:t>
          </a:r>
          <a:endParaRPr lang="en-CA" sz="1200" kern="1200" dirty="0"/>
        </a:p>
      </dsp:txBody>
      <dsp:txXfrm>
        <a:off x="1401447" y="2775167"/>
        <a:ext cx="4426624" cy="872069"/>
      </dsp:txXfrm>
    </dsp:sp>
    <dsp:sp modelId="{94A24014-8DFA-492B-A9F9-DCAD383B8932}">
      <dsp:nvSpPr>
        <dsp:cNvPr id="0" name=""/>
        <dsp:cNvSpPr/>
      </dsp:nvSpPr>
      <dsp:spPr>
        <a:xfrm>
          <a:off x="1228" y="2775167"/>
          <a:ext cx="1400218" cy="8720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561" tIns="86141" rIns="58561" bIns="8614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Assumptions and Constraints</a:t>
          </a:r>
          <a:endParaRPr lang="en-CA" sz="1500" kern="1200" dirty="0"/>
        </a:p>
      </dsp:txBody>
      <dsp:txXfrm>
        <a:off x="1228" y="2775167"/>
        <a:ext cx="1400218" cy="872069"/>
      </dsp:txXfrm>
    </dsp:sp>
    <dsp:sp modelId="{82ADC4ED-DF7E-4875-9F96-D75AD7FAB219}">
      <dsp:nvSpPr>
        <dsp:cNvPr id="0" name=""/>
        <dsp:cNvSpPr/>
      </dsp:nvSpPr>
      <dsp:spPr>
        <a:xfrm>
          <a:off x="1401447" y="3699561"/>
          <a:ext cx="4426624" cy="8720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89" tIns="221506" rIns="85889" bIns="2215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How much is afforded for the project by the sponsor</a:t>
          </a:r>
          <a:endParaRPr lang="en-CA" sz="1200" kern="1200" dirty="0"/>
        </a:p>
      </dsp:txBody>
      <dsp:txXfrm>
        <a:off x="1401447" y="3699561"/>
        <a:ext cx="4426624" cy="872069"/>
      </dsp:txXfrm>
    </dsp:sp>
    <dsp:sp modelId="{D8E42486-A095-4851-96E0-2418050E0BE2}">
      <dsp:nvSpPr>
        <dsp:cNvPr id="0" name=""/>
        <dsp:cNvSpPr/>
      </dsp:nvSpPr>
      <dsp:spPr>
        <a:xfrm>
          <a:off x="1228" y="3699561"/>
          <a:ext cx="1400218" cy="8720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561" tIns="86141" rIns="58561" bIns="8614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Budget</a:t>
          </a:r>
          <a:endParaRPr lang="en-CA" sz="1500" kern="1200" dirty="0"/>
        </a:p>
      </dsp:txBody>
      <dsp:txXfrm>
        <a:off x="1228" y="3699561"/>
        <a:ext cx="1400218" cy="872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7A86-1AD6-4FBB-9A8A-19FC89E68735}">
      <dsp:nvSpPr>
        <dsp:cNvPr id="0" name=""/>
        <dsp:cNvSpPr/>
      </dsp:nvSpPr>
      <dsp:spPr>
        <a:xfrm>
          <a:off x="1464859" y="0"/>
          <a:ext cx="4304431" cy="870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18" tIns="221031" rIns="83518" bIns="22103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Who will be involved, and how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includes the team and the customers</a:t>
          </a:r>
          <a:endParaRPr lang="en-CA" sz="1300" kern="1200" dirty="0"/>
        </a:p>
      </dsp:txBody>
      <dsp:txXfrm>
        <a:off x="1464859" y="0"/>
        <a:ext cx="4304431" cy="870200"/>
      </dsp:txXfrm>
    </dsp:sp>
    <dsp:sp modelId="{C2CA447D-D106-4083-ABDA-058053D4726F}">
      <dsp:nvSpPr>
        <dsp:cNvPr id="0" name=""/>
        <dsp:cNvSpPr/>
      </dsp:nvSpPr>
      <dsp:spPr>
        <a:xfrm>
          <a:off x="47" y="1983"/>
          <a:ext cx="1462043" cy="870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944" tIns="85956" rIns="56944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Stakeholders</a:t>
          </a:r>
          <a:endParaRPr lang="en-CA" sz="1600" kern="1200" dirty="0"/>
        </a:p>
      </dsp:txBody>
      <dsp:txXfrm>
        <a:off x="47" y="1983"/>
        <a:ext cx="1462043" cy="870200"/>
      </dsp:txXfrm>
    </dsp:sp>
    <dsp:sp modelId="{08C9C7C4-C3CB-4243-B392-BC2B9298E721}">
      <dsp:nvSpPr>
        <dsp:cNvPr id="0" name=""/>
        <dsp:cNvSpPr/>
      </dsp:nvSpPr>
      <dsp:spPr>
        <a:xfrm>
          <a:off x="1462090" y="924039"/>
          <a:ext cx="4304431" cy="870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18" tIns="221031" rIns="83518" bIns="22103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material and people needed to make it happen</a:t>
          </a:r>
          <a:endParaRPr lang="en-CA" sz="1300" kern="1200" dirty="0"/>
        </a:p>
      </dsp:txBody>
      <dsp:txXfrm>
        <a:off x="1462090" y="924039"/>
        <a:ext cx="4304431" cy="870200"/>
      </dsp:txXfrm>
    </dsp:sp>
    <dsp:sp modelId="{2DE5699D-47F2-4299-9862-BF5270D4EF34}">
      <dsp:nvSpPr>
        <dsp:cNvPr id="0" name=""/>
        <dsp:cNvSpPr/>
      </dsp:nvSpPr>
      <dsp:spPr>
        <a:xfrm>
          <a:off x="47" y="924395"/>
          <a:ext cx="1462043" cy="870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944" tIns="85956" rIns="56944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Resources</a:t>
          </a:r>
          <a:endParaRPr lang="en-CA" sz="1600" kern="1200" dirty="0"/>
        </a:p>
      </dsp:txBody>
      <dsp:txXfrm>
        <a:off x="47" y="924395"/>
        <a:ext cx="1462043" cy="870200"/>
      </dsp:txXfrm>
    </dsp:sp>
    <dsp:sp modelId="{71F6CAF0-55FF-499F-82AA-E59A65D9408D}">
      <dsp:nvSpPr>
        <dsp:cNvPr id="0" name=""/>
        <dsp:cNvSpPr/>
      </dsp:nvSpPr>
      <dsp:spPr>
        <a:xfrm>
          <a:off x="1462090" y="1846808"/>
          <a:ext cx="4304431" cy="870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18" tIns="221031" rIns="83518" bIns="22103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Make sure everyone knows what not to bother with</a:t>
          </a:r>
          <a:endParaRPr lang="en-CA" sz="1300" kern="1200" dirty="0"/>
        </a:p>
      </dsp:txBody>
      <dsp:txXfrm>
        <a:off x="1462090" y="1846808"/>
        <a:ext cx="4304431" cy="870200"/>
      </dsp:txXfrm>
    </dsp:sp>
    <dsp:sp modelId="{94A24014-8DFA-492B-A9F9-DCAD383B8932}">
      <dsp:nvSpPr>
        <dsp:cNvPr id="0" name=""/>
        <dsp:cNvSpPr/>
      </dsp:nvSpPr>
      <dsp:spPr>
        <a:xfrm>
          <a:off x="47" y="1846808"/>
          <a:ext cx="1462043" cy="870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944" tIns="85956" rIns="56944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Exclusions</a:t>
          </a:r>
          <a:endParaRPr lang="en-CA" sz="1600" kern="1200" dirty="0"/>
        </a:p>
      </dsp:txBody>
      <dsp:txXfrm>
        <a:off x="47" y="1846808"/>
        <a:ext cx="1462043" cy="870200"/>
      </dsp:txXfrm>
    </dsp:sp>
    <dsp:sp modelId="{845690A7-4B3F-4274-9561-D5D2FCAD311A}">
      <dsp:nvSpPr>
        <dsp:cNvPr id="0" name=""/>
        <dsp:cNvSpPr/>
      </dsp:nvSpPr>
      <dsp:spPr>
        <a:xfrm>
          <a:off x="1462090" y="2769221"/>
          <a:ext cx="4304431" cy="870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18" tIns="221031" rIns="83518" bIns="22103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List of the most important dates and deliverables</a:t>
          </a:r>
          <a:endParaRPr lang="en-CA" sz="1300" kern="1200" dirty="0"/>
        </a:p>
      </dsp:txBody>
      <dsp:txXfrm>
        <a:off x="1462090" y="2769221"/>
        <a:ext cx="4304431" cy="870200"/>
      </dsp:txXfrm>
    </dsp:sp>
    <dsp:sp modelId="{783EE6EA-25A7-46A2-A15B-1AC2DF56A069}">
      <dsp:nvSpPr>
        <dsp:cNvPr id="0" name=""/>
        <dsp:cNvSpPr/>
      </dsp:nvSpPr>
      <dsp:spPr>
        <a:xfrm>
          <a:off x="47" y="2769221"/>
          <a:ext cx="1462043" cy="870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944" tIns="85956" rIns="56944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Milestones</a:t>
          </a:r>
          <a:endParaRPr lang="en-CA" sz="1600" kern="1200" dirty="0"/>
        </a:p>
      </dsp:txBody>
      <dsp:txXfrm>
        <a:off x="47" y="2769221"/>
        <a:ext cx="1462043" cy="870200"/>
      </dsp:txXfrm>
    </dsp:sp>
    <dsp:sp modelId="{F7F35473-E5B6-4671-AAFD-C54EC83AF54B}">
      <dsp:nvSpPr>
        <dsp:cNvPr id="0" name=""/>
        <dsp:cNvSpPr/>
      </dsp:nvSpPr>
      <dsp:spPr>
        <a:xfrm>
          <a:off x="1451289" y="3691634"/>
          <a:ext cx="4317953" cy="870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0" tIns="221031" rIns="83780" bIns="22103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could go wrong in your project</a:t>
          </a:r>
          <a:endParaRPr lang="en-CA" sz="1300" kern="1200" dirty="0"/>
        </a:p>
      </dsp:txBody>
      <dsp:txXfrm>
        <a:off x="1451289" y="3691634"/>
        <a:ext cx="4317953" cy="870200"/>
      </dsp:txXfrm>
    </dsp:sp>
    <dsp:sp modelId="{ED4681CD-1953-48DF-A8D5-5EF0B00CD642}">
      <dsp:nvSpPr>
        <dsp:cNvPr id="0" name=""/>
        <dsp:cNvSpPr/>
      </dsp:nvSpPr>
      <dsp:spPr>
        <a:xfrm>
          <a:off x="349" y="3690085"/>
          <a:ext cx="1451242" cy="870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23" tIns="85956" rIns="57123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Risks</a:t>
          </a:r>
          <a:endParaRPr lang="en-CA" sz="1600" kern="1200" dirty="0"/>
        </a:p>
      </dsp:txBody>
      <dsp:txXfrm>
        <a:off x="349" y="3690085"/>
        <a:ext cx="1451242" cy="87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13F5-8C1B-4A2F-93E5-2F5F7E684D26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BFCB-E355-4B0C-9F27-DD0A2EBE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00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FBFCB-E355-4B0C-9F27-DD0A2EBE9F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56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DE00-A2A6-4AC1-86CD-D784A7121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1"/>
                </a:solidFill>
              </a:rPr>
              <a:t>Lecture 4</a:t>
            </a:r>
            <a:endParaRPr lang="en-CA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E3CB0-5878-4D86-B373-131CD5A8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Defining Project End Goals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0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88BC-2027-4C6D-8683-B19BC7E5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1164-8EAE-4AD3-88FB-B7AF410D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acts as a rough guide of progress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368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C09F-D90F-4B01-BA37-82862685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860B-A467-416F-8C10-30F0276A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endeavor, two things are sacred: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Risk mitigation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64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FF0DA3-4DB1-4ABE-AB76-9830CE74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 dirty="0"/>
              <a:t>Group exercise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6E8547CE-4EA6-4F41-B70C-F872EBA3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943" y="671951"/>
            <a:ext cx="3359108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6A6-9F39-4673-AC6C-E3077D6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Recall the innovations that you came up with in lecture 2</a:t>
            </a:r>
          </a:p>
          <a:p>
            <a:pPr marL="0" indent="0">
              <a:buNone/>
            </a:pPr>
            <a:r>
              <a:rPr lang="en-US" dirty="0"/>
              <a:t>Discuss the requirements and create a mini charter</a:t>
            </a:r>
          </a:p>
        </p:txBody>
      </p:sp>
    </p:spTree>
    <p:extLst>
      <p:ext uri="{BB962C8B-B14F-4D97-AF65-F5344CB8AC3E}">
        <p14:creationId xmlns:p14="http://schemas.microsoft.com/office/powerpoint/2010/main" val="99374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770F-07E4-4416-8BF2-ACB040BE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6EE7-B59B-4065-ABC2-AC639B24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Option 1:</a:t>
            </a:r>
          </a:p>
          <a:p>
            <a:pPr lvl="1"/>
            <a:r>
              <a:rPr lang="en-CA" dirty="0"/>
              <a:t>Identify a problem that people have in one of these sectors: transportation, manufacturing, and healthcare.</a:t>
            </a:r>
          </a:p>
          <a:p>
            <a:pPr lvl="1"/>
            <a:r>
              <a:rPr lang="en-CA" dirty="0"/>
              <a:t>Develop a solution with a target segment in mind.</a:t>
            </a:r>
          </a:p>
          <a:p>
            <a:r>
              <a:rPr lang="en-CA" dirty="0"/>
              <a:t>Option 2:</a:t>
            </a:r>
          </a:p>
          <a:p>
            <a:pPr lvl="1"/>
            <a:r>
              <a:rPr lang="en-CA" dirty="0"/>
              <a:t>Develop (or improve upon) a product or service that can make everyday life for a particular group easier.</a:t>
            </a:r>
          </a:p>
          <a:p>
            <a:pPr lvl="1"/>
            <a:r>
              <a:rPr lang="en-CA" dirty="0"/>
              <a:t>Clarify why it is an innovation, and how it makes everyday life easier.</a:t>
            </a:r>
          </a:p>
          <a:p>
            <a:pPr lvl="1"/>
            <a:r>
              <a:rPr lang="en-CA" dirty="0"/>
              <a:t>Make sure you select a target market segment, and incorporate as many of the topics we cover in the course.</a:t>
            </a:r>
          </a:p>
          <a:p>
            <a:r>
              <a:rPr lang="en-CA" dirty="0"/>
              <a:t>In both cases, we need to know why you picked your segment, and each team member must interview one person in the segment.</a:t>
            </a:r>
          </a:p>
        </p:txBody>
      </p:sp>
    </p:spTree>
    <p:extLst>
      <p:ext uri="{BB962C8B-B14F-4D97-AF65-F5344CB8AC3E}">
        <p14:creationId xmlns:p14="http://schemas.microsoft.com/office/powerpoint/2010/main" val="297359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AA84-74DD-4BB4-92BD-28F8F451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 a communication course?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9051-E960-4F00-9EBF-57A4BF07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heard of a major construction/software project that never ends?</a:t>
            </a:r>
          </a:p>
          <a:p>
            <a:r>
              <a:rPr lang="en-CA" dirty="0"/>
              <a:t>Did something you work on fall through?</a:t>
            </a:r>
          </a:p>
          <a:p>
            <a:r>
              <a:rPr lang="en-CA" dirty="0"/>
              <a:t>Did disagreements on what constitutes project success occur at any point?</a:t>
            </a:r>
          </a:p>
          <a:p>
            <a:endParaRPr lang="en-CA" dirty="0"/>
          </a:p>
          <a:p>
            <a:r>
              <a:rPr lang="en-CA" dirty="0"/>
              <a:t>The single major reason is: </a:t>
            </a:r>
            <a:r>
              <a:rPr lang="en-CA" b="1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507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0822-5BD3-450B-A2A4-9234DC44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Specifically, communicating the end goal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24FF-2199-4FC1-B1C1-FFAF737D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what constitutes project success from the beginning</a:t>
            </a:r>
          </a:p>
          <a:p>
            <a:r>
              <a:rPr lang="en-US" dirty="0"/>
              <a:t>Aligning the goals of team members and other stakeholders</a:t>
            </a:r>
          </a:p>
          <a:p>
            <a:r>
              <a:rPr lang="en-US" dirty="0"/>
              <a:t>Agreeing on what is included in the project, </a:t>
            </a:r>
            <a:r>
              <a:rPr lang="en-US" b="1" dirty="0"/>
              <a:t>and what is not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9740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FF0DA3-4DB1-4ABE-AB76-9830CE74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 dirty="0"/>
              <a:t>Let’s discuss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6E8547CE-4EA6-4F41-B70C-F872EBA3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943" y="671951"/>
            <a:ext cx="3359108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6A6-9F39-4673-AC6C-E3077D6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 you need to communicate at the start of a project?</a:t>
            </a:r>
          </a:p>
          <a:p>
            <a:pPr marL="0" indent="0">
              <a:buNone/>
            </a:pPr>
            <a:r>
              <a:rPr lang="en-US" dirty="0"/>
              <a:t>Each breakout room is a team. Elect one spokesperson who lists what you agreed on and why you agreed on it.</a:t>
            </a:r>
          </a:p>
        </p:txBody>
      </p:sp>
    </p:spTree>
    <p:extLst>
      <p:ext uri="{BB962C8B-B14F-4D97-AF65-F5344CB8AC3E}">
        <p14:creationId xmlns:p14="http://schemas.microsoft.com/office/powerpoint/2010/main" val="112676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DB2F-64D9-43D5-B611-DB5E66BF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9267-7211-4AB2-A21C-4A770E07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involved (not just the team)?</a:t>
            </a:r>
          </a:p>
          <a:p>
            <a:r>
              <a:rPr lang="en-US" dirty="0"/>
              <a:t>What are the risks involved?</a:t>
            </a:r>
          </a:p>
          <a:p>
            <a:r>
              <a:rPr lang="en-US" dirty="0"/>
              <a:t>What, specifically, is the project end goal?</a:t>
            </a:r>
          </a:p>
          <a:p>
            <a:r>
              <a:rPr lang="en-US" dirty="0"/>
              <a:t>What will you do? What should you not do?</a:t>
            </a:r>
          </a:p>
          <a:p>
            <a:r>
              <a:rPr lang="en-US" dirty="0"/>
              <a:t>How long should it take?</a:t>
            </a:r>
          </a:p>
          <a:p>
            <a:r>
              <a:rPr lang="en-US" dirty="0"/>
              <a:t>What will you need?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167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FCCE78D-2147-4F1A-8C27-993F392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492116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Enter the project charter</a:t>
            </a: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3" descr="Objective&#10; What you are looking to achieve with the project&#10;Description of the end result, innovation, product, or service&#10;Requirements&#10; A descriptive list of what needs to be done for the project to end successfully&#10;Scope&#10; What will be included in your project&#10;Assumptions and Constraints&#10; Overview of what will need to be included&#10;Budget&#10; How much is afforded for the project by the sponsor&#10;">
            <a:extLst>
              <a:ext uri="{FF2B5EF4-FFF2-40B4-BE49-F238E27FC236}">
                <a16:creationId xmlns:a16="http://schemas.microsoft.com/office/drawing/2014/main" id="{DCD4773D-AB61-4BE8-8BD2-A03DEA542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61772"/>
              </p:ext>
            </p:extLst>
          </p:nvPr>
        </p:nvGraphicFramePr>
        <p:xfrm>
          <a:off x="261938" y="1592826"/>
          <a:ext cx="5829300" cy="4573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Content Placeholder 3" descr="Stakeholders&#10; Who will be involved, and how&#10;This includes the team and the customers&#10;Resources&#10; The material and people needed to make it happen&#10;Exclusions&#10; Make sure everyone knows what not to bother with&#10;Milestones&#10; List of the most important dates and deliverables&#10;Risks&#10; What could go wrong in your project&#10;">
            <a:extLst>
              <a:ext uri="{FF2B5EF4-FFF2-40B4-BE49-F238E27FC236}">
                <a16:creationId xmlns:a16="http://schemas.microsoft.com/office/drawing/2014/main" id="{BBEF5045-C81F-4A13-885B-EF1494E18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744779"/>
              </p:ext>
            </p:extLst>
          </p:nvPr>
        </p:nvGraphicFramePr>
        <p:xfrm>
          <a:off x="6141721" y="1592826"/>
          <a:ext cx="5769291" cy="456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26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9941-488C-4390-B22E-54F41998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objectives and requirements?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8180-BA51-4BF1-BDF1-A10D41DF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497" y="803186"/>
            <a:ext cx="7374193" cy="5248622"/>
          </a:xfrm>
        </p:spPr>
        <p:txBody>
          <a:bodyPr/>
          <a:lstStyle/>
          <a:p>
            <a:r>
              <a:rPr lang="en-US" dirty="0"/>
              <a:t>The objective is what you are looking to achieve</a:t>
            </a:r>
          </a:p>
          <a:p>
            <a:pPr lvl="1"/>
            <a:r>
              <a:rPr lang="en-US" dirty="0"/>
              <a:t>Business need (expansion or </a:t>
            </a:r>
            <a:r>
              <a:rPr lang="en-CA" dirty="0"/>
              <a:t>improved performance)</a:t>
            </a:r>
          </a:p>
          <a:p>
            <a:r>
              <a:rPr lang="en-CA" dirty="0"/>
              <a:t>The requirements are the criteria needed to achieve the objective</a:t>
            </a:r>
          </a:p>
        </p:txBody>
      </p:sp>
    </p:spTree>
    <p:extLst>
      <p:ext uri="{BB962C8B-B14F-4D97-AF65-F5344CB8AC3E}">
        <p14:creationId xmlns:p14="http://schemas.microsoft.com/office/powerpoint/2010/main" val="162247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071D-C52B-4754-AC29-705992AF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stakeholders?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5CE8-305C-43B3-8106-59BF88CB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Whoever decided this should happen</a:t>
            </a:r>
          </a:p>
          <a:p>
            <a:r>
              <a:rPr lang="en-US" dirty="0"/>
              <a:t>The team that will make it happen</a:t>
            </a:r>
          </a:p>
          <a:p>
            <a:r>
              <a:rPr lang="en-US" dirty="0"/>
              <a:t>Suppliers and customers</a:t>
            </a:r>
          </a:p>
          <a:p>
            <a:r>
              <a:rPr lang="en-US" dirty="0"/>
              <a:t>The rest of the world</a:t>
            </a:r>
            <a:endParaRPr lang="en-C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1EE86B-EB95-4867-88F3-5B393EF11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31" y="5620263"/>
            <a:ext cx="863090" cy="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8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071B-F9E9-426D-9538-2AD42B61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exclusions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9048-1787-4631-9C03-D7533831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aspects are very important to communicate!</a:t>
            </a:r>
          </a:p>
          <a:p>
            <a:r>
              <a:rPr lang="en-US" dirty="0"/>
              <a:t>You also need to think of the assumptions everyone is making – it might affect how things go</a:t>
            </a:r>
          </a:p>
          <a:p>
            <a:r>
              <a:rPr lang="en-US" dirty="0"/>
              <a:t>The constraints are also important to </a:t>
            </a:r>
            <a:r>
              <a:rPr lang="en-US" dirty="0" err="1"/>
              <a:t>conisder</a:t>
            </a:r>
            <a:endParaRPr lang="en-C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BC210F7-D8A9-4566-AE61-885B8295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31" y="5620263"/>
            <a:ext cx="863090" cy="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0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473C"/>
      </a:accent1>
      <a:accent2>
        <a:srgbClr val="86A795"/>
      </a:accent2>
      <a:accent3>
        <a:srgbClr val="AEC4B8"/>
      </a:accent3>
      <a:accent4>
        <a:srgbClr val="029676"/>
      </a:accent4>
      <a:accent5>
        <a:srgbClr val="50771B"/>
      </a:accent5>
      <a:accent6>
        <a:srgbClr val="029676"/>
      </a:accent6>
      <a:hlink>
        <a:srgbClr val="6B9F25"/>
      </a:hlink>
      <a:folHlink>
        <a:srgbClr val="BA690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567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Lecture 4</vt:lpstr>
      <vt:lpstr>Why is this in a communication course?</vt:lpstr>
      <vt:lpstr>Specifically, communicating the end goal</vt:lpstr>
      <vt:lpstr>Let’s discuss</vt:lpstr>
      <vt:lpstr>Questions to consider</vt:lpstr>
      <vt:lpstr>Enter the project charter</vt:lpstr>
      <vt:lpstr>What are the objectives and requirements?</vt:lpstr>
      <vt:lpstr>Who are stakeholders?</vt:lpstr>
      <vt:lpstr>Scope and exclusions</vt:lpstr>
      <vt:lpstr>Milestones</vt:lpstr>
      <vt:lpstr>Risks</vt:lpstr>
      <vt:lpstr>Group exercise</vt:lpstr>
      <vt:lpstr>Project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H M</dc:creator>
  <cp:lastModifiedBy>H M</cp:lastModifiedBy>
  <cp:revision>49</cp:revision>
  <dcterms:created xsi:type="dcterms:W3CDTF">2020-09-24T18:19:03Z</dcterms:created>
  <dcterms:modified xsi:type="dcterms:W3CDTF">2021-09-27T00:53:56Z</dcterms:modified>
</cp:coreProperties>
</file>