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77" r:id="rId4"/>
    <p:sldId id="278" r:id="rId5"/>
    <p:sldId id="260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5" r:id="rId14"/>
    <p:sldId id="286" r:id="rId15"/>
    <p:sldId id="287" r:id="rId16"/>
    <p:sldId id="288" r:id="rId17"/>
    <p:sldId id="290" r:id="rId18"/>
    <p:sldId id="289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4" autoAdjust="0"/>
    <p:restoredTop sz="86390" autoAdjust="0"/>
  </p:normalViewPr>
  <p:slideViewPr>
    <p:cSldViewPr snapToGrid="0">
      <p:cViewPr varScale="1">
        <p:scale>
          <a:sx n="51" d="100"/>
          <a:sy n="51" d="100"/>
        </p:scale>
        <p:origin x="45" y="870"/>
      </p:cViewPr>
      <p:guideLst/>
    </p:cSldViewPr>
  </p:slideViewPr>
  <p:outlineViewPr>
    <p:cViewPr>
      <p:scale>
        <a:sx n="33" d="100"/>
        <a:sy n="33" d="100"/>
      </p:scale>
      <p:origin x="0" y="-182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C53B6-911B-4B55-8755-195A0B2F987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A5E37CB-21F6-44B7-883E-D60971EEDD6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Ask questions</a:t>
          </a:r>
          <a:endParaRPr lang="en-CA" u="sng" dirty="0"/>
        </a:p>
      </dgm:t>
    </dgm:pt>
    <dgm:pt modelId="{94F9BCB8-C68A-47D2-8F59-8B05B046ACED}" type="parTrans" cxnId="{70F98CEF-F450-4FEB-BC64-CE19481454D5}">
      <dgm:prSet/>
      <dgm:spPr/>
      <dgm:t>
        <a:bodyPr/>
        <a:lstStyle/>
        <a:p>
          <a:endParaRPr lang="en-CA"/>
        </a:p>
      </dgm:t>
    </dgm:pt>
    <dgm:pt modelId="{2A82B5CF-86B4-4A1F-B289-84F1409ADF60}" type="sibTrans" cxnId="{70F98CEF-F450-4FEB-BC64-CE19481454D5}">
      <dgm:prSet/>
      <dgm:spPr/>
      <dgm:t>
        <a:bodyPr/>
        <a:lstStyle/>
        <a:p>
          <a:endParaRPr lang="en-CA"/>
        </a:p>
      </dgm:t>
    </dgm:pt>
    <dgm:pt modelId="{225F44CE-4DA1-4B96-AAF6-288AB88733F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Consider other perspectives</a:t>
          </a:r>
          <a:endParaRPr lang="en-CA" u="sng" dirty="0"/>
        </a:p>
      </dgm:t>
    </dgm:pt>
    <dgm:pt modelId="{AD7675E6-1393-417D-9972-9D5A2E640874}" type="parTrans" cxnId="{521ABDE1-70FC-4C7F-868E-6EFF56BF4567}">
      <dgm:prSet/>
      <dgm:spPr/>
      <dgm:t>
        <a:bodyPr/>
        <a:lstStyle/>
        <a:p>
          <a:endParaRPr lang="en-CA"/>
        </a:p>
      </dgm:t>
    </dgm:pt>
    <dgm:pt modelId="{F3DD46E5-081A-4E43-A8D0-2C18A9E1657E}" type="sibTrans" cxnId="{521ABDE1-70FC-4C7F-868E-6EFF56BF4567}">
      <dgm:prSet/>
      <dgm:spPr/>
      <dgm:t>
        <a:bodyPr/>
        <a:lstStyle/>
        <a:p>
          <a:endParaRPr lang="en-CA"/>
        </a:p>
      </dgm:t>
    </dgm:pt>
    <dgm:pt modelId="{7059AAC4-4862-48A3-88C9-AC7732D92A7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Listen actively</a:t>
          </a:r>
          <a:endParaRPr lang="en-CA" u="sng"/>
        </a:p>
      </dgm:t>
    </dgm:pt>
    <dgm:pt modelId="{17EC5120-075A-48A8-B772-80491396AA9E}" type="parTrans" cxnId="{3072DEC7-9062-4885-B92F-CAC7796CBB67}">
      <dgm:prSet/>
      <dgm:spPr/>
      <dgm:t>
        <a:bodyPr/>
        <a:lstStyle/>
        <a:p>
          <a:endParaRPr lang="en-CA"/>
        </a:p>
      </dgm:t>
    </dgm:pt>
    <dgm:pt modelId="{076ABCD9-D4DD-4DDB-AAA7-511F562E7810}" type="sibTrans" cxnId="{3072DEC7-9062-4885-B92F-CAC7796CBB67}">
      <dgm:prSet/>
      <dgm:spPr/>
      <dgm:t>
        <a:bodyPr/>
        <a:lstStyle/>
        <a:p>
          <a:endParaRPr lang="en-CA"/>
        </a:p>
      </dgm:t>
    </dgm:pt>
    <dgm:pt modelId="{04ED1A99-F6DF-4655-8642-10E3465404F8}" type="pres">
      <dgm:prSet presAssocID="{8E2C53B6-911B-4B55-8755-195A0B2F987B}" presName="root" presStyleCnt="0">
        <dgm:presLayoutVars>
          <dgm:dir/>
          <dgm:resizeHandles val="exact"/>
        </dgm:presLayoutVars>
      </dgm:prSet>
      <dgm:spPr/>
    </dgm:pt>
    <dgm:pt modelId="{64BF9174-4F92-4949-9AE6-F53C437CC448}" type="pres">
      <dgm:prSet presAssocID="{4A5E37CB-21F6-44B7-883E-D60971EEDD63}" presName="compNode" presStyleCnt="0"/>
      <dgm:spPr/>
    </dgm:pt>
    <dgm:pt modelId="{69CD47AE-FFA9-42F3-9B23-3D764E585153}" type="pres">
      <dgm:prSet presAssocID="{4A5E37CB-21F6-44B7-883E-D60971EEDD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8292F65-7860-4A07-9FED-EE1700055DA5}" type="pres">
      <dgm:prSet presAssocID="{4A5E37CB-21F6-44B7-883E-D60971EEDD63}" presName="spaceRect" presStyleCnt="0"/>
      <dgm:spPr/>
    </dgm:pt>
    <dgm:pt modelId="{FDA5B79D-FF3D-4FDE-9C34-FFF35D4BF07D}" type="pres">
      <dgm:prSet presAssocID="{4A5E37CB-21F6-44B7-883E-D60971EEDD63}" presName="textRect" presStyleLbl="revTx" presStyleIdx="0" presStyleCnt="3">
        <dgm:presLayoutVars>
          <dgm:chMax val="1"/>
          <dgm:chPref val="1"/>
        </dgm:presLayoutVars>
      </dgm:prSet>
      <dgm:spPr/>
    </dgm:pt>
    <dgm:pt modelId="{F4ED8E0A-69FE-416A-8F2C-CCFB945D50D8}" type="pres">
      <dgm:prSet presAssocID="{2A82B5CF-86B4-4A1F-B289-84F1409ADF60}" presName="sibTrans" presStyleCnt="0"/>
      <dgm:spPr/>
    </dgm:pt>
    <dgm:pt modelId="{F93FC856-EACF-4F85-892A-EF91780FFD3C}" type="pres">
      <dgm:prSet presAssocID="{7059AAC4-4862-48A3-88C9-AC7732D92A7B}" presName="compNode" presStyleCnt="0"/>
      <dgm:spPr/>
    </dgm:pt>
    <dgm:pt modelId="{B398C682-E430-44FA-9166-6E571E19FCF0}" type="pres">
      <dgm:prSet presAssocID="{7059AAC4-4862-48A3-88C9-AC7732D92A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phones with solid fill"/>
        </a:ext>
      </dgm:extLst>
    </dgm:pt>
    <dgm:pt modelId="{444E24B4-46C2-4F76-9AA7-A586F1096F07}" type="pres">
      <dgm:prSet presAssocID="{7059AAC4-4862-48A3-88C9-AC7732D92A7B}" presName="spaceRect" presStyleCnt="0"/>
      <dgm:spPr/>
    </dgm:pt>
    <dgm:pt modelId="{19A92E63-9589-42FB-B4C1-A98ADBA37294}" type="pres">
      <dgm:prSet presAssocID="{7059AAC4-4862-48A3-88C9-AC7732D92A7B}" presName="textRect" presStyleLbl="revTx" presStyleIdx="1" presStyleCnt="3">
        <dgm:presLayoutVars>
          <dgm:chMax val="1"/>
          <dgm:chPref val="1"/>
        </dgm:presLayoutVars>
      </dgm:prSet>
      <dgm:spPr/>
    </dgm:pt>
    <dgm:pt modelId="{F0DDAA19-83FE-4290-A66E-F57BD16EE6C8}" type="pres">
      <dgm:prSet presAssocID="{076ABCD9-D4DD-4DDB-AAA7-511F562E7810}" presName="sibTrans" presStyleCnt="0"/>
      <dgm:spPr/>
    </dgm:pt>
    <dgm:pt modelId="{68C7E4F6-37BE-434D-B453-14D297107E73}" type="pres">
      <dgm:prSet presAssocID="{225F44CE-4DA1-4B96-AAF6-288AB88733FA}" presName="compNode" presStyleCnt="0"/>
      <dgm:spPr/>
    </dgm:pt>
    <dgm:pt modelId="{BA0C83B9-A108-416E-AC61-777074391FEA}" type="pres">
      <dgm:prSet presAssocID="{225F44CE-4DA1-4B96-AAF6-288AB88733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 with solid fill"/>
        </a:ext>
      </dgm:extLst>
    </dgm:pt>
    <dgm:pt modelId="{1C331BAE-E6B5-4CD0-9191-F0A099625540}" type="pres">
      <dgm:prSet presAssocID="{225F44CE-4DA1-4B96-AAF6-288AB88733FA}" presName="spaceRect" presStyleCnt="0"/>
      <dgm:spPr/>
    </dgm:pt>
    <dgm:pt modelId="{1426C6E7-CDC5-436B-B812-6681D1C2868C}" type="pres">
      <dgm:prSet presAssocID="{225F44CE-4DA1-4B96-AAF6-288AB88733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C5E173-624C-4444-A1B8-CCB30955CA2D}" type="presOf" srcId="{4A5E37CB-21F6-44B7-883E-D60971EEDD63}" destId="{FDA5B79D-FF3D-4FDE-9C34-FFF35D4BF07D}" srcOrd="0" destOrd="0" presId="urn:microsoft.com/office/officeart/2018/2/layout/IconLabelList"/>
    <dgm:cxn modelId="{3072DEC7-9062-4885-B92F-CAC7796CBB67}" srcId="{8E2C53B6-911B-4B55-8755-195A0B2F987B}" destId="{7059AAC4-4862-48A3-88C9-AC7732D92A7B}" srcOrd="1" destOrd="0" parTransId="{17EC5120-075A-48A8-B772-80491396AA9E}" sibTransId="{076ABCD9-D4DD-4DDB-AAA7-511F562E7810}"/>
    <dgm:cxn modelId="{14E6F9D1-6774-4367-B47C-207CC7FA4FD5}" type="presOf" srcId="{225F44CE-4DA1-4B96-AAF6-288AB88733FA}" destId="{1426C6E7-CDC5-436B-B812-6681D1C2868C}" srcOrd="0" destOrd="0" presId="urn:microsoft.com/office/officeart/2018/2/layout/IconLabelList"/>
    <dgm:cxn modelId="{E831C2DB-875D-4DC2-AE09-1FE8FE6F1F02}" type="presOf" srcId="{7059AAC4-4862-48A3-88C9-AC7732D92A7B}" destId="{19A92E63-9589-42FB-B4C1-A98ADBA37294}" srcOrd="0" destOrd="0" presId="urn:microsoft.com/office/officeart/2018/2/layout/IconLabelList"/>
    <dgm:cxn modelId="{F24DE6DF-554C-4A8B-9A2A-B75826B84B0A}" type="presOf" srcId="{8E2C53B6-911B-4B55-8755-195A0B2F987B}" destId="{04ED1A99-F6DF-4655-8642-10E3465404F8}" srcOrd="0" destOrd="0" presId="urn:microsoft.com/office/officeart/2018/2/layout/IconLabelList"/>
    <dgm:cxn modelId="{521ABDE1-70FC-4C7F-868E-6EFF56BF4567}" srcId="{8E2C53B6-911B-4B55-8755-195A0B2F987B}" destId="{225F44CE-4DA1-4B96-AAF6-288AB88733FA}" srcOrd="2" destOrd="0" parTransId="{AD7675E6-1393-417D-9972-9D5A2E640874}" sibTransId="{F3DD46E5-081A-4E43-A8D0-2C18A9E1657E}"/>
    <dgm:cxn modelId="{70F98CEF-F450-4FEB-BC64-CE19481454D5}" srcId="{8E2C53B6-911B-4B55-8755-195A0B2F987B}" destId="{4A5E37CB-21F6-44B7-883E-D60971EEDD63}" srcOrd="0" destOrd="0" parTransId="{94F9BCB8-C68A-47D2-8F59-8B05B046ACED}" sibTransId="{2A82B5CF-86B4-4A1F-B289-84F1409ADF60}"/>
    <dgm:cxn modelId="{569B501F-EB09-4018-A69F-2D4D643F8513}" type="presParOf" srcId="{04ED1A99-F6DF-4655-8642-10E3465404F8}" destId="{64BF9174-4F92-4949-9AE6-F53C437CC448}" srcOrd="0" destOrd="0" presId="urn:microsoft.com/office/officeart/2018/2/layout/IconLabelList"/>
    <dgm:cxn modelId="{A2CFE709-91B4-4267-BAF5-C317FC8D18FA}" type="presParOf" srcId="{64BF9174-4F92-4949-9AE6-F53C437CC448}" destId="{69CD47AE-FFA9-42F3-9B23-3D764E585153}" srcOrd="0" destOrd="0" presId="urn:microsoft.com/office/officeart/2018/2/layout/IconLabelList"/>
    <dgm:cxn modelId="{855396D5-06F4-4243-AA10-E82DE5F4000F}" type="presParOf" srcId="{64BF9174-4F92-4949-9AE6-F53C437CC448}" destId="{E8292F65-7860-4A07-9FED-EE1700055DA5}" srcOrd="1" destOrd="0" presId="urn:microsoft.com/office/officeart/2018/2/layout/IconLabelList"/>
    <dgm:cxn modelId="{CF268E8E-9650-4630-BDEE-A5D7543A22F7}" type="presParOf" srcId="{64BF9174-4F92-4949-9AE6-F53C437CC448}" destId="{FDA5B79D-FF3D-4FDE-9C34-FFF35D4BF07D}" srcOrd="2" destOrd="0" presId="urn:microsoft.com/office/officeart/2018/2/layout/IconLabelList"/>
    <dgm:cxn modelId="{3FC2A3AF-178C-408E-9CE9-8EFC8947D2D3}" type="presParOf" srcId="{04ED1A99-F6DF-4655-8642-10E3465404F8}" destId="{F4ED8E0A-69FE-416A-8F2C-CCFB945D50D8}" srcOrd="1" destOrd="0" presId="urn:microsoft.com/office/officeart/2018/2/layout/IconLabelList"/>
    <dgm:cxn modelId="{B23CDF6E-AE27-4793-A20D-8E77E0E634C9}" type="presParOf" srcId="{04ED1A99-F6DF-4655-8642-10E3465404F8}" destId="{F93FC856-EACF-4F85-892A-EF91780FFD3C}" srcOrd="2" destOrd="0" presId="urn:microsoft.com/office/officeart/2018/2/layout/IconLabelList"/>
    <dgm:cxn modelId="{0428C3D9-54F7-417C-8360-9A0CFDB01890}" type="presParOf" srcId="{F93FC856-EACF-4F85-892A-EF91780FFD3C}" destId="{B398C682-E430-44FA-9166-6E571E19FCF0}" srcOrd="0" destOrd="0" presId="urn:microsoft.com/office/officeart/2018/2/layout/IconLabelList"/>
    <dgm:cxn modelId="{E395BE07-AE92-4F37-A7C7-78A4A13245CD}" type="presParOf" srcId="{F93FC856-EACF-4F85-892A-EF91780FFD3C}" destId="{444E24B4-46C2-4F76-9AA7-A586F1096F07}" srcOrd="1" destOrd="0" presId="urn:microsoft.com/office/officeart/2018/2/layout/IconLabelList"/>
    <dgm:cxn modelId="{E883A3D4-7345-455F-AAEB-AF8D3E1E3D8E}" type="presParOf" srcId="{F93FC856-EACF-4F85-892A-EF91780FFD3C}" destId="{19A92E63-9589-42FB-B4C1-A98ADBA37294}" srcOrd="2" destOrd="0" presId="urn:microsoft.com/office/officeart/2018/2/layout/IconLabelList"/>
    <dgm:cxn modelId="{ECC6AE31-9E42-420F-8347-9B46F46C4392}" type="presParOf" srcId="{04ED1A99-F6DF-4655-8642-10E3465404F8}" destId="{F0DDAA19-83FE-4290-A66E-F57BD16EE6C8}" srcOrd="3" destOrd="0" presId="urn:microsoft.com/office/officeart/2018/2/layout/IconLabelList"/>
    <dgm:cxn modelId="{E3D69515-0767-44C3-B2AB-A237E5B0B3DF}" type="presParOf" srcId="{04ED1A99-F6DF-4655-8642-10E3465404F8}" destId="{68C7E4F6-37BE-434D-B453-14D297107E73}" srcOrd="4" destOrd="0" presId="urn:microsoft.com/office/officeart/2018/2/layout/IconLabelList"/>
    <dgm:cxn modelId="{EC752C62-1422-4F7E-BC2B-73E0EEB6C41E}" type="presParOf" srcId="{68C7E4F6-37BE-434D-B453-14D297107E73}" destId="{BA0C83B9-A108-416E-AC61-777074391FEA}" srcOrd="0" destOrd="0" presId="urn:microsoft.com/office/officeart/2018/2/layout/IconLabelList"/>
    <dgm:cxn modelId="{77F16A05-AE0B-4CD9-89C1-853CC1AB7BC6}" type="presParOf" srcId="{68C7E4F6-37BE-434D-B453-14D297107E73}" destId="{1C331BAE-E6B5-4CD0-9191-F0A099625540}" srcOrd="1" destOrd="0" presId="urn:microsoft.com/office/officeart/2018/2/layout/IconLabelList"/>
    <dgm:cxn modelId="{1F5AFEA8-ACC0-4A2C-AAB0-6F90B27F680A}" type="presParOf" srcId="{68C7E4F6-37BE-434D-B453-14D297107E73}" destId="{1426C6E7-CDC5-436B-B812-6681D1C286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0A99E4D-E741-47AC-80D3-E6D5D5339654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01FCB28-8BB1-49DC-A720-F60DC278FEA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Updating your project status</a:t>
          </a:r>
        </a:p>
      </dgm:t>
    </dgm:pt>
    <dgm:pt modelId="{F46FE3ED-F0ED-4572-A02B-F91B7AD273B2}" type="parTrans" cxnId="{4954FE52-B44C-4BB7-A98D-EC9E589BC959}">
      <dgm:prSet/>
      <dgm:spPr/>
      <dgm:t>
        <a:bodyPr/>
        <a:lstStyle/>
        <a:p>
          <a:endParaRPr lang="en-US"/>
        </a:p>
      </dgm:t>
    </dgm:pt>
    <dgm:pt modelId="{5768005B-47FE-4A30-8F23-155488F01167}" type="sibTrans" cxnId="{4954FE52-B44C-4BB7-A98D-EC9E589BC959}">
      <dgm:prSet/>
      <dgm:spPr/>
      <dgm:t>
        <a:bodyPr/>
        <a:lstStyle/>
        <a:p>
          <a:endParaRPr lang="en-US"/>
        </a:p>
      </dgm:t>
    </dgm:pt>
    <dgm:pt modelId="{FED5D039-D74A-4EB1-861F-AB27891A85DF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Presenting to management</a:t>
          </a:r>
        </a:p>
      </dgm:t>
    </dgm:pt>
    <dgm:pt modelId="{C5870D08-D4A5-4053-AD2C-E75AD0016E28}" type="parTrans" cxnId="{F4740A57-7DB5-4E58-AB3A-E63705CD18B8}">
      <dgm:prSet/>
      <dgm:spPr/>
      <dgm:t>
        <a:bodyPr/>
        <a:lstStyle/>
        <a:p>
          <a:endParaRPr lang="en-US"/>
        </a:p>
      </dgm:t>
    </dgm:pt>
    <dgm:pt modelId="{01BD061A-A387-4BF0-9A88-4F6FECDF4B4F}" type="sibTrans" cxnId="{F4740A57-7DB5-4E58-AB3A-E63705CD18B8}">
      <dgm:prSet/>
      <dgm:spPr/>
      <dgm:t>
        <a:bodyPr/>
        <a:lstStyle/>
        <a:p>
          <a:endParaRPr lang="en-US"/>
        </a:p>
      </dgm:t>
    </dgm:pt>
    <dgm:pt modelId="{C4CFA14F-8525-4B5A-BA20-DDC81281265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Solving a complex problem</a:t>
          </a:r>
        </a:p>
      </dgm:t>
    </dgm:pt>
    <dgm:pt modelId="{FC9D0759-5427-4A05-BA54-D471848D8297}" type="parTrans" cxnId="{6CC77C6A-DC83-4F65-B2A9-719E394044D7}">
      <dgm:prSet/>
      <dgm:spPr/>
      <dgm:t>
        <a:bodyPr/>
        <a:lstStyle/>
        <a:p>
          <a:endParaRPr lang="en-US"/>
        </a:p>
      </dgm:t>
    </dgm:pt>
    <dgm:pt modelId="{BCE933D2-5246-4EF7-8937-B71CB2A420C8}" type="sibTrans" cxnId="{6CC77C6A-DC83-4F65-B2A9-719E394044D7}">
      <dgm:prSet/>
      <dgm:spPr/>
      <dgm:t>
        <a:bodyPr/>
        <a:lstStyle/>
        <a:p>
          <a:endParaRPr lang="en-US"/>
        </a:p>
      </dgm:t>
    </dgm:pt>
    <dgm:pt modelId="{64F3F3A1-86E1-4FF6-823D-888555461B1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Minuting a phone conversation</a:t>
          </a:r>
        </a:p>
      </dgm:t>
    </dgm:pt>
    <dgm:pt modelId="{B9D532BE-8D78-4A83-AEF1-D7C402A78F3E}" type="parTrans" cxnId="{E95E54F3-B892-4B20-9F2B-7AEBAEE0E222}">
      <dgm:prSet/>
      <dgm:spPr/>
      <dgm:t>
        <a:bodyPr/>
        <a:lstStyle/>
        <a:p>
          <a:endParaRPr lang="en-US"/>
        </a:p>
      </dgm:t>
    </dgm:pt>
    <dgm:pt modelId="{EE62BC12-6B84-4539-8B98-1F77312D5154}" type="sibTrans" cxnId="{E95E54F3-B892-4B20-9F2B-7AEBAEE0E222}">
      <dgm:prSet/>
      <dgm:spPr/>
      <dgm:t>
        <a:bodyPr/>
        <a:lstStyle/>
        <a:p>
          <a:endParaRPr lang="en-US"/>
        </a:p>
      </dgm:t>
    </dgm:pt>
    <dgm:pt modelId="{6AEB3E86-294A-4C13-AA0E-4E2322317754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Making changes to a project plan</a:t>
          </a:r>
        </a:p>
      </dgm:t>
    </dgm:pt>
    <dgm:pt modelId="{6D1F4BE4-DA66-440B-805D-60C7C685A514}" type="parTrans" cxnId="{0AB275BA-E053-4294-B166-B234186CBE70}">
      <dgm:prSet/>
      <dgm:spPr/>
      <dgm:t>
        <a:bodyPr/>
        <a:lstStyle/>
        <a:p>
          <a:endParaRPr lang="en-US"/>
        </a:p>
      </dgm:t>
    </dgm:pt>
    <dgm:pt modelId="{5F149C34-CC9A-4DD0-91BB-FA00DA03587A}" type="sibTrans" cxnId="{0AB275BA-E053-4294-B166-B234186CBE70}">
      <dgm:prSet/>
      <dgm:spPr/>
      <dgm:t>
        <a:bodyPr/>
        <a:lstStyle/>
        <a:p>
          <a:endParaRPr lang="en-US"/>
        </a:p>
      </dgm:t>
    </dgm:pt>
    <dgm:pt modelId="{3414B33F-CEE1-4CFF-AEA0-35339035121D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Giving an underperforming team member a first warning</a:t>
          </a:r>
        </a:p>
      </dgm:t>
    </dgm:pt>
    <dgm:pt modelId="{DDFB7978-864D-4EBE-9BDA-415150D31C2B}" type="parTrans" cxnId="{A855068E-5856-4D1E-BFD7-1AF47A9759CF}">
      <dgm:prSet/>
      <dgm:spPr/>
      <dgm:t>
        <a:bodyPr/>
        <a:lstStyle/>
        <a:p>
          <a:endParaRPr lang="en-US"/>
        </a:p>
      </dgm:t>
    </dgm:pt>
    <dgm:pt modelId="{6429E203-49FF-4B17-9C57-EA66871CF2E8}" type="sibTrans" cxnId="{A855068E-5856-4D1E-BFD7-1AF47A9759CF}">
      <dgm:prSet/>
      <dgm:spPr/>
      <dgm:t>
        <a:bodyPr/>
        <a:lstStyle/>
        <a:p>
          <a:endParaRPr lang="en-US"/>
        </a:p>
      </dgm:t>
    </dgm:pt>
    <dgm:pt modelId="{F0FD0CFF-9592-4F15-926D-FA21A69F3E85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Second warning!</a:t>
          </a:r>
        </a:p>
      </dgm:t>
    </dgm:pt>
    <dgm:pt modelId="{280FE3E6-8183-486B-BAFE-36CA8E2D4209}" type="parTrans" cxnId="{EA04028F-BF22-4EA5-9495-E4C81B5301B0}">
      <dgm:prSet/>
      <dgm:spPr/>
      <dgm:t>
        <a:bodyPr/>
        <a:lstStyle/>
        <a:p>
          <a:endParaRPr lang="en-US"/>
        </a:p>
      </dgm:t>
    </dgm:pt>
    <dgm:pt modelId="{4872631F-2D83-4C83-94EA-53597E4792F2}" type="sibTrans" cxnId="{EA04028F-BF22-4EA5-9495-E4C81B5301B0}">
      <dgm:prSet/>
      <dgm:spPr/>
      <dgm:t>
        <a:bodyPr/>
        <a:lstStyle/>
        <a:p>
          <a:endParaRPr lang="en-US"/>
        </a:p>
      </dgm:t>
    </dgm:pt>
    <dgm:pt modelId="{517665F6-BB25-4D17-86C5-D998A1F52606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Scheduling a meeting</a:t>
          </a:r>
        </a:p>
      </dgm:t>
    </dgm:pt>
    <dgm:pt modelId="{D72EDBDE-6DC6-4A01-B2D7-091158BBB19D}" type="parTrans" cxnId="{70881377-D6C7-489B-B31F-51BD950FE22C}">
      <dgm:prSet/>
      <dgm:spPr/>
      <dgm:t>
        <a:bodyPr/>
        <a:lstStyle/>
        <a:p>
          <a:endParaRPr lang="en-US"/>
        </a:p>
      </dgm:t>
    </dgm:pt>
    <dgm:pt modelId="{D12E117A-232E-4021-A229-09E8B1A9E8DE}" type="sibTrans" cxnId="{70881377-D6C7-489B-B31F-51BD950FE22C}">
      <dgm:prSet/>
      <dgm:spPr/>
      <dgm:t>
        <a:bodyPr/>
        <a:lstStyle/>
        <a:p>
          <a:endParaRPr lang="en-US"/>
        </a:p>
      </dgm:t>
    </dgm:pt>
    <dgm:pt modelId="{AD391A8D-8EE7-4F07-B6B4-CB64A8DFA75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Drafting a proposal for your innovation project</a:t>
          </a:r>
        </a:p>
      </dgm:t>
    </dgm:pt>
    <dgm:pt modelId="{4FF1C53D-A3D6-4573-853A-786CAD101129}" type="parTrans" cxnId="{09614286-AF59-4ABA-88FB-8191AAB2189E}">
      <dgm:prSet/>
      <dgm:spPr/>
      <dgm:t>
        <a:bodyPr/>
        <a:lstStyle/>
        <a:p>
          <a:endParaRPr lang="en-US"/>
        </a:p>
      </dgm:t>
    </dgm:pt>
    <dgm:pt modelId="{829D7D0F-7964-4A19-ABC9-1840AD5783A5}" type="sibTrans" cxnId="{09614286-AF59-4ABA-88FB-8191AAB2189E}">
      <dgm:prSet/>
      <dgm:spPr/>
      <dgm:t>
        <a:bodyPr/>
        <a:lstStyle/>
        <a:p>
          <a:endParaRPr lang="en-US"/>
        </a:p>
      </dgm:t>
    </dgm:pt>
    <dgm:pt modelId="{A3A316E4-630E-4750-BB57-113450BB91DE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Requesting resources</a:t>
          </a:r>
        </a:p>
      </dgm:t>
    </dgm:pt>
    <dgm:pt modelId="{EF361851-8742-4627-9F30-2D957AF75B64}" type="parTrans" cxnId="{8544DD1A-094B-457B-9A40-F83621CE1407}">
      <dgm:prSet/>
      <dgm:spPr/>
      <dgm:t>
        <a:bodyPr/>
        <a:lstStyle/>
        <a:p>
          <a:endParaRPr lang="en-US"/>
        </a:p>
      </dgm:t>
    </dgm:pt>
    <dgm:pt modelId="{FC3D8187-DA27-4844-B52E-8F034F97E769}" type="sibTrans" cxnId="{8544DD1A-094B-457B-9A40-F83621CE1407}">
      <dgm:prSet/>
      <dgm:spPr/>
      <dgm:t>
        <a:bodyPr/>
        <a:lstStyle/>
        <a:p>
          <a:endParaRPr lang="en-US"/>
        </a:p>
      </dgm:t>
    </dgm:pt>
    <dgm:pt modelId="{0A9206AA-7346-4C87-A625-25371D35FB22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Root cause analysis</a:t>
          </a:r>
        </a:p>
      </dgm:t>
    </dgm:pt>
    <dgm:pt modelId="{20FE796E-64A6-445D-BB4C-024953D845DC}" type="parTrans" cxnId="{417A047C-FC94-405C-B297-837CFF850481}">
      <dgm:prSet/>
      <dgm:spPr/>
      <dgm:t>
        <a:bodyPr/>
        <a:lstStyle/>
        <a:p>
          <a:endParaRPr lang="en-US"/>
        </a:p>
      </dgm:t>
    </dgm:pt>
    <dgm:pt modelId="{16912F52-2E3D-4BDD-8EF5-5E074281B27C}" type="sibTrans" cxnId="{417A047C-FC94-405C-B297-837CFF850481}">
      <dgm:prSet/>
      <dgm:spPr/>
      <dgm:t>
        <a:bodyPr/>
        <a:lstStyle/>
        <a:p>
          <a:endParaRPr lang="en-US"/>
        </a:p>
      </dgm:t>
    </dgm:pt>
    <dgm:pt modelId="{5068DDDB-E9C4-4DBB-87AC-C8B7BAD979A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Sending an email requesting a clarification on an assignment</a:t>
          </a:r>
        </a:p>
      </dgm:t>
    </dgm:pt>
    <dgm:pt modelId="{59A81195-6502-4F5B-905E-8149EECD1116}" type="parTrans" cxnId="{0F90F169-42DE-48C2-A3A4-1E073439EC81}">
      <dgm:prSet/>
      <dgm:spPr/>
      <dgm:t>
        <a:bodyPr/>
        <a:lstStyle/>
        <a:p>
          <a:endParaRPr lang="en-US"/>
        </a:p>
      </dgm:t>
    </dgm:pt>
    <dgm:pt modelId="{E82033B9-64A4-4E21-96DA-E80CDA20AD36}" type="sibTrans" cxnId="{0F90F169-42DE-48C2-A3A4-1E073439EC81}">
      <dgm:prSet/>
      <dgm:spPr/>
      <dgm:t>
        <a:bodyPr/>
        <a:lstStyle/>
        <a:p>
          <a:endParaRPr lang="en-US"/>
        </a:p>
      </dgm:t>
    </dgm:pt>
    <dgm:pt modelId="{87F63F89-2169-456E-AB5C-772577EB034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Holding an end of semester party!</a:t>
          </a:r>
        </a:p>
      </dgm:t>
    </dgm:pt>
    <dgm:pt modelId="{5E580788-0631-4EE1-B97B-F480155F558D}" type="parTrans" cxnId="{9612D5FF-4194-45D6-ACF7-7760A73819A7}">
      <dgm:prSet/>
      <dgm:spPr/>
      <dgm:t>
        <a:bodyPr/>
        <a:lstStyle/>
        <a:p>
          <a:endParaRPr lang="en-US"/>
        </a:p>
      </dgm:t>
    </dgm:pt>
    <dgm:pt modelId="{AC9C27D0-962F-4F6B-975E-5F6CE9EE0381}" type="sibTrans" cxnId="{9612D5FF-4194-45D6-ACF7-7760A73819A7}">
      <dgm:prSet/>
      <dgm:spPr/>
      <dgm:t>
        <a:bodyPr/>
        <a:lstStyle/>
        <a:p>
          <a:endParaRPr lang="en-US"/>
        </a:p>
      </dgm:t>
    </dgm:pt>
    <dgm:pt modelId="{06B28010-79B2-481C-BB7F-F2927137D999}" type="pres">
      <dgm:prSet presAssocID="{40A99E4D-E741-47AC-80D3-E6D5D5339654}" presName="vert0" presStyleCnt="0">
        <dgm:presLayoutVars>
          <dgm:dir/>
          <dgm:animOne val="branch"/>
          <dgm:animLvl val="lvl"/>
        </dgm:presLayoutVars>
      </dgm:prSet>
      <dgm:spPr/>
    </dgm:pt>
    <dgm:pt modelId="{609B55F7-24C8-42BE-9E92-AE2DA9B31E8C}" type="pres">
      <dgm:prSet presAssocID="{D01FCB28-8BB1-49DC-A720-F60DC278FEA3}" presName="thickLine" presStyleLbl="alignNode1" presStyleIdx="0" presStyleCnt="13"/>
      <dgm:spPr/>
    </dgm:pt>
    <dgm:pt modelId="{A3165227-FF20-4803-BF87-FDE0ADBF3142}" type="pres">
      <dgm:prSet presAssocID="{D01FCB28-8BB1-49DC-A720-F60DC278FEA3}" presName="horz1" presStyleCnt="0"/>
      <dgm:spPr/>
    </dgm:pt>
    <dgm:pt modelId="{D1163E05-DFDE-419B-B004-6C3DF0E0176E}" type="pres">
      <dgm:prSet presAssocID="{D01FCB28-8BB1-49DC-A720-F60DC278FEA3}" presName="tx1" presStyleLbl="revTx" presStyleIdx="0" presStyleCnt="13"/>
      <dgm:spPr/>
    </dgm:pt>
    <dgm:pt modelId="{63DE752C-B877-4436-A185-6FD266208241}" type="pres">
      <dgm:prSet presAssocID="{D01FCB28-8BB1-49DC-A720-F60DC278FEA3}" presName="vert1" presStyleCnt="0"/>
      <dgm:spPr/>
    </dgm:pt>
    <dgm:pt modelId="{9CEE5832-7A03-411F-806D-E30C39715D30}" type="pres">
      <dgm:prSet presAssocID="{FED5D039-D74A-4EB1-861F-AB27891A85DF}" presName="thickLine" presStyleLbl="alignNode1" presStyleIdx="1" presStyleCnt="13"/>
      <dgm:spPr/>
    </dgm:pt>
    <dgm:pt modelId="{7B9CDF0B-D1E7-4575-9C0D-40DCCF401E79}" type="pres">
      <dgm:prSet presAssocID="{FED5D039-D74A-4EB1-861F-AB27891A85DF}" presName="horz1" presStyleCnt="0"/>
      <dgm:spPr/>
    </dgm:pt>
    <dgm:pt modelId="{A1AB90F2-4CC6-4753-90CF-798E26167606}" type="pres">
      <dgm:prSet presAssocID="{FED5D039-D74A-4EB1-861F-AB27891A85DF}" presName="tx1" presStyleLbl="revTx" presStyleIdx="1" presStyleCnt="13"/>
      <dgm:spPr/>
    </dgm:pt>
    <dgm:pt modelId="{37F13388-BB57-4024-A948-1A7CAFD744B5}" type="pres">
      <dgm:prSet presAssocID="{FED5D039-D74A-4EB1-861F-AB27891A85DF}" presName="vert1" presStyleCnt="0"/>
      <dgm:spPr/>
    </dgm:pt>
    <dgm:pt modelId="{0BC5F6FF-FAD8-4336-B1AB-237D3CF4F7D0}" type="pres">
      <dgm:prSet presAssocID="{C4CFA14F-8525-4B5A-BA20-DDC81281265C}" presName="thickLine" presStyleLbl="alignNode1" presStyleIdx="2" presStyleCnt="13"/>
      <dgm:spPr/>
    </dgm:pt>
    <dgm:pt modelId="{E3A7FE5B-8718-4B66-8612-7F15A9CFFF13}" type="pres">
      <dgm:prSet presAssocID="{C4CFA14F-8525-4B5A-BA20-DDC81281265C}" presName="horz1" presStyleCnt="0"/>
      <dgm:spPr/>
    </dgm:pt>
    <dgm:pt modelId="{F7F3B615-46ED-4C3B-846A-27E52D8688E9}" type="pres">
      <dgm:prSet presAssocID="{C4CFA14F-8525-4B5A-BA20-DDC81281265C}" presName="tx1" presStyleLbl="revTx" presStyleIdx="2" presStyleCnt="13"/>
      <dgm:spPr/>
    </dgm:pt>
    <dgm:pt modelId="{CF791102-F774-4188-840A-44F8BA7875CE}" type="pres">
      <dgm:prSet presAssocID="{C4CFA14F-8525-4B5A-BA20-DDC81281265C}" presName="vert1" presStyleCnt="0"/>
      <dgm:spPr/>
    </dgm:pt>
    <dgm:pt modelId="{E0C9B4FD-37E3-43BC-B41D-EC2D713B2F8E}" type="pres">
      <dgm:prSet presAssocID="{64F3F3A1-86E1-4FF6-823D-888555461B1F}" presName="thickLine" presStyleLbl="alignNode1" presStyleIdx="3" presStyleCnt="13"/>
      <dgm:spPr/>
    </dgm:pt>
    <dgm:pt modelId="{785AB138-55BD-4E26-81EE-275463699B78}" type="pres">
      <dgm:prSet presAssocID="{64F3F3A1-86E1-4FF6-823D-888555461B1F}" presName="horz1" presStyleCnt="0"/>
      <dgm:spPr/>
    </dgm:pt>
    <dgm:pt modelId="{A73BE6BC-1D21-4A28-9F46-A054CD9FFA7F}" type="pres">
      <dgm:prSet presAssocID="{64F3F3A1-86E1-4FF6-823D-888555461B1F}" presName="tx1" presStyleLbl="revTx" presStyleIdx="3" presStyleCnt="13"/>
      <dgm:spPr/>
    </dgm:pt>
    <dgm:pt modelId="{BED88C50-8194-4A0C-96E6-D0411EDC925E}" type="pres">
      <dgm:prSet presAssocID="{64F3F3A1-86E1-4FF6-823D-888555461B1F}" presName="vert1" presStyleCnt="0"/>
      <dgm:spPr/>
    </dgm:pt>
    <dgm:pt modelId="{11612DD3-95EB-4242-A007-91E7839178C3}" type="pres">
      <dgm:prSet presAssocID="{6AEB3E86-294A-4C13-AA0E-4E2322317754}" presName="thickLine" presStyleLbl="alignNode1" presStyleIdx="4" presStyleCnt="13"/>
      <dgm:spPr/>
    </dgm:pt>
    <dgm:pt modelId="{8500D7DA-1338-4DF3-8C59-0C0EDFFBEF2A}" type="pres">
      <dgm:prSet presAssocID="{6AEB3E86-294A-4C13-AA0E-4E2322317754}" presName="horz1" presStyleCnt="0"/>
      <dgm:spPr/>
    </dgm:pt>
    <dgm:pt modelId="{CD38B8F8-0699-4B74-AEE2-420BB1CF26DA}" type="pres">
      <dgm:prSet presAssocID="{6AEB3E86-294A-4C13-AA0E-4E2322317754}" presName="tx1" presStyleLbl="revTx" presStyleIdx="4" presStyleCnt="13"/>
      <dgm:spPr/>
    </dgm:pt>
    <dgm:pt modelId="{8C8505D0-DA29-4EFD-AA4C-4D8A46D351B5}" type="pres">
      <dgm:prSet presAssocID="{6AEB3E86-294A-4C13-AA0E-4E2322317754}" presName="vert1" presStyleCnt="0"/>
      <dgm:spPr/>
    </dgm:pt>
    <dgm:pt modelId="{01794EC5-CD62-426F-A506-2A151B019B29}" type="pres">
      <dgm:prSet presAssocID="{3414B33F-CEE1-4CFF-AEA0-35339035121D}" presName="thickLine" presStyleLbl="alignNode1" presStyleIdx="5" presStyleCnt="13"/>
      <dgm:spPr/>
    </dgm:pt>
    <dgm:pt modelId="{D029CEDC-01C0-46CE-8B5E-B7AA01B2821B}" type="pres">
      <dgm:prSet presAssocID="{3414B33F-CEE1-4CFF-AEA0-35339035121D}" presName="horz1" presStyleCnt="0"/>
      <dgm:spPr/>
    </dgm:pt>
    <dgm:pt modelId="{2F017370-BF89-46A2-B9A8-2913624FC48E}" type="pres">
      <dgm:prSet presAssocID="{3414B33F-CEE1-4CFF-AEA0-35339035121D}" presName="tx1" presStyleLbl="revTx" presStyleIdx="5" presStyleCnt="13"/>
      <dgm:spPr/>
    </dgm:pt>
    <dgm:pt modelId="{4EF24DC7-D2D5-46EA-B472-C01ABF522ABF}" type="pres">
      <dgm:prSet presAssocID="{3414B33F-CEE1-4CFF-AEA0-35339035121D}" presName="vert1" presStyleCnt="0"/>
      <dgm:spPr/>
    </dgm:pt>
    <dgm:pt modelId="{4F0B0F59-FCF4-461E-82AF-3AEA82ED5F98}" type="pres">
      <dgm:prSet presAssocID="{F0FD0CFF-9592-4F15-926D-FA21A69F3E85}" presName="thickLine" presStyleLbl="alignNode1" presStyleIdx="6" presStyleCnt="13"/>
      <dgm:spPr/>
    </dgm:pt>
    <dgm:pt modelId="{C138D2C0-DEF8-463F-B6D7-8D70FD3E3BE4}" type="pres">
      <dgm:prSet presAssocID="{F0FD0CFF-9592-4F15-926D-FA21A69F3E85}" presName="horz1" presStyleCnt="0"/>
      <dgm:spPr/>
    </dgm:pt>
    <dgm:pt modelId="{7D2A144B-2B09-44E0-B32F-CD86456E03C4}" type="pres">
      <dgm:prSet presAssocID="{F0FD0CFF-9592-4F15-926D-FA21A69F3E85}" presName="tx1" presStyleLbl="revTx" presStyleIdx="6" presStyleCnt="13"/>
      <dgm:spPr/>
    </dgm:pt>
    <dgm:pt modelId="{8F801745-1CB7-46D6-ADBA-4F01B9114F8D}" type="pres">
      <dgm:prSet presAssocID="{F0FD0CFF-9592-4F15-926D-FA21A69F3E85}" presName="vert1" presStyleCnt="0"/>
      <dgm:spPr/>
    </dgm:pt>
    <dgm:pt modelId="{353D60FD-DE4A-445B-B187-CE94709E1AE4}" type="pres">
      <dgm:prSet presAssocID="{517665F6-BB25-4D17-86C5-D998A1F52606}" presName="thickLine" presStyleLbl="alignNode1" presStyleIdx="7" presStyleCnt="13"/>
      <dgm:spPr/>
    </dgm:pt>
    <dgm:pt modelId="{FC18C6F9-1B01-4BC6-9400-F02344A3F022}" type="pres">
      <dgm:prSet presAssocID="{517665F6-BB25-4D17-86C5-D998A1F52606}" presName="horz1" presStyleCnt="0"/>
      <dgm:spPr/>
    </dgm:pt>
    <dgm:pt modelId="{9F337163-A2BE-4BA4-93E9-ECC7532B3ACE}" type="pres">
      <dgm:prSet presAssocID="{517665F6-BB25-4D17-86C5-D998A1F52606}" presName="tx1" presStyleLbl="revTx" presStyleIdx="7" presStyleCnt="13"/>
      <dgm:spPr/>
    </dgm:pt>
    <dgm:pt modelId="{6DE72E68-8F2A-49D0-AF63-4ED186CCB31C}" type="pres">
      <dgm:prSet presAssocID="{517665F6-BB25-4D17-86C5-D998A1F52606}" presName="vert1" presStyleCnt="0"/>
      <dgm:spPr/>
    </dgm:pt>
    <dgm:pt modelId="{FA555677-6680-4F89-91D9-38EC0575DB76}" type="pres">
      <dgm:prSet presAssocID="{AD391A8D-8EE7-4F07-B6B4-CB64A8DFA75B}" presName="thickLine" presStyleLbl="alignNode1" presStyleIdx="8" presStyleCnt="13"/>
      <dgm:spPr/>
    </dgm:pt>
    <dgm:pt modelId="{69F60BFF-2CE6-449B-B51A-596944A234B6}" type="pres">
      <dgm:prSet presAssocID="{AD391A8D-8EE7-4F07-B6B4-CB64A8DFA75B}" presName="horz1" presStyleCnt="0"/>
      <dgm:spPr/>
    </dgm:pt>
    <dgm:pt modelId="{55EF9043-EED8-4FA3-B875-E8E60A5DDCE4}" type="pres">
      <dgm:prSet presAssocID="{AD391A8D-8EE7-4F07-B6B4-CB64A8DFA75B}" presName="tx1" presStyleLbl="revTx" presStyleIdx="8" presStyleCnt="13"/>
      <dgm:spPr/>
    </dgm:pt>
    <dgm:pt modelId="{46B6F124-A5E8-4858-83F0-63C5F4D4AF88}" type="pres">
      <dgm:prSet presAssocID="{AD391A8D-8EE7-4F07-B6B4-CB64A8DFA75B}" presName="vert1" presStyleCnt="0"/>
      <dgm:spPr/>
    </dgm:pt>
    <dgm:pt modelId="{C0572ECF-76A9-44DD-8FD6-FF89F7384AEC}" type="pres">
      <dgm:prSet presAssocID="{A3A316E4-630E-4750-BB57-113450BB91DE}" presName="thickLine" presStyleLbl="alignNode1" presStyleIdx="9" presStyleCnt="13"/>
      <dgm:spPr/>
    </dgm:pt>
    <dgm:pt modelId="{E10A1055-5233-402F-B33F-D8633970BF9B}" type="pres">
      <dgm:prSet presAssocID="{A3A316E4-630E-4750-BB57-113450BB91DE}" presName="horz1" presStyleCnt="0"/>
      <dgm:spPr/>
    </dgm:pt>
    <dgm:pt modelId="{DB4BD9DE-4754-461D-AA29-51AA962876CD}" type="pres">
      <dgm:prSet presAssocID="{A3A316E4-630E-4750-BB57-113450BB91DE}" presName="tx1" presStyleLbl="revTx" presStyleIdx="9" presStyleCnt="13"/>
      <dgm:spPr/>
    </dgm:pt>
    <dgm:pt modelId="{F72B9536-ED83-488F-8268-B7CFA7853935}" type="pres">
      <dgm:prSet presAssocID="{A3A316E4-630E-4750-BB57-113450BB91DE}" presName="vert1" presStyleCnt="0"/>
      <dgm:spPr/>
    </dgm:pt>
    <dgm:pt modelId="{4846554E-35CD-4ED2-A53F-3B9E29A856F1}" type="pres">
      <dgm:prSet presAssocID="{0A9206AA-7346-4C87-A625-25371D35FB22}" presName="thickLine" presStyleLbl="alignNode1" presStyleIdx="10" presStyleCnt="13"/>
      <dgm:spPr/>
    </dgm:pt>
    <dgm:pt modelId="{4B59481E-09D7-4C68-8EE8-EE936FF9530C}" type="pres">
      <dgm:prSet presAssocID="{0A9206AA-7346-4C87-A625-25371D35FB22}" presName="horz1" presStyleCnt="0"/>
      <dgm:spPr/>
    </dgm:pt>
    <dgm:pt modelId="{DCE9ADC5-52C1-42F3-AF1C-479A67A363C3}" type="pres">
      <dgm:prSet presAssocID="{0A9206AA-7346-4C87-A625-25371D35FB22}" presName="tx1" presStyleLbl="revTx" presStyleIdx="10" presStyleCnt="13"/>
      <dgm:spPr/>
    </dgm:pt>
    <dgm:pt modelId="{4E217DD2-5547-4EBC-89E9-2C8290F0CA4A}" type="pres">
      <dgm:prSet presAssocID="{0A9206AA-7346-4C87-A625-25371D35FB22}" presName="vert1" presStyleCnt="0"/>
      <dgm:spPr/>
    </dgm:pt>
    <dgm:pt modelId="{7D59A16E-EA97-42A6-9B74-53CD8E8A51F2}" type="pres">
      <dgm:prSet presAssocID="{5068DDDB-E9C4-4DBB-87AC-C8B7BAD979A6}" presName="thickLine" presStyleLbl="alignNode1" presStyleIdx="11" presStyleCnt="13"/>
      <dgm:spPr/>
    </dgm:pt>
    <dgm:pt modelId="{BC0D1571-06B3-4DDE-BA2F-7E7F2D41D206}" type="pres">
      <dgm:prSet presAssocID="{5068DDDB-E9C4-4DBB-87AC-C8B7BAD979A6}" presName="horz1" presStyleCnt="0"/>
      <dgm:spPr/>
    </dgm:pt>
    <dgm:pt modelId="{9E52C967-BE14-40DA-AA3E-26FDAC6EFE63}" type="pres">
      <dgm:prSet presAssocID="{5068DDDB-E9C4-4DBB-87AC-C8B7BAD979A6}" presName="tx1" presStyleLbl="revTx" presStyleIdx="11" presStyleCnt="13"/>
      <dgm:spPr/>
    </dgm:pt>
    <dgm:pt modelId="{37884E81-880B-498D-8119-40851B909AF2}" type="pres">
      <dgm:prSet presAssocID="{5068DDDB-E9C4-4DBB-87AC-C8B7BAD979A6}" presName="vert1" presStyleCnt="0"/>
      <dgm:spPr/>
    </dgm:pt>
    <dgm:pt modelId="{5E6AD5DE-5067-4D9E-8E86-2BAC76E49B45}" type="pres">
      <dgm:prSet presAssocID="{87F63F89-2169-456E-AB5C-772577EB034A}" presName="thickLine" presStyleLbl="alignNode1" presStyleIdx="12" presStyleCnt="13"/>
      <dgm:spPr/>
    </dgm:pt>
    <dgm:pt modelId="{265119DB-AF13-4167-90CD-9CDD425D60FB}" type="pres">
      <dgm:prSet presAssocID="{87F63F89-2169-456E-AB5C-772577EB034A}" presName="horz1" presStyleCnt="0"/>
      <dgm:spPr/>
    </dgm:pt>
    <dgm:pt modelId="{50911259-E30C-4D5D-974F-61CB4436C04A}" type="pres">
      <dgm:prSet presAssocID="{87F63F89-2169-456E-AB5C-772577EB034A}" presName="tx1" presStyleLbl="revTx" presStyleIdx="12" presStyleCnt="13"/>
      <dgm:spPr/>
    </dgm:pt>
    <dgm:pt modelId="{BE6622EE-A563-493F-A303-DE8B8AEE5794}" type="pres">
      <dgm:prSet presAssocID="{87F63F89-2169-456E-AB5C-772577EB034A}" presName="vert1" presStyleCnt="0"/>
      <dgm:spPr/>
    </dgm:pt>
  </dgm:ptLst>
  <dgm:cxnLst>
    <dgm:cxn modelId="{8614860A-CF75-4CF4-B80B-D9AC0DA82939}" type="presOf" srcId="{F0FD0CFF-9592-4F15-926D-FA21A69F3E85}" destId="{7D2A144B-2B09-44E0-B32F-CD86456E03C4}" srcOrd="0" destOrd="0" presId="urn:microsoft.com/office/officeart/2008/layout/LinedList"/>
    <dgm:cxn modelId="{C3641A0B-5094-430F-A3AD-9DC07D0D24E4}" type="presOf" srcId="{AD391A8D-8EE7-4F07-B6B4-CB64A8DFA75B}" destId="{55EF9043-EED8-4FA3-B875-E8E60A5DDCE4}" srcOrd="0" destOrd="0" presId="urn:microsoft.com/office/officeart/2008/layout/LinedList"/>
    <dgm:cxn modelId="{8544DD1A-094B-457B-9A40-F83621CE1407}" srcId="{40A99E4D-E741-47AC-80D3-E6D5D5339654}" destId="{A3A316E4-630E-4750-BB57-113450BB91DE}" srcOrd="9" destOrd="0" parTransId="{EF361851-8742-4627-9F30-2D957AF75B64}" sibTransId="{FC3D8187-DA27-4844-B52E-8F034F97E769}"/>
    <dgm:cxn modelId="{BEFBBD24-87DD-40EE-AA46-73C2A85D5E79}" type="presOf" srcId="{C4CFA14F-8525-4B5A-BA20-DDC81281265C}" destId="{F7F3B615-46ED-4C3B-846A-27E52D8688E9}" srcOrd="0" destOrd="0" presId="urn:microsoft.com/office/officeart/2008/layout/LinedList"/>
    <dgm:cxn modelId="{9BAC7327-A110-4658-989B-06D33B33BA21}" type="presOf" srcId="{5068DDDB-E9C4-4DBB-87AC-C8B7BAD979A6}" destId="{9E52C967-BE14-40DA-AA3E-26FDAC6EFE63}" srcOrd="0" destOrd="0" presId="urn:microsoft.com/office/officeart/2008/layout/LinedList"/>
    <dgm:cxn modelId="{F87AAA63-6C3C-47FD-8EA6-0E82931F94BF}" type="presOf" srcId="{0A9206AA-7346-4C87-A625-25371D35FB22}" destId="{DCE9ADC5-52C1-42F3-AF1C-479A67A363C3}" srcOrd="0" destOrd="0" presId="urn:microsoft.com/office/officeart/2008/layout/LinedList"/>
    <dgm:cxn modelId="{0F90F169-42DE-48C2-A3A4-1E073439EC81}" srcId="{40A99E4D-E741-47AC-80D3-E6D5D5339654}" destId="{5068DDDB-E9C4-4DBB-87AC-C8B7BAD979A6}" srcOrd="11" destOrd="0" parTransId="{59A81195-6502-4F5B-905E-8149EECD1116}" sibTransId="{E82033B9-64A4-4E21-96DA-E80CDA20AD36}"/>
    <dgm:cxn modelId="{6CC77C6A-DC83-4F65-B2A9-719E394044D7}" srcId="{40A99E4D-E741-47AC-80D3-E6D5D5339654}" destId="{C4CFA14F-8525-4B5A-BA20-DDC81281265C}" srcOrd="2" destOrd="0" parTransId="{FC9D0759-5427-4A05-BA54-D471848D8297}" sibTransId="{BCE933D2-5246-4EF7-8937-B71CB2A420C8}"/>
    <dgm:cxn modelId="{7CAC284B-F17B-4C86-AFE3-82FF70ABEEF7}" type="presOf" srcId="{A3A316E4-630E-4750-BB57-113450BB91DE}" destId="{DB4BD9DE-4754-461D-AA29-51AA962876CD}" srcOrd="0" destOrd="0" presId="urn:microsoft.com/office/officeart/2008/layout/LinedList"/>
    <dgm:cxn modelId="{4954FE52-B44C-4BB7-A98D-EC9E589BC959}" srcId="{40A99E4D-E741-47AC-80D3-E6D5D5339654}" destId="{D01FCB28-8BB1-49DC-A720-F60DC278FEA3}" srcOrd="0" destOrd="0" parTransId="{F46FE3ED-F0ED-4572-A02B-F91B7AD273B2}" sibTransId="{5768005B-47FE-4A30-8F23-155488F01167}"/>
    <dgm:cxn modelId="{F4740A57-7DB5-4E58-AB3A-E63705CD18B8}" srcId="{40A99E4D-E741-47AC-80D3-E6D5D5339654}" destId="{FED5D039-D74A-4EB1-861F-AB27891A85DF}" srcOrd="1" destOrd="0" parTransId="{C5870D08-D4A5-4053-AD2C-E75AD0016E28}" sibTransId="{01BD061A-A387-4BF0-9A88-4F6FECDF4B4F}"/>
    <dgm:cxn modelId="{70881377-D6C7-489B-B31F-51BD950FE22C}" srcId="{40A99E4D-E741-47AC-80D3-E6D5D5339654}" destId="{517665F6-BB25-4D17-86C5-D998A1F52606}" srcOrd="7" destOrd="0" parTransId="{D72EDBDE-6DC6-4A01-B2D7-091158BBB19D}" sibTransId="{D12E117A-232E-4021-A229-09E8B1A9E8DE}"/>
    <dgm:cxn modelId="{417A047C-FC94-405C-B297-837CFF850481}" srcId="{40A99E4D-E741-47AC-80D3-E6D5D5339654}" destId="{0A9206AA-7346-4C87-A625-25371D35FB22}" srcOrd="10" destOrd="0" parTransId="{20FE796E-64A6-445D-BB4C-024953D845DC}" sibTransId="{16912F52-2E3D-4BDD-8EF5-5E074281B27C}"/>
    <dgm:cxn modelId="{2523C081-1245-4638-8D47-5676B301C953}" type="presOf" srcId="{D01FCB28-8BB1-49DC-A720-F60DC278FEA3}" destId="{D1163E05-DFDE-419B-B004-6C3DF0E0176E}" srcOrd="0" destOrd="0" presId="urn:microsoft.com/office/officeart/2008/layout/LinedList"/>
    <dgm:cxn modelId="{09614286-AF59-4ABA-88FB-8191AAB2189E}" srcId="{40A99E4D-E741-47AC-80D3-E6D5D5339654}" destId="{AD391A8D-8EE7-4F07-B6B4-CB64A8DFA75B}" srcOrd="8" destOrd="0" parTransId="{4FF1C53D-A3D6-4573-853A-786CAD101129}" sibTransId="{829D7D0F-7964-4A19-ABC9-1840AD5783A5}"/>
    <dgm:cxn modelId="{A855068E-5856-4D1E-BFD7-1AF47A9759CF}" srcId="{40A99E4D-E741-47AC-80D3-E6D5D5339654}" destId="{3414B33F-CEE1-4CFF-AEA0-35339035121D}" srcOrd="5" destOrd="0" parTransId="{DDFB7978-864D-4EBE-9BDA-415150D31C2B}" sibTransId="{6429E203-49FF-4B17-9C57-EA66871CF2E8}"/>
    <dgm:cxn modelId="{B9F94F8E-5E03-4517-B301-B2450A46D3BB}" type="presOf" srcId="{87F63F89-2169-456E-AB5C-772577EB034A}" destId="{50911259-E30C-4D5D-974F-61CB4436C04A}" srcOrd="0" destOrd="0" presId="urn:microsoft.com/office/officeart/2008/layout/LinedList"/>
    <dgm:cxn modelId="{EA04028F-BF22-4EA5-9495-E4C81B5301B0}" srcId="{40A99E4D-E741-47AC-80D3-E6D5D5339654}" destId="{F0FD0CFF-9592-4F15-926D-FA21A69F3E85}" srcOrd="6" destOrd="0" parTransId="{280FE3E6-8183-486B-BAFE-36CA8E2D4209}" sibTransId="{4872631F-2D83-4C83-94EA-53597E4792F2}"/>
    <dgm:cxn modelId="{72C46498-09AE-4F4F-A4D4-23B1664C8B54}" type="presOf" srcId="{FED5D039-D74A-4EB1-861F-AB27891A85DF}" destId="{A1AB90F2-4CC6-4753-90CF-798E26167606}" srcOrd="0" destOrd="0" presId="urn:microsoft.com/office/officeart/2008/layout/LinedList"/>
    <dgm:cxn modelId="{DEEA6D9C-7977-4006-9740-46F3E95E8741}" type="presOf" srcId="{517665F6-BB25-4D17-86C5-D998A1F52606}" destId="{9F337163-A2BE-4BA4-93E9-ECC7532B3ACE}" srcOrd="0" destOrd="0" presId="urn:microsoft.com/office/officeart/2008/layout/LinedList"/>
    <dgm:cxn modelId="{C030CDA1-8886-4241-9A6E-DD3AC71C02B5}" type="presOf" srcId="{3414B33F-CEE1-4CFF-AEA0-35339035121D}" destId="{2F017370-BF89-46A2-B9A8-2913624FC48E}" srcOrd="0" destOrd="0" presId="urn:microsoft.com/office/officeart/2008/layout/LinedList"/>
    <dgm:cxn modelId="{04D5F1A2-E0C1-42D0-897D-594ACEBEF21B}" type="presOf" srcId="{6AEB3E86-294A-4C13-AA0E-4E2322317754}" destId="{CD38B8F8-0699-4B74-AEE2-420BB1CF26DA}" srcOrd="0" destOrd="0" presId="urn:microsoft.com/office/officeart/2008/layout/LinedList"/>
    <dgm:cxn modelId="{0AB275BA-E053-4294-B166-B234186CBE70}" srcId="{40A99E4D-E741-47AC-80D3-E6D5D5339654}" destId="{6AEB3E86-294A-4C13-AA0E-4E2322317754}" srcOrd="4" destOrd="0" parTransId="{6D1F4BE4-DA66-440B-805D-60C7C685A514}" sibTransId="{5F149C34-CC9A-4DD0-91BB-FA00DA03587A}"/>
    <dgm:cxn modelId="{CCB082D7-A337-4F65-AC94-A791193FAE19}" type="presOf" srcId="{40A99E4D-E741-47AC-80D3-E6D5D5339654}" destId="{06B28010-79B2-481C-BB7F-F2927137D999}" srcOrd="0" destOrd="0" presId="urn:microsoft.com/office/officeart/2008/layout/LinedList"/>
    <dgm:cxn modelId="{E95E54F3-B892-4B20-9F2B-7AEBAEE0E222}" srcId="{40A99E4D-E741-47AC-80D3-E6D5D5339654}" destId="{64F3F3A1-86E1-4FF6-823D-888555461B1F}" srcOrd="3" destOrd="0" parTransId="{B9D532BE-8D78-4A83-AEF1-D7C402A78F3E}" sibTransId="{EE62BC12-6B84-4539-8B98-1F77312D5154}"/>
    <dgm:cxn modelId="{2334C1F5-AFB1-42A7-BD74-1E36302E5849}" type="presOf" srcId="{64F3F3A1-86E1-4FF6-823D-888555461B1F}" destId="{A73BE6BC-1D21-4A28-9F46-A054CD9FFA7F}" srcOrd="0" destOrd="0" presId="urn:microsoft.com/office/officeart/2008/layout/LinedList"/>
    <dgm:cxn modelId="{9612D5FF-4194-45D6-ACF7-7760A73819A7}" srcId="{40A99E4D-E741-47AC-80D3-E6D5D5339654}" destId="{87F63F89-2169-456E-AB5C-772577EB034A}" srcOrd="12" destOrd="0" parTransId="{5E580788-0631-4EE1-B97B-F480155F558D}" sibTransId="{AC9C27D0-962F-4F6B-975E-5F6CE9EE0381}"/>
    <dgm:cxn modelId="{5AFCCB62-1C47-4FB6-A53D-496CCAD96042}" type="presParOf" srcId="{06B28010-79B2-481C-BB7F-F2927137D999}" destId="{609B55F7-24C8-42BE-9E92-AE2DA9B31E8C}" srcOrd="0" destOrd="0" presId="urn:microsoft.com/office/officeart/2008/layout/LinedList"/>
    <dgm:cxn modelId="{9F9073A7-A4B3-4E10-9200-C043DA72A23B}" type="presParOf" srcId="{06B28010-79B2-481C-BB7F-F2927137D999}" destId="{A3165227-FF20-4803-BF87-FDE0ADBF3142}" srcOrd="1" destOrd="0" presId="urn:microsoft.com/office/officeart/2008/layout/LinedList"/>
    <dgm:cxn modelId="{D06AED54-A30B-4944-A20D-48C6463CAA81}" type="presParOf" srcId="{A3165227-FF20-4803-BF87-FDE0ADBF3142}" destId="{D1163E05-DFDE-419B-B004-6C3DF0E0176E}" srcOrd="0" destOrd="0" presId="urn:microsoft.com/office/officeart/2008/layout/LinedList"/>
    <dgm:cxn modelId="{00B55DF3-0B68-498B-8F23-278F4D6F3852}" type="presParOf" srcId="{A3165227-FF20-4803-BF87-FDE0ADBF3142}" destId="{63DE752C-B877-4436-A185-6FD266208241}" srcOrd="1" destOrd="0" presId="urn:microsoft.com/office/officeart/2008/layout/LinedList"/>
    <dgm:cxn modelId="{AFE20D56-24A3-4A06-A37F-A4BC4999CB1A}" type="presParOf" srcId="{06B28010-79B2-481C-BB7F-F2927137D999}" destId="{9CEE5832-7A03-411F-806D-E30C39715D30}" srcOrd="2" destOrd="0" presId="urn:microsoft.com/office/officeart/2008/layout/LinedList"/>
    <dgm:cxn modelId="{F78AEB08-E342-4484-8620-1E74AED1F73C}" type="presParOf" srcId="{06B28010-79B2-481C-BB7F-F2927137D999}" destId="{7B9CDF0B-D1E7-4575-9C0D-40DCCF401E79}" srcOrd="3" destOrd="0" presId="urn:microsoft.com/office/officeart/2008/layout/LinedList"/>
    <dgm:cxn modelId="{8886520B-9DEC-4A63-81CA-D6578534FB09}" type="presParOf" srcId="{7B9CDF0B-D1E7-4575-9C0D-40DCCF401E79}" destId="{A1AB90F2-4CC6-4753-90CF-798E26167606}" srcOrd="0" destOrd="0" presId="urn:microsoft.com/office/officeart/2008/layout/LinedList"/>
    <dgm:cxn modelId="{826A5AE6-5868-4BB1-B81D-6CB587185E3E}" type="presParOf" srcId="{7B9CDF0B-D1E7-4575-9C0D-40DCCF401E79}" destId="{37F13388-BB57-4024-A948-1A7CAFD744B5}" srcOrd="1" destOrd="0" presId="urn:microsoft.com/office/officeart/2008/layout/LinedList"/>
    <dgm:cxn modelId="{8DC4F5FF-B212-46A0-8EB0-2514C2DB1FFD}" type="presParOf" srcId="{06B28010-79B2-481C-BB7F-F2927137D999}" destId="{0BC5F6FF-FAD8-4336-B1AB-237D3CF4F7D0}" srcOrd="4" destOrd="0" presId="urn:microsoft.com/office/officeart/2008/layout/LinedList"/>
    <dgm:cxn modelId="{1322C580-8D65-4BF2-9519-F9C61732971C}" type="presParOf" srcId="{06B28010-79B2-481C-BB7F-F2927137D999}" destId="{E3A7FE5B-8718-4B66-8612-7F15A9CFFF13}" srcOrd="5" destOrd="0" presId="urn:microsoft.com/office/officeart/2008/layout/LinedList"/>
    <dgm:cxn modelId="{AE2E2B15-4EC1-4A90-BCE0-674776D93E49}" type="presParOf" srcId="{E3A7FE5B-8718-4B66-8612-7F15A9CFFF13}" destId="{F7F3B615-46ED-4C3B-846A-27E52D8688E9}" srcOrd="0" destOrd="0" presId="urn:microsoft.com/office/officeart/2008/layout/LinedList"/>
    <dgm:cxn modelId="{EE6980C4-8E50-4C81-AB24-1E57ED05AB47}" type="presParOf" srcId="{E3A7FE5B-8718-4B66-8612-7F15A9CFFF13}" destId="{CF791102-F774-4188-840A-44F8BA7875CE}" srcOrd="1" destOrd="0" presId="urn:microsoft.com/office/officeart/2008/layout/LinedList"/>
    <dgm:cxn modelId="{44A103D3-0641-4D69-A1E3-9F6EC0E8FF33}" type="presParOf" srcId="{06B28010-79B2-481C-BB7F-F2927137D999}" destId="{E0C9B4FD-37E3-43BC-B41D-EC2D713B2F8E}" srcOrd="6" destOrd="0" presId="urn:microsoft.com/office/officeart/2008/layout/LinedList"/>
    <dgm:cxn modelId="{A9526B41-EF1E-42EA-85B9-95349A699D6A}" type="presParOf" srcId="{06B28010-79B2-481C-BB7F-F2927137D999}" destId="{785AB138-55BD-4E26-81EE-275463699B78}" srcOrd="7" destOrd="0" presId="urn:microsoft.com/office/officeart/2008/layout/LinedList"/>
    <dgm:cxn modelId="{81693D27-345B-47E4-869E-E0675CB86BC4}" type="presParOf" srcId="{785AB138-55BD-4E26-81EE-275463699B78}" destId="{A73BE6BC-1D21-4A28-9F46-A054CD9FFA7F}" srcOrd="0" destOrd="0" presId="urn:microsoft.com/office/officeart/2008/layout/LinedList"/>
    <dgm:cxn modelId="{AFBA3867-8791-469C-8688-EF42ED586D80}" type="presParOf" srcId="{785AB138-55BD-4E26-81EE-275463699B78}" destId="{BED88C50-8194-4A0C-96E6-D0411EDC925E}" srcOrd="1" destOrd="0" presId="urn:microsoft.com/office/officeart/2008/layout/LinedList"/>
    <dgm:cxn modelId="{63A5605C-B7C0-45E1-9D66-79186CAC9410}" type="presParOf" srcId="{06B28010-79B2-481C-BB7F-F2927137D999}" destId="{11612DD3-95EB-4242-A007-91E7839178C3}" srcOrd="8" destOrd="0" presId="urn:microsoft.com/office/officeart/2008/layout/LinedList"/>
    <dgm:cxn modelId="{A5B56283-2A22-45E5-81AC-5F4F6BE2ED2A}" type="presParOf" srcId="{06B28010-79B2-481C-BB7F-F2927137D999}" destId="{8500D7DA-1338-4DF3-8C59-0C0EDFFBEF2A}" srcOrd="9" destOrd="0" presId="urn:microsoft.com/office/officeart/2008/layout/LinedList"/>
    <dgm:cxn modelId="{BA9E1FA7-B7D9-4567-8299-D367EA62B00A}" type="presParOf" srcId="{8500D7DA-1338-4DF3-8C59-0C0EDFFBEF2A}" destId="{CD38B8F8-0699-4B74-AEE2-420BB1CF26DA}" srcOrd="0" destOrd="0" presId="urn:microsoft.com/office/officeart/2008/layout/LinedList"/>
    <dgm:cxn modelId="{E0FD5C5C-5D16-4FC8-829B-C3CF6CE095C3}" type="presParOf" srcId="{8500D7DA-1338-4DF3-8C59-0C0EDFFBEF2A}" destId="{8C8505D0-DA29-4EFD-AA4C-4D8A46D351B5}" srcOrd="1" destOrd="0" presId="urn:microsoft.com/office/officeart/2008/layout/LinedList"/>
    <dgm:cxn modelId="{A1923C80-471B-474F-8BF1-904FCB81F4F6}" type="presParOf" srcId="{06B28010-79B2-481C-BB7F-F2927137D999}" destId="{01794EC5-CD62-426F-A506-2A151B019B29}" srcOrd="10" destOrd="0" presId="urn:microsoft.com/office/officeart/2008/layout/LinedList"/>
    <dgm:cxn modelId="{0B3B7EFB-12F2-40C9-9C93-3CF77C289884}" type="presParOf" srcId="{06B28010-79B2-481C-BB7F-F2927137D999}" destId="{D029CEDC-01C0-46CE-8B5E-B7AA01B2821B}" srcOrd="11" destOrd="0" presId="urn:microsoft.com/office/officeart/2008/layout/LinedList"/>
    <dgm:cxn modelId="{4B3D1C78-C49A-4CFC-AC46-70D735C7B996}" type="presParOf" srcId="{D029CEDC-01C0-46CE-8B5E-B7AA01B2821B}" destId="{2F017370-BF89-46A2-B9A8-2913624FC48E}" srcOrd="0" destOrd="0" presId="urn:microsoft.com/office/officeart/2008/layout/LinedList"/>
    <dgm:cxn modelId="{C4C04E7E-ABB1-43F1-8491-8648F9B2CD89}" type="presParOf" srcId="{D029CEDC-01C0-46CE-8B5E-B7AA01B2821B}" destId="{4EF24DC7-D2D5-46EA-B472-C01ABF522ABF}" srcOrd="1" destOrd="0" presId="urn:microsoft.com/office/officeart/2008/layout/LinedList"/>
    <dgm:cxn modelId="{4FED5FE2-7D18-42EE-B702-A2D40CF3FC3E}" type="presParOf" srcId="{06B28010-79B2-481C-BB7F-F2927137D999}" destId="{4F0B0F59-FCF4-461E-82AF-3AEA82ED5F98}" srcOrd="12" destOrd="0" presId="urn:microsoft.com/office/officeart/2008/layout/LinedList"/>
    <dgm:cxn modelId="{3FA540DF-6FE3-42C7-89AD-6C0DD5C6F201}" type="presParOf" srcId="{06B28010-79B2-481C-BB7F-F2927137D999}" destId="{C138D2C0-DEF8-463F-B6D7-8D70FD3E3BE4}" srcOrd="13" destOrd="0" presId="urn:microsoft.com/office/officeart/2008/layout/LinedList"/>
    <dgm:cxn modelId="{98F1539C-C332-4A0D-97FD-61A20E13585C}" type="presParOf" srcId="{C138D2C0-DEF8-463F-B6D7-8D70FD3E3BE4}" destId="{7D2A144B-2B09-44E0-B32F-CD86456E03C4}" srcOrd="0" destOrd="0" presId="urn:microsoft.com/office/officeart/2008/layout/LinedList"/>
    <dgm:cxn modelId="{BBB0D58E-A068-4127-84E7-2D96DA332A7A}" type="presParOf" srcId="{C138D2C0-DEF8-463F-B6D7-8D70FD3E3BE4}" destId="{8F801745-1CB7-46D6-ADBA-4F01B9114F8D}" srcOrd="1" destOrd="0" presId="urn:microsoft.com/office/officeart/2008/layout/LinedList"/>
    <dgm:cxn modelId="{672410DF-7B36-4136-B7CE-F45BD0CAAA55}" type="presParOf" srcId="{06B28010-79B2-481C-BB7F-F2927137D999}" destId="{353D60FD-DE4A-445B-B187-CE94709E1AE4}" srcOrd="14" destOrd="0" presId="urn:microsoft.com/office/officeart/2008/layout/LinedList"/>
    <dgm:cxn modelId="{1F6D3328-57DC-427D-9CB5-73959150B31E}" type="presParOf" srcId="{06B28010-79B2-481C-BB7F-F2927137D999}" destId="{FC18C6F9-1B01-4BC6-9400-F02344A3F022}" srcOrd="15" destOrd="0" presId="urn:microsoft.com/office/officeart/2008/layout/LinedList"/>
    <dgm:cxn modelId="{097F9CFD-FEF7-4EF4-AF35-6B409C941BE3}" type="presParOf" srcId="{FC18C6F9-1B01-4BC6-9400-F02344A3F022}" destId="{9F337163-A2BE-4BA4-93E9-ECC7532B3ACE}" srcOrd="0" destOrd="0" presId="urn:microsoft.com/office/officeart/2008/layout/LinedList"/>
    <dgm:cxn modelId="{624382AE-053D-4EB1-AA22-C684E06E5E47}" type="presParOf" srcId="{FC18C6F9-1B01-4BC6-9400-F02344A3F022}" destId="{6DE72E68-8F2A-49D0-AF63-4ED186CCB31C}" srcOrd="1" destOrd="0" presId="urn:microsoft.com/office/officeart/2008/layout/LinedList"/>
    <dgm:cxn modelId="{81B3817C-CF8B-4CD8-85B4-7C374A44B3A2}" type="presParOf" srcId="{06B28010-79B2-481C-BB7F-F2927137D999}" destId="{FA555677-6680-4F89-91D9-38EC0575DB76}" srcOrd="16" destOrd="0" presId="urn:microsoft.com/office/officeart/2008/layout/LinedList"/>
    <dgm:cxn modelId="{0973D217-85D6-43FE-BFEA-1CFCAC34CDB2}" type="presParOf" srcId="{06B28010-79B2-481C-BB7F-F2927137D999}" destId="{69F60BFF-2CE6-449B-B51A-596944A234B6}" srcOrd="17" destOrd="0" presId="urn:microsoft.com/office/officeart/2008/layout/LinedList"/>
    <dgm:cxn modelId="{4FEA380E-B9C1-42D4-830F-CDBAD377FC38}" type="presParOf" srcId="{69F60BFF-2CE6-449B-B51A-596944A234B6}" destId="{55EF9043-EED8-4FA3-B875-E8E60A5DDCE4}" srcOrd="0" destOrd="0" presId="urn:microsoft.com/office/officeart/2008/layout/LinedList"/>
    <dgm:cxn modelId="{DA6DFC75-EB38-4DF1-8550-DD4176CB137D}" type="presParOf" srcId="{69F60BFF-2CE6-449B-B51A-596944A234B6}" destId="{46B6F124-A5E8-4858-83F0-63C5F4D4AF88}" srcOrd="1" destOrd="0" presId="urn:microsoft.com/office/officeart/2008/layout/LinedList"/>
    <dgm:cxn modelId="{AB14A13E-49FB-4B2A-BE21-FECF490BC523}" type="presParOf" srcId="{06B28010-79B2-481C-BB7F-F2927137D999}" destId="{C0572ECF-76A9-44DD-8FD6-FF89F7384AEC}" srcOrd="18" destOrd="0" presId="urn:microsoft.com/office/officeart/2008/layout/LinedList"/>
    <dgm:cxn modelId="{9B7F6960-BB9F-459C-9785-ED5E11237DAF}" type="presParOf" srcId="{06B28010-79B2-481C-BB7F-F2927137D999}" destId="{E10A1055-5233-402F-B33F-D8633970BF9B}" srcOrd="19" destOrd="0" presId="urn:microsoft.com/office/officeart/2008/layout/LinedList"/>
    <dgm:cxn modelId="{32371BEE-89C8-433F-8011-F2050299F258}" type="presParOf" srcId="{E10A1055-5233-402F-B33F-D8633970BF9B}" destId="{DB4BD9DE-4754-461D-AA29-51AA962876CD}" srcOrd="0" destOrd="0" presId="urn:microsoft.com/office/officeart/2008/layout/LinedList"/>
    <dgm:cxn modelId="{5D9386B3-076A-454C-AE1E-AB793FD35EA4}" type="presParOf" srcId="{E10A1055-5233-402F-B33F-D8633970BF9B}" destId="{F72B9536-ED83-488F-8268-B7CFA7853935}" srcOrd="1" destOrd="0" presId="urn:microsoft.com/office/officeart/2008/layout/LinedList"/>
    <dgm:cxn modelId="{19C8CE93-60A3-4BEF-9E39-59F023018770}" type="presParOf" srcId="{06B28010-79B2-481C-BB7F-F2927137D999}" destId="{4846554E-35CD-4ED2-A53F-3B9E29A856F1}" srcOrd="20" destOrd="0" presId="urn:microsoft.com/office/officeart/2008/layout/LinedList"/>
    <dgm:cxn modelId="{2FB5AA94-9EF4-431E-BEDA-71B111E37B76}" type="presParOf" srcId="{06B28010-79B2-481C-BB7F-F2927137D999}" destId="{4B59481E-09D7-4C68-8EE8-EE936FF9530C}" srcOrd="21" destOrd="0" presId="urn:microsoft.com/office/officeart/2008/layout/LinedList"/>
    <dgm:cxn modelId="{A9364B6D-D52E-4B94-88F0-59E4089B092F}" type="presParOf" srcId="{4B59481E-09D7-4C68-8EE8-EE936FF9530C}" destId="{DCE9ADC5-52C1-42F3-AF1C-479A67A363C3}" srcOrd="0" destOrd="0" presId="urn:microsoft.com/office/officeart/2008/layout/LinedList"/>
    <dgm:cxn modelId="{95008D4A-01C5-4D56-9526-B12C95CBC65F}" type="presParOf" srcId="{4B59481E-09D7-4C68-8EE8-EE936FF9530C}" destId="{4E217DD2-5547-4EBC-89E9-2C8290F0CA4A}" srcOrd="1" destOrd="0" presId="urn:microsoft.com/office/officeart/2008/layout/LinedList"/>
    <dgm:cxn modelId="{131A03D3-5485-434D-955A-04D571F13663}" type="presParOf" srcId="{06B28010-79B2-481C-BB7F-F2927137D999}" destId="{7D59A16E-EA97-42A6-9B74-53CD8E8A51F2}" srcOrd="22" destOrd="0" presId="urn:microsoft.com/office/officeart/2008/layout/LinedList"/>
    <dgm:cxn modelId="{A3854396-BC40-4DB8-9BBC-64DD92A81217}" type="presParOf" srcId="{06B28010-79B2-481C-BB7F-F2927137D999}" destId="{BC0D1571-06B3-4DDE-BA2F-7E7F2D41D206}" srcOrd="23" destOrd="0" presId="urn:microsoft.com/office/officeart/2008/layout/LinedList"/>
    <dgm:cxn modelId="{BC47C82D-A7DB-43AE-8F95-6479FA846955}" type="presParOf" srcId="{BC0D1571-06B3-4DDE-BA2F-7E7F2D41D206}" destId="{9E52C967-BE14-40DA-AA3E-26FDAC6EFE63}" srcOrd="0" destOrd="0" presId="urn:microsoft.com/office/officeart/2008/layout/LinedList"/>
    <dgm:cxn modelId="{7E5627A9-D08A-4DF2-8CD3-3ADAFF80F05C}" type="presParOf" srcId="{BC0D1571-06B3-4DDE-BA2F-7E7F2D41D206}" destId="{37884E81-880B-498D-8119-40851B909AF2}" srcOrd="1" destOrd="0" presId="urn:microsoft.com/office/officeart/2008/layout/LinedList"/>
    <dgm:cxn modelId="{CA20819F-D678-46DE-8175-6E17514DEA77}" type="presParOf" srcId="{06B28010-79B2-481C-BB7F-F2927137D999}" destId="{5E6AD5DE-5067-4D9E-8E86-2BAC76E49B45}" srcOrd="24" destOrd="0" presId="urn:microsoft.com/office/officeart/2008/layout/LinedList"/>
    <dgm:cxn modelId="{92105F1D-8BD9-47AB-9E41-90427E322070}" type="presParOf" srcId="{06B28010-79B2-481C-BB7F-F2927137D999}" destId="{265119DB-AF13-4167-90CD-9CDD425D60FB}" srcOrd="25" destOrd="0" presId="urn:microsoft.com/office/officeart/2008/layout/LinedList"/>
    <dgm:cxn modelId="{4BFBF774-C204-4BD2-BC58-5F0AB736A5CF}" type="presParOf" srcId="{265119DB-AF13-4167-90CD-9CDD425D60FB}" destId="{50911259-E30C-4D5D-974F-61CB4436C04A}" srcOrd="0" destOrd="0" presId="urn:microsoft.com/office/officeart/2008/layout/LinedList"/>
    <dgm:cxn modelId="{5AECFC3E-BC5B-4128-97A1-91410EA56E15}" type="presParOf" srcId="{265119DB-AF13-4167-90CD-9CDD425D60FB}" destId="{BE6622EE-A563-493F-A303-DE8B8AEE57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A99E4D-E741-47AC-80D3-E6D5D5339654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01FCB28-8BB1-49DC-A720-F60DC278FEA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Formal written</a:t>
          </a:r>
        </a:p>
      </dgm:t>
    </dgm:pt>
    <dgm:pt modelId="{F46FE3ED-F0ED-4572-A02B-F91B7AD273B2}" type="parTrans" cxnId="{4954FE52-B44C-4BB7-A98D-EC9E589BC959}">
      <dgm:prSet/>
      <dgm:spPr/>
      <dgm:t>
        <a:bodyPr/>
        <a:lstStyle/>
        <a:p>
          <a:endParaRPr lang="en-US"/>
        </a:p>
      </dgm:t>
    </dgm:pt>
    <dgm:pt modelId="{5768005B-47FE-4A30-8F23-155488F01167}" type="sibTrans" cxnId="{4954FE52-B44C-4BB7-A98D-EC9E589BC959}">
      <dgm:prSet/>
      <dgm:spPr/>
      <dgm:t>
        <a:bodyPr/>
        <a:lstStyle/>
        <a:p>
          <a:endParaRPr lang="en-US"/>
        </a:p>
      </dgm:t>
    </dgm:pt>
    <dgm:pt modelId="{FED5D039-D74A-4EB1-861F-AB27891A85D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Formal verbal</a:t>
          </a:r>
        </a:p>
      </dgm:t>
    </dgm:pt>
    <dgm:pt modelId="{C5870D08-D4A5-4053-AD2C-E75AD0016E28}" type="parTrans" cxnId="{F4740A57-7DB5-4E58-AB3A-E63705CD18B8}">
      <dgm:prSet/>
      <dgm:spPr/>
      <dgm:t>
        <a:bodyPr/>
        <a:lstStyle/>
        <a:p>
          <a:endParaRPr lang="en-US"/>
        </a:p>
      </dgm:t>
    </dgm:pt>
    <dgm:pt modelId="{01BD061A-A387-4BF0-9A88-4F6FECDF4B4F}" type="sibTrans" cxnId="{F4740A57-7DB5-4E58-AB3A-E63705CD18B8}">
      <dgm:prSet/>
      <dgm:spPr/>
      <dgm:t>
        <a:bodyPr/>
        <a:lstStyle/>
        <a:p>
          <a:endParaRPr lang="en-US"/>
        </a:p>
      </dgm:t>
    </dgm:pt>
    <dgm:pt modelId="{C4CFA14F-8525-4B5A-BA20-DDC81281265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Formal written</a:t>
          </a:r>
        </a:p>
      </dgm:t>
    </dgm:pt>
    <dgm:pt modelId="{FC9D0759-5427-4A05-BA54-D471848D8297}" type="parTrans" cxnId="{6CC77C6A-DC83-4F65-B2A9-719E394044D7}">
      <dgm:prSet/>
      <dgm:spPr/>
      <dgm:t>
        <a:bodyPr/>
        <a:lstStyle/>
        <a:p>
          <a:endParaRPr lang="en-US"/>
        </a:p>
      </dgm:t>
    </dgm:pt>
    <dgm:pt modelId="{BCE933D2-5246-4EF7-8937-B71CB2A420C8}" type="sibTrans" cxnId="{6CC77C6A-DC83-4F65-B2A9-719E394044D7}">
      <dgm:prSet/>
      <dgm:spPr/>
      <dgm:t>
        <a:bodyPr/>
        <a:lstStyle/>
        <a:p>
          <a:endParaRPr lang="en-US"/>
        </a:p>
      </dgm:t>
    </dgm:pt>
    <dgm:pt modelId="{64F3F3A1-86E1-4FF6-823D-888555461B1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Informal written</a:t>
          </a:r>
        </a:p>
      </dgm:t>
    </dgm:pt>
    <dgm:pt modelId="{B9D532BE-8D78-4A83-AEF1-D7C402A78F3E}" type="parTrans" cxnId="{E95E54F3-B892-4B20-9F2B-7AEBAEE0E222}">
      <dgm:prSet/>
      <dgm:spPr/>
      <dgm:t>
        <a:bodyPr/>
        <a:lstStyle/>
        <a:p>
          <a:endParaRPr lang="en-US"/>
        </a:p>
      </dgm:t>
    </dgm:pt>
    <dgm:pt modelId="{EE62BC12-6B84-4539-8B98-1F77312D5154}" type="sibTrans" cxnId="{E95E54F3-B892-4B20-9F2B-7AEBAEE0E222}">
      <dgm:prSet/>
      <dgm:spPr/>
      <dgm:t>
        <a:bodyPr/>
        <a:lstStyle/>
        <a:p>
          <a:endParaRPr lang="en-US"/>
        </a:p>
      </dgm:t>
    </dgm:pt>
    <dgm:pt modelId="{6AEB3E86-294A-4C13-AA0E-4E232231775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Formal written</a:t>
          </a:r>
        </a:p>
      </dgm:t>
    </dgm:pt>
    <dgm:pt modelId="{6D1F4BE4-DA66-440B-805D-60C7C685A514}" type="parTrans" cxnId="{0AB275BA-E053-4294-B166-B234186CBE70}">
      <dgm:prSet/>
      <dgm:spPr/>
      <dgm:t>
        <a:bodyPr/>
        <a:lstStyle/>
        <a:p>
          <a:endParaRPr lang="en-US"/>
        </a:p>
      </dgm:t>
    </dgm:pt>
    <dgm:pt modelId="{5F149C34-CC9A-4DD0-91BB-FA00DA03587A}" type="sibTrans" cxnId="{0AB275BA-E053-4294-B166-B234186CBE70}">
      <dgm:prSet/>
      <dgm:spPr/>
      <dgm:t>
        <a:bodyPr/>
        <a:lstStyle/>
        <a:p>
          <a:endParaRPr lang="en-US"/>
        </a:p>
      </dgm:t>
    </dgm:pt>
    <dgm:pt modelId="{3414B33F-CEE1-4CFF-AEA0-35339035121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Informal verbal</a:t>
          </a:r>
        </a:p>
      </dgm:t>
    </dgm:pt>
    <dgm:pt modelId="{DDFB7978-864D-4EBE-9BDA-415150D31C2B}" type="parTrans" cxnId="{A855068E-5856-4D1E-BFD7-1AF47A9759CF}">
      <dgm:prSet/>
      <dgm:spPr/>
      <dgm:t>
        <a:bodyPr/>
        <a:lstStyle/>
        <a:p>
          <a:endParaRPr lang="en-US"/>
        </a:p>
      </dgm:t>
    </dgm:pt>
    <dgm:pt modelId="{6429E203-49FF-4B17-9C57-EA66871CF2E8}" type="sibTrans" cxnId="{A855068E-5856-4D1E-BFD7-1AF47A9759CF}">
      <dgm:prSet/>
      <dgm:spPr/>
      <dgm:t>
        <a:bodyPr/>
        <a:lstStyle/>
        <a:p>
          <a:endParaRPr lang="en-US"/>
        </a:p>
      </dgm:t>
    </dgm:pt>
    <dgm:pt modelId="{F0FD0CFF-9592-4F15-926D-FA21A69F3E8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Formal written</a:t>
          </a:r>
        </a:p>
      </dgm:t>
    </dgm:pt>
    <dgm:pt modelId="{280FE3E6-8183-486B-BAFE-36CA8E2D4209}" type="parTrans" cxnId="{EA04028F-BF22-4EA5-9495-E4C81B5301B0}">
      <dgm:prSet/>
      <dgm:spPr/>
      <dgm:t>
        <a:bodyPr/>
        <a:lstStyle/>
        <a:p>
          <a:endParaRPr lang="en-US"/>
        </a:p>
      </dgm:t>
    </dgm:pt>
    <dgm:pt modelId="{4872631F-2D83-4C83-94EA-53597E4792F2}" type="sibTrans" cxnId="{EA04028F-BF22-4EA5-9495-E4C81B5301B0}">
      <dgm:prSet/>
      <dgm:spPr/>
      <dgm:t>
        <a:bodyPr/>
        <a:lstStyle/>
        <a:p>
          <a:endParaRPr lang="en-US"/>
        </a:p>
      </dgm:t>
    </dgm:pt>
    <dgm:pt modelId="{517665F6-BB25-4D17-86C5-D998A1F5260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Informal written</a:t>
          </a:r>
        </a:p>
      </dgm:t>
    </dgm:pt>
    <dgm:pt modelId="{D72EDBDE-6DC6-4A01-B2D7-091158BBB19D}" type="parTrans" cxnId="{70881377-D6C7-489B-B31F-51BD950FE22C}">
      <dgm:prSet/>
      <dgm:spPr/>
      <dgm:t>
        <a:bodyPr/>
        <a:lstStyle/>
        <a:p>
          <a:endParaRPr lang="en-US"/>
        </a:p>
      </dgm:t>
    </dgm:pt>
    <dgm:pt modelId="{D12E117A-232E-4021-A229-09E8B1A9E8DE}" type="sibTrans" cxnId="{70881377-D6C7-489B-B31F-51BD950FE22C}">
      <dgm:prSet/>
      <dgm:spPr/>
      <dgm:t>
        <a:bodyPr/>
        <a:lstStyle/>
        <a:p>
          <a:endParaRPr lang="en-US"/>
        </a:p>
      </dgm:t>
    </dgm:pt>
    <dgm:pt modelId="{AD391A8D-8EE7-4F07-B6B4-CB64A8DFA75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Formal written</a:t>
          </a:r>
        </a:p>
      </dgm:t>
    </dgm:pt>
    <dgm:pt modelId="{4FF1C53D-A3D6-4573-853A-786CAD101129}" type="parTrans" cxnId="{09614286-AF59-4ABA-88FB-8191AAB2189E}">
      <dgm:prSet/>
      <dgm:spPr/>
      <dgm:t>
        <a:bodyPr/>
        <a:lstStyle/>
        <a:p>
          <a:endParaRPr lang="en-US"/>
        </a:p>
      </dgm:t>
    </dgm:pt>
    <dgm:pt modelId="{829D7D0F-7964-4A19-ABC9-1840AD5783A5}" type="sibTrans" cxnId="{09614286-AF59-4ABA-88FB-8191AAB2189E}">
      <dgm:prSet/>
      <dgm:spPr/>
      <dgm:t>
        <a:bodyPr/>
        <a:lstStyle/>
        <a:p>
          <a:endParaRPr lang="en-US"/>
        </a:p>
      </dgm:t>
    </dgm:pt>
    <dgm:pt modelId="{A3A316E4-630E-4750-BB57-113450BB91D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Formal written</a:t>
          </a:r>
        </a:p>
      </dgm:t>
    </dgm:pt>
    <dgm:pt modelId="{EF361851-8742-4627-9F30-2D957AF75B64}" type="parTrans" cxnId="{8544DD1A-094B-457B-9A40-F83621CE1407}">
      <dgm:prSet/>
      <dgm:spPr/>
      <dgm:t>
        <a:bodyPr/>
        <a:lstStyle/>
        <a:p>
          <a:endParaRPr lang="en-US"/>
        </a:p>
      </dgm:t>
    </dgm:pt>
    <dgm:pt modelId="{FC3D8187-DA27-4844-B52E-8F034F97E769}" type="sibTrans" cxnId="{8544DD1A-094B-457B-9A40-F83621CE1407}">
      <dgm:prSet/>
      <dgm:spPr/>
      <dgm:t>
        <a:bodyPr/>
        <a:lstStyle/>
        <a:p>
          <a:endParaRPr lang="en-US"/>
        </a:p>
      </dgm:t>
    </dgm:pt>
    <dgm:pt modelId="{0A9206AA-7346-4C87-A625-25371D35FB2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Informal verbal</a:t>
          </a:r>
        </a:p>
      </dgm:t>
    </dgm:pt>
    <dgm:pt modelId="{20FE796E-64A6-445D-BB4C-024953D845DC}" type="parTrans" cxnId="{417A047C-FC94-405C-B297-837CFF850481}">
      <dgm:prSet/>
      <dgm:spPr/>
      <dgm:t>
        <a:bodyPr/>
        <a:lstStyle/>
        <a:p>
          <a:endParaRPr lang="en-US"/>
        </a:p>
      </dgm:t>
    </dgm:pt>
    <dgm:pt modelId="{16912F52-2E3D-4BDD-8EF5-5E074281B27C}" type="sibTrans" cxnId="{417A047C-FC94-405C-B297-837CFF850481}">
      <dgm:prSet/>
      <dgm:spPr/>
      <dgm:t>
        <a:bodyPr/>
        <a:lstStyle/>
        <a:p>
          <a:endParaRPr lang="en-US"/>
        </a:p>
      </dgm:t>
    </dgm:pt>
    <dgm:pt modelId="{5068DDDB-E9C4-4DBB-87AC-C8B7BAD979A6}">
      <dgm:prSet/>
      <dgm:spPr/>
      <dgm:t>
        <a:bodyPr/>
        <a:lstStyle/>
        <a:p>
          <a:r>
            <a:rPr lang="en-US" baseline="0" dirty="0">
              <a:solidFill>
                <a:schemeClr val="bg1"/>
              </a:solidFill>
            </a:rPr>
            <a:t>Informal written</a:t>
          </a:r>
          <a:endParaRPr lang="en-US" dirty="0">
            <a:solidFill>
              <a:schemeClr val="bg1"/>
            </a:solidFill>
          </a:endParaRPr>
        </a:p>
      </dgm:t>
    </dgm:pt>
    <dgm:pt modelId="{59A81195-6502-4F5B-905E-8149EECD1116}" type="parTrans" cxnId="{0F90F169-42DE-48C2-A3A4-1E073439EC81}">
      <dgm:prSet/>
      <dgm:spPr/>
      <dgm:t>
        <a:bodyPr/>
        <a:lstStyle/>
        <a:p>
          <a:endParaRPr lang="en-US"/>
        </a:p>
      </dgm:t>
    </dgm:pt>
    <dgm:pt modelId="{E82033B9-64A4-4E21-96DA-E80CDA20AD36}" type="sibTrans" cxnId="{0F90F169-42DE-48C2-A3A4-1E073439EC81}">
      <dgm:prSet/>
      <dgm:spPr/>
      <dgm:t>
        <a:bodyPr/>
        <a:lstStyle/>
        <a:p>
          <a:endParaRPr lang="en-US"/>
        </a:p>
      </dgm:t>
    </dgm:pt>
    <dgm:pt modelId="{87F63F89-2169-456E-AB5C-772577EB034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Informal verbal</a:t>
          </a:r>
        </a:p>
      </dgm:t>
    </dgm:pt>
    <dgm:pt modelId="{5E580788-0631-4EE1-B97B-F480155F558D}" type="parTrans" cxnId="{9612D5FF-4194-45D6-ACF7-7760A73819A7}">
      <dgm:prSet/>
      <dgm:spPr/>
      <dgm:t>
        <a:bodyPr/>
        <a:lstStyle/>
        <a:p>
          <a:endParaRPr lang="en-US"/>
        </a:p>
      </dgm:t>
    </dgm:pt>
    <dgm:pt modelId="{AC9C27D0-962F-4F6B-975E-5F6CE9EE0381}" type="sibTrans" cxnId="{9612D5FF-4194-45D6-ACF7-7760A73819A7}">
      <dgm:prSet/>
      <dgm:spPr/>
      <dgm:t>
        <a:bodyPr/>
        <a:lstStyle/>
        <a:p>
          <a:endParaRPr lang="en-US"/>
        </a:p>
      </dgm:t>
    </dgm:pt>
    <dgm:pt modelId="{06B28010-79B2-481C-BB7F-F2927137D999}" type="pres">
      <dgm:prSet presAssocID="{40A99E4D-E741-47AC-80D3-E6D5D5339654}" presName="vert0" presStyleCnt="0">
        <dgm:presLayoutVars>
          <dgm:dir/>
          <dgm:animOne val="branch"/>
          <dgm:animLvl val="lvl"/>
        </dgm:presLayoutVars>
      </dgm:prSet>
      <dgm:spPr/>
    </dgm:pt>
    <dgm:pt modelId="{609B55F7-24C8-42BE-9E92-AE2DA9B31E8C}" type="pres">
      <dgm:prSet presAssocID="{D01FCB28-8BB1-49DC-A720-F60DC278FEA3}" presName="thickLine" presStyleLbl="alignNode1" presStyleIdx="0" presStyleCnt="13"/>
      <dgm:spPr/>
    </dgm:pt>
    <dgm:pt modelId="{A3165227-FF20-4803-BF87-FDE0ADBF3142}" type="pres">
      <dgm:prSet presAssocID="{D01FCB28-8BB1-49DC-A720-F60DC278FEA3}" presName="horz1" presStyleCnt="0"/>
      <dgm:spPr/>
    </dgm:pt>
    <dgm:pt modelId="{D1163E05-DFDE-419B-B004-6C3DF0E0176E}" type="pres">
      <dgm:prSet presAssocID="{D01FCB28-8BB1-49DC-A720-F60DC278FEA3}" presName="tx1" presStyleLbl="revTx" presStyleIdx="0" presStyleCnt="13"/>
      <dgm:spPr/>
    </dgm:pt>
    <dgm:pt modelId="{63DE752C-B877-4436-A185-6FD266208241}" type="pres">
      <dgm:prSet presAssocID="{D01FCB28-8BB1-49DC-A720-F60DC278FEA3}" presName="vert1" presStyleCnt="0"/>
      <dgm:spPr/>
    </dgm:pt>
    <dgm:pt modelId="{9CEE5832-7A03-411F-806D-E30C39715D30}" type="pres">
      <dgm:prSet presAssocID="{FED5D039-D74A-4EB1-861F-AB27891A85DF}" presName="thickLine" presStyleLbl="alignNode1" presStyleIdx="1" presStyleCnt="13"/>
      <dgm:spPr/>
    </dgm:pt>
    <dgm:pt modelId="{7B9CDF0B-D1E7-4575-9C0D-40DCCF401E79}" type="pres">
      <dgm:prSet presAssocID="{FED5D039-D74A-4EB1-861F-AB27891A85DF}" presName="horz1" presStyleCnt="0"/>
      <dgm:spPr/>
    </dgm:pt>
    <dgm:pt modelId="{A1AB90F2-4CC6-4753-90CF-798E26167606}" type="pres">
      <dgm:prSet presAssocID="{FED5D039-D74A-4EB1-861F-AB27891A85DF}" presName="tx1" presStyleLbl="revTx" presStyleIdx="1" presStyleCnt="13"/>
      <dgm:spPr/>
    </dgm:pt>
    <dgm:pt modelId="{37F13388-BB57-4024-A948-1A7CAFD744B5}" type="pres">
      <dgm:prSet presAssocID="{FED5D039-D74A-4EB1-861F-AB27891A85DF}" presName="vert1" presStyleCnt="0"/>
      <dgm:spPr/>
    </dgm:pt>
    <dgm:pt modelId="{0BC5F6FF-FAD8-4336-B1AB-237D3CF4F7D0}" type="pres">
      <dgm:prSet presAssocID="{C4CFA14F-8525-4B5A-BA20-DDC81281265C}" presName="thickLine" presStyleLbl="alignNode1" presStyleIdx="2" presStyleCnt="13"/>
      <dgm:spPr/>
    </dgm:pt>
    <dgm:pt modelId="{E3A7FE5B-8718-4B66-8612-7F15A9CFFF13}" type="pres">
      <dgm:prSet presAssocID="{C4CFA14F-8525-4B5A-BA20-DDC81281265C}" presName="horz1" presStyleCnt="0"/>
      <dgm:spPr/>
    </dgm:pt>
    <dgm:pt modelId="{F7F3B615-46ED-4C3B-846A-27E52D8688E9}" type="pres">
      <dgm:prSet presAssocID="{C4CFA14F-8525-4B5A-BA20-DDC81281265C}" presName="tx1" presStyleLbl="revTx" presStyleIdx="2" presStyleCnt="13"/>
      <dgm:spPr/>
    </dgm:pt>
    <dgm:pt modelId="{CF791102-F774-4188-840A-44F8BA7875CE}" type="pres">
      <dgm:prSet presAssocID="{C4CFA14F-8525-4B5A-BA20-DDC81281265C}" presName="vert1" presStyleCnt="0"/>
      <dgm:spPr/>
    </dgm:pt>
    <dgm:pt modelId="{E0C9B4FD-37E3-43BC-B41D-EC2D713B2F8E}" type="pres">
      <dgm:prSet presAssocID="{64F3F3A1-86E1-4FF6-823D-888555461B1F}" presName="thickLine" presStyleLbl="alignNode1" presStyleIdx="3" presStyleCnt="13"/>
      <dgm:spPr/>
    </dgm:pt>
    <dgm:pt modelId="{785AB138-55BD-4E26-81EE-275463699B78}" type="pres">
      <dgm:prSet presAssocID="{64F3F3A1-86E1-4FF6-823D-888555461B1F}" presName="horz1" presStyleCnt="0"/>
      <dgm:spPr/>
    </dgm:pt>
    <dgm:pt modelId="{A73BE6BC-1D21-4A28-9F46-A054CD9FFA7F}" type="pres">
      <dgm:prSet presAssocID="{64F3F3A1-86E1-4FF6-823D-888555461B1F}" presName="tx1" presStyleLbl="revTx" presStyleIdx="3" presStyleCnt="13"/>
      <dgm:spPr/>
    </dgm:pt>
    <dgm:pt modelId="{BED88C50-8194-4A0C-96E6-D0411EDC925E}" type="pres">
      <dgm:prSet presAssocID="{64F3F3A1-86E1-4FF6-823D-888555461B1F}" presName="vert1" presStyleCnt="0"/>
      <dgm:spPr/>
    </dgm:pt>
    <dgm:pt modelId="{11612DD3-95EB-4242-A007-91E7839178C3}" type="pres">
      <dgm:prSet presAssocID="{6AEB3E86-294A-4C13-AA0E-4E2322317754}" presName="thickLine" presStyleLbl="alignNode1" presStyleIdx="4" presStyleCnt="13"/>
      <dgm:spPr/>
    </dgm:pt>
    <dgm:pt modelId="{8500D7DA-1338-4DF3-8C59-0C0EDFFBEF2A}" type="pres">
      <dgm:prSet presAssocID="{6AEB3E86-294A-4C13-AA0E-4E2322317754}" presName="horz1" presStyleCnt="0"/>
      <dgm:spPr/>
    </dgm:pt>
    <dgm:pt modelId="{CD38B8F8-0699-4B74-AEE2-420BB1CF26DA}" type="pres">
      <dgm:prSet presAssocID="{6AEB3E86-294A-4C13-AA0E-4E2322317754}" presName="tx1" presStyleLbl="revTx" presStyleIdx="4" presStyleCnt="13"/>
      <dgm:spPr/>
    </dgm:pt>
    <dgm:pt modelId="{8C8505D0-DA29-4EFD-AA4C-4D8A46D351B5}" type="pres">
      <dgm:prSet presAssocID="{6AEB3E86-294A-4C13-AA0E-4E2322317754}" presName="vert1" presStyleCnt="0"/>
      <dgm:spPr/>
    </dgm:pt>
    <dgm:pt modelId="{01794EC5-CD62-426F-A506-2A151B019B29}" type="pres">
      <dgm:prSet presAssocID="{3414B33F-CEE1-4CFF-AEA0-35339035121D}" presName="thickLine" presStyleLbl="alignNode1" presStyleIdx="5" presStyleCnt="13"/>
      <dgm:spPr/>
    </dgm:pt>
    <dgm:pt modelId="{D029CEDC-01C0-46CE-8B5E-B7AA01B2821B}" type="pres">
      <dgm:prSet presAssocID="{3414B33F-CEE1-4CFF-AEA0-35339035121D}" presName="horz1" presStyleCnt="0"/>
      <dgm:spPr/>
    </dgm:pt>
    <dgm:pt modelId="{2F017370-BF89-46A2-B9A8-2913624FC48E}" type="pres">
      <dgm:prSet presAssocID="{3414B33F-CEE1-4CFF-AEA0-35339035121D}" presName="tx1" presStyleLbl="revTx" presStyleIdx="5" presStyleCnt="13"/>
      <dgm:spPr/>
    </dgm:pt>
    <dgm:pt modelId="{4EF24DC7-D2D5-46EA-B472-C01ABF522ABF}" type="pres">
      <dgm:prSet presAssocID="{3414B33F-CEE1-4CFF-AEA0-35339035121D}" presName="vert1" presStyleCnt="0"/>
      <dgm:spPr/>
    </dgm:pt>
    <dgm:pt modelId="{4F0B0F59-FCF4-461E-82AF-3AEA82ED5F98}" type="pres">
      <dgm:prSet presAssocID="{F0FD0CFF-9592-4F15-926D-FA21A69F3E85}" presName="thickLine" presStyleLbl="alignNode1" presStyleIdx="6" presStyleCnt="13"/>
      <dgm:spPr/>
    </dgm:pt>
    <dgm:pt modelId="{C138D2C0-DEF8-463F-B6D7-8D70FD3E3BE4}" type="pres">
      <dgm:prSet presAssocID="{F0FD0CFF-9592-4F15-926D-FA21A69F3E85}" presName="horz1" presStyleCnt="0"/>
      <dgm:spPr/>
    </dgm:pt>
    <dgm:pt modelId="{7D2A144B-2B09-44E0-B32F-CD86456E03C4}" type="pres">
      <dgm:prSet presAssocID="{F0FD0CFF-9592-4F15-926D-FA21A69F3E85}" presName="tx1" presStyleLbl="revTx" presStyleIdx="6" presStyleCnt="13"/>
      <dgm:spPr/>
    </dgm:pt>
    <dgm:pt modelId="{8F801745-1CB7-46D6-ADBA-4F01B9114F8D}" type="pres">
      <dgm:prSet presAssocID="{F0FD0CFF-9592-4F15-926D-FA21A69F3E85}" presName="vert1" presStyleCnt="0"/>
      <dgm:spPr/>
    </dgm:pt>
    <dgm:pt modelId="{353D60FD-DE4A-445B-B187-CE94709E1AE4}" type="pres">
      <dgm:prSet presAssocID="{517665F6-BB25-4D17-86C5-D998A1F52606}" presName="thickLine" presStyleLbl="alignNode1" presStyleIdx="7" presStyleCnt="13"/>
      <dgm:spPr/>
    </dgm:pt>
    <dgm:pt modelId="{FC18C6F9-1B01-4BC6-9400-F02344A3F022}" type="pres">
      <dgm:prSet presAssocID="{517665F6-BB25-4D17-86C5-D998A1F52606}" presName="horz1" presStyleCnt="0"/>
      <dgm:spPr/>
    </dgm:pt>
    <dgm:pt modelId="{9F337163-A2BE-4BA4-93E9-ECC7532B3ACE}" type="pres">
      <dgm:prSet presAssocID="{517665F6-BB25-4D17-86C5-D998A1F52606}" presName="tx1" presStyleLbl="revTx" presStyleIdx="7" presStyleCnt="13"/>
      <dgm:spPr/>
    </dgm:pt>
    <dgm:pt modelId="{6DE72E68-8F2A-49D0-AF63-4ED186CCB31C}" type="pres">
      <dgm:prSet presAssocID="{517665F6-BB25-4D17-86C5-D998A1F52606}" presName="vert1" presStyleCnt="0"/>
      <dgm:spPr/>
    </dgm:pt>
    <dgm:pt modelId="{FA555677-6680-4F89-91D9-38EC0575DB76}" type="pres">
      <dgm:prSet presAssocID="{AD391A8D-8EE7-4F07-B6B4-CB64A8DFA75B}" presName="thickLine" presStyleLbl="alignNode1" presStyleIdx="8" presStyleCnt="13"/>
      <dgm:spPr/>
    </dgm:pt>
    <dgm:pt modelId="{69F60BFF-2CE6-449B-B51A-596944A234B6}" type="pres">
      <dgm:prSet presAssocID="{AD391A8D-8EE7-4F07-B6B4-CB64A8DFA75B}" presName="horz1" presStyleCnt="0"/>
      <dgm:spPr/>
    </dgm:pt>
    <dgm:pt modelId="{55EF9043-EED8-4FA3-B875-E8E60A5DDCE4}" type="pres">
      <dgm:prSet presAssocID="{AD391A8D-8EE7-4F07-B6B4-CB64A8DFA75B}" presName="tx1" presStyleLbl="revTx" presStyleIdx="8" presStyleCnt="13"/>
      <dgm:spPr/>
    </dgm:pt>
    <dgm:pt modelId="{46B6F124-A5E8-4858-83F0-63C5F4D4AF88}" type="pres">
      <dgm:prSet presAssocID="{AD391A8D-8EE7-4F07-B6B4-CB64A8DFA75B}" presName="vert1" presStyleCnt="0"/>
      <dgm:spPr/>
    </dgm:pt>
    <dgm:pt modelId="{C0572ECF-76A9-44DD-8FD6-FF89F7384AEC}" type="pres">
      <dgm:prSet presAssocID="{A3A316E4-630E-4750-BB57-113450BB91DE}" presName="thickLine" presStyleLbl="alignNode1" presStyleIdx="9" presStyleCnt="13"/>
      <dgm:spPr/>
    </dgm:pt>
    <dgm:pt modelId="{E10A1055-5233-402F-B33F-D8633970BF9B}" type="pres">
      <dgm:prSet presAssocID="{A3A316E4-630E-4750-BB57-113450BB91DE}" presName="horz1" presStyleCnt="0"/>
      <dgm:spPr/>
    </dgm:pt>
    <dgm:pt modelId="{DB4BD9DE-4754-461D-AA29-51AA962876CD}" type="pres">
      <dgm:prSet presAssocID="{A3A316E4-630E-4750-BB57-113450BB91DE}" presName="tx1" presStyleLbl="revTx" presStyleIdx="9" presStyleCnt="13"/>
      <dgm:spPr/>
    </dgm:pt>
    <dgm:pt modelId="{F72B9536-ED83-488F-8268-B7CFA7853935}" type="pres">
      <dgm:prSet presAssocID="{A3A316E4-630E-4750-BB57-113450BB91DE}" presName="vert1" presStyleCnt="0"/>
      <dgm:spPr/>
    </dgm:pt>
    <dgm:pt modelId="{4846554E-35CD-4ED2-A53F-3B9E29A856F1}" type="pres">
      <dgm:prSet presAssocID="{0A9206AA-7346-4C87-A625-25371D35FB22}" presName="thickLine" presStyleLbl="alignNode1" presStyleIdx="10" presStyleCnt="13"/>
      <dgm:spPr/>
    </dgm:pt>
    <dgm:pt modelId="{4B59481E-09D7-4C68-8EE8-EE936FF9530C}" type="pres">
      <dgm:prSet presAssocID="{0A9206AA-7346-4C87-A625-25371D35FB22}" presName="horz1" presStyleCnt="0"/>
      <dgm:spPr/>
    </dgm:pt>
    <dgm:pt modelId="{DCE9ADC5-52C1-42F3-AF1C-479A67A363C3}" type="pres">
      <dgm:prSet presAssocID="{0A9206AA-7346-4C87-A625-25371D35FB22}" presName="tx1" presStyleLbl="revTx" presStyleIdx="10" presStyleCnt="13"/>
      <dgm:spPr/>
    </dgm:pt>
    <dgm:pt modelId="{4E217DD2-5547-4EBC-89E9-2C8290F0CA4A}" type="pres">
      <dgm:prSet presAssocID="{0A9206AA-7346-4C87-A625-25371D35FB22}" presName="vert1" presStyleCnt="0"/>
      <dgm:spPr/>
    </dgm:pt>
    <dgm:pt modelId="{7D59A16E-EA97-42A6-9B74-53CD8E8A51F2}" type="pres">
      <dgm:prSet presAssocID="{5068DDDB-E9C4-4DBB-87AC-C8B7BAD979A6}" presName="thickLine" presStyleLbl="alignNode1" presStyleIdx="11" presStyleCnt="13"/>
      <dgm:spPr/>
    </dgm:pt>
    <dgm:pt modelId="{BC0D1571-06B3-4DDE-BA2F-7E7F2D41D206}" type="pres">
      <dgm:prSet presAssocID="{5068DDDB-E9C4-4DBB-87AC-C8B7BAD979A6}" presName="horz1" presStyleCnt="0"/>
      <dgm:spPr/>
    </dgm:pt>
    <dgm:pt modelId="{9E52C967-BE14-40DA-AA3E-26FDAC6EFE63}" type="pres">
      <dgm:prSet presAssocID="{5068DDDB-E9C4-4DBB-87AC-C8B7BAD979A6}" presName="tx1" presStyleLbl="revTx" presStyleIdx="11" presStyleCnt="13"/>
      <dgm:spPr/>
    </dgm:pt>
    <dgm:pt modelId="{37884E81-880B-498D-8119-40851B909AF2}" type="pres">
      <dgm:prSet presAssocID="{5068DDDB-E9C4-4DBB-87AC-C8B7BAD979A6}" presName="vert1" presStyleCnt="0"/>
      <dgm:spPr/>
    </dgm:pt>
    <dgm:pt modelId="{5E6AD5DE-5067-4D9E-8E86-2BAC76E49B45}" type="pres">
      <dgm:prSet presAssocID="{87F63F89-2169-456E-AB5C-772577EB034A}" presName="thickLine" presStyleLbl="alignNode1" presStyleIdx="12" presStyleCnt="13"/>
      <dgm:spPr/>
    </dgm:pt>
    <dgm:pt modelId="{265119DB-AF13-4167-90CD-9CDD425D60FB}" type="pres">
      <dgm:prSet presAssocID="{87F63F89-2169-456E-AB5C-772577EB034A}" presName="horz1" presStyleCnt="0"/>
      <dgm:spPr/>
    </dgm:pt>
    <dgm:pt modelId="{50911259-E30C-4D5D-974F-61CB4436C04A}" type="pres">
      <dgm:prSet presAssocID="{87F63F89-2169-456E-AB5C-772577EB034A}" presName="tx1" presStyleLbl="revTx" presStyleIdx="12" presStyleCnt="13"/>
      <dgm:spPr/>
    </dgm:pt>
    <dgm:pt modelId="{BE6622EE-A563-493F-A303-DE8B8AEE5794}" type="pres">
      <dgm:prSet presAssocID="{87F63F89-2169-456E-AB5C-772577EB034A}" presName="vert1" presStyleCnt="0"/>
      <dgm:spPr/>
    </dgm:pt>
  </dgm:ptLst>
  <dgm:cxnLst>
    <dgm:cxn modelId="{8614860A-CF75-4CF4-B80B-D9AC0DA82939}" type="presOf" srcId="{F0FD0CFF-9592-4F15-926D-FA21A69F3E85}" destId="{7D2A144B-2B09-44E0-B32F-CD86456E03C4}" srcOrd="0" destOrd="0" presId="urn:microsoft.com/office/officeart/2008/layout/LinedList"/>
    <dgm:cxn modelId="{C3641A0B-5094-430F-A3AD-9DC07D0D24E4}" type="presOf" srcId="{AD391A8D-8EE7-4F07-B6B4-CB64A8DFA75B}" destId="{55EF9043-EED8-4FA3-B875-E8E60A5DDCE4}" srcOrd="0" destOrd="0" presId="urn:microsoft.com/office/officeart/2008/layout/LinedList"/>
    <dgm:cxn modelId="{8544DD1A-094B-457B-9A40-F83621CE1407}" srcId="{40A99E4D-E741-47AC-80D3-E6D5D5339654}" destId="{A3A316E4-630E-4750-BB57-113450BB91DE}" srcOrd="9" destOrd="0" parTransId="{EF361851-8742-4627-9F30-2D957AF75B64}" sibTransId="{FC3D8187-DA27-4844-B52E-8F034F97E769}"/>
    <dgm:cxn modelId="{BEFBBD24-87DD-40EE-AA46-73C2A85D5E79}" type="presOf" srcId="{C4CFA14F-8525-4B5A-BA20-DDC81281265C}" destId="{F7F3B615-46ED-4C3B-846A-27E52D8688E9}" srcOrd="0" destOrd="0" presId="urn:microsoft.com/office/officeart/2008/layout/LinedList"/>
    <dgm:cxn modelId="{9BAC7327-A110-4658-989B-06D33B33BA21}" type="presOf" srcId="{5068DDDB-E9C4-4DBB-87AC-C8B7BAD979A6}" destId="{9E52C967-BE14-40DA-AA3E-26FDAC6EFE63}" srcOrd="0" destOrd="0" presId="urn:microsoft.com/office/officeart/2008/layout/LinedList"/>
    <dgm:cxn modelId="{F87AAA63-6C3C-47FD-8EA6-0E82931F94BF}" type="presOf" srcId="{0A9206AA-7346-4C87-A625-25371D35FB22}" destId="{DCE9ADC5-52C1-42F3-AF1C-479A67A363C3}" srcOrd="0" destOrd="0" presId="urn:microsoft.com/office/officeart/2008/layout/LinedList"/>
    <dgm:cxn modelId="{0F90F169-42DE-48C2-A3A4-1E073439EC81}" srcId="{40A99E4D-E741-47AC-80D3-E6D5D5339654}" destId="{5068DDDB-E9C4-4DBB-87AC-C8B7BAD979A6}" srcOrd="11" destOrd="0" parTransId="{59A81195-6502-4F5B-905E-8149EECD1116}" sibTransId="{E82033B9-64A4-4E21-96DA-E80CDA20AD36}"/>
    <dgm:cxn modelId="{6CC77C6A-DC83-4F65-B2A9-719E394044D7}" srcId="{40A99E4D-E741-47AC-80D3-E6D5D5339654}" destId="{C4CFA14F-8525-4B5A-BA20-DDC81281265C}" srcOrd="2" destOrd="0" parTransId="{FC9D0759-5427-4A05-BA54-D471848D8297}" sibTransId="{BCE933D2-5246-4EF7-8937-B71CB2A420C8}"/>
    <dgm:cxn modelId="{7CAC284B-F17B-4C86-AFE3-82FF70ABEEF7}" type="presOf" srcId="{A3A316E4-630E-4750-BB57-113450BB91DE}" destId="{DB4BD9DE-4754-461D-AA29-51AA962876CD}" srcOrd="0" destOrd="0" presId="urn:microsoft.com/office/officeart/2008/layout/LinedList"/>
    <dgm:cxn modelId="{4954FE52-B44C-4BB7-A98D-EC9E589BC959}" srcId="{40A99E4D-E741-47AC-80D3-E6D5D5339654}" destId="{D01FCB28-8BB1-49DC-A720-F60DC278FEA3}" srcOrd="0" destOrd="0" parTransId="{F46FE3ED-F0ED-4572-A02B-F91B7AD273B2}" sibTransId="{5768005B-47FE-4A30-8F23-155488F01167}"/>
    <dgm:cxn modelId="{F4740A57-7DB5-4E58-AB3A-E63705CD18B8}" srcId="{40A99E4D-E741-47AC-80D3-E6D5D5339654}" destId="{FED5D039-D74A-4EB1-861F-AB27891A85DF}" srcOrd="1" destOrd="0" parTransId="{C5870D08-D4A5-4053-AD2C-E75AD0016E28}" sibTransId="{01BD061A-A387-4BF0-9A88-4F6FECDF4B4F}"/>
    <dgm:cxn modelId="{70881377-D6C7-489B-B31F-51BD950FE22C}" srcId="{40A99E4D-E741-47AC-80D3-E6D5D5339654}" destId="{517665F6-BB25-4D17-86C5-D998A1F52606}" srcOrd="7" destOrd="0" parTransId="{D72EDBDE-6DC6-4A01-B2D7-091158BBB19D}" sibTransId="{D12E117A-232E-4021-A229-09E8B1A9E8DE}"/>
    <dgm:cxn modelId="{417A047C-FC94-405C-B297-837CFF850481}" srcId="{40A99E4D-E741-47AC-80D3-E6D5D5339654}" destId="{0A9206AA-7346-4C87-A625-25371D35FB22}" srcOrd="10" destOrd="0" parTransId="{20FE796E-64A6-445D-BB4C-024953D845DC}" sibTransId="{16912F52-2E3D-4BDD-8EF5-5E074281B27C}"/>
    <dgm:cxn modelId="{2523C081-1245-4638-8D47-5676B301C953}" type="presOf" srcId="{D01FCB28-8BB1-49DC-A720-F60DC278FEA3}" destId="{D1163E05-DFDE-419B-B004-6C3DF0E0176E}" srcOrd="0" destOrd="0" presId="urn:microsoft.com/office/officeart/2008/layout/LinedList"/>
    <dgm:cxn modelId="{09614286-AF59-4ABA-88FB-8191AAB2189E}" srcId="{40A99E4D-E741-47AC-80D3-E6D5D5339654}" destId="{AD391A8D-8EE7-4F07-B6B4-CB64A8DFA75B}" srcOrd="8" destOrd="0" parTransId="{4FF1C53D-A3D6-4573-853A-786CAD101129}" sibTransId="{829D7D0F-7964-4A19-ABC9-1840AD5783A5}"/>
    <dgm:cxn modelId="{A855068E-5856-4D1E-BFD7-1AF47A9759CF}" srcId="{40A99E4D-E741-47AC-80D3-E6D5D5339654}" destId="{3414B33F-CEE1-4CFF-AEA0-35339035121D}" srcOrd="5" destOrd="0" parTransId="{DDFB7978-864D-4EBE-9BDA-415150D31C2B}" sibTransId="{6429E203-49FF-4B17-9C57-EA66871CF2E8}"/>
    <dgm:cxn modelId="{B9F94F8E-5E03-4517-B301-B2450A46D3BB}" type="presOf" srcId="{87F63F89-2169-456E-AB5C-772577EB034A}" destId="{50911259-E30C-4D5D-974F-61CB4436C04A}" srcOrd="0" destOrd="0" presId="urn:microsoft.com/office/officeart/2008/layout/LinedList"/>
    <dgm:cxn modelId="{EA04028F-BF22-4EA5-9495-E4C81B5301B0}" srcId="{40A99E4D-E741-47AC-80D3-E6D5D5339654}" destId="{F0FD0CFF-9592-4F15-926D-FA21A69F3E85}" srcOrd="6" destOrd="0" parTransId="{280FE3E6-8183-486B-BAFE-36CA8E2D4209}" sibTransId="{4872631F-2D83-4C83-94EA-53597E4792F2}"/>
    <dgm:cxn modelId="{72C46498-09AE-4F4F-A4D4-23B1664C8B54}" type="presOf" srcId="{FED5D039-D74A-4EB1-861F-AB27891A85DF}" destId="{A1AB90F2-4CC6-4753-90CF-798E26167606}" srcOrd="0" destOrd="0" presId="urn:microsoft.com/office/officeart/2008/layout/LinedList"/>
    <dgm:cxn modelId="{DEEA6D9C-7977-4006-9740-46F3E95E8741}" type="presOf" srcId="{517665F6-BB25-4D17-86C5-D998A1F52606}" destId="{9F337163-A2BE-4BA4-93E9-ECC7532B3ACE}" srcOrd="0" destOrd="0" presId="urn:microsoft.com/office/officeart/2008/layout/LinedList"/>
    <dgm:cxn modelId="{C030CDA1-8886-4241-9A6E-DD3AC71C02B5}" type="presOf" srcId="{3414B33F-CEE1-4CFF-AEA0-35339035121D}" destId="{2F017370-BF89-46A2-B9A8-2913624FC48E}" srcOrd="0" destOrd="0" presId="urn:microsoft.com/office/officeart/2008/layout/LinedList"/>
    <dgm:cxn modelId="{04D5F1A2-E0C1-42D0-897D-594ACEBEF21B}" type="presOf" srcId="{6AEB3E86-294A-4C13-AA0E-4E2322317754}" destId="{CD38B8F8-0699-4B74-AEE2-420BB1CF26DA}" srcOrd="0" destOrd="0" presId="urn:microsoft.com/office/officeart/2008/layout/LinedList"/>
    <dgm:cxn modelId="{0AB275BA-E053-4294-B166-B234186CBE70}" srcId="{40A99E4D-E741-47AC-80D3-E6D5D5339654}" destId="{6AEB3E86-294A-4C13-AA0E-4E2322317754}" srcOrd="4" destOrd="0" parTransId="{6D1F4BE4-DA66-440B-805D-60C7C685A514}" sibTransId="{5F149C34-CC9A-4DD0-91BB-FA00DA03587A}"/>
    <dgm:cxn modelId="{CCB082D7-A337-4F65-AC94-A791193FAE19}" type="presOf" srcId="{40A99E4D-E741-47AC-80D3-E6D5D5339654}" destId="{06B28010-79B2-481C-BB7F-F2927137D999}" srcOrd="0" destOrd="0" presId="urn:microsoft.com/office/officeart/2008/layout/LinedList"/>
    <dgm:cxn modelId="{E95E54F3-B892-4B20-9F2B-7AEBAEE0E222}" srcId="{40A99E4D-E741-47AC-80D3-E6D5D5339654}" destId="{64F3F3A1-86E1-4FF6-823D-888555461B1F}" srcOrd="3" destOrd="0" parTransId="{B9D532BE-8D78-4A83-AEF1-D7C402A78F3E}" sibTransId="{EE62BC12-6B84-4539-8B98-1F77312D5154}"/>
    <dgm:cxn modelId="{2334C1F5-AFB1-42A7-BD74-1E36302E5849}" type="presOf" srcId="{64F3F3A1-86E1-4FF6-823D-888555461B1F}" destId="{A73BE6BC-1D21-4A28-9F46-A054CD9FFA7F}" srcOrd="0" destOrd="0" presId="urn:microsoft.com/office/officeart/2008/layout/LinedList"/>
    <dgm:cxn modelId="{9612D5FF-4194-45D6-ACF7-7760A73819A7}" srcId="{40A99E4D-E741-47AC-80D3-E6D5D5339654}" destId="{87F63F89-2169-456E-AB5C-772577EB034A}" srcOrd="12" destOrd="0" parTransId="{5E580788-0631-4EE1-B97B-F480155F558D}" sibTransId="{AC9C27D0-962F-4F6B-975E-5F6CE9EE0381}"/>
    <dgm:cxn modelId="{5AFCCB62-1C47-4FB6-A53D-496CCAD96042}" type="presParOf" srcId="{06B28010-79B2-481C-BB7F-F2927137D999}" destId="{609B55F7-24C8-42BE-9E92-AE2DA9B31E8C}" srcOrd="0" destOrd="0" presId="urn:microsoft.com/office/officeart/2008/layout/LinedList"/>
    <dgm:cxn modelId="{9F9073A7-A4B3-4E10-9200-C043DA72A23B}" type="presParOf" srcId="{06B28010-79B2-481C-BB7F-F2927137D999}" destId="{A3165227-FF20-4803-BF87-FDE0ADBF3142}" srcOrd="1" destOrd="0" presId="urn:microsoft.com/office/officeart/2008/layout/LinedList"/>
    <dgm:cxn modelId="{D06AED54-A30B-4944-A20D-48C6463CAA81}" type="presParOf" srcId="{A3165227-FF20-4803-BF87-FDE0ADBF3142}" destId="{D1163E05-DFDE-419B-B004-6C3DF0E0176E}" srcOrd="0" destOrd="0" presId="urn:microsoft.com/office/officeart/2008/layout/LinedList"/>
    <dgm:cxn modelId="{00B55DF3-0B68-498B-8F23-278F4D6F3852}" type="presParOf" srcId="{A3165227-FF20-4803-BF87-FDE0ADBF3142}" destId="{63DE752C-B877-4436-A185-6FD266208241}" srcOrd="1" destOrd="0" presId="urn:microsoft.com/office/officeart/2008/layout/LinedList"/>
    <dgm:cxn modelId="{AFE20D56-24A3-4A06-A37F-A4BC4999CB1A}" type="presParOf" srcId="{06B28010-79B2-481C-BB7F-F2927137D999}" destId="{9CEE5832-7A03-411F-806D-E30C39715D30}" srcOrd="2" destOrd="0" presId="urn:microsoft.com/office/officeart/2008/layout/LinedList"/>
    <dgm:cxn modelId="{F78AEB08-E342-4484-8620-1E74AED1F73C}" type="presParOf" srcId="{06B28010-79B2-481C-BB7F-F2927137D999}" destId="{7B9CDF0B-D1E7-4575-9C0D-40DCCF401E79}" srcOrd="3" destOrd="0" presId="urn:microsoft.com/office/officeart/2008/layout/LinedList"/>
    <dgm:cxn modelId="{8886520B-9DEC-4A63-81CA-D6578534FB09}" type="presParOf" srcId="{7B9CDF0B-D1E7-4575-9C0D-40DCCF401E79}" destId="{A1AB90F2-4CC6-4753-90CF-798E26167606}" srcOrd="0" destOrd="0" presId="urn:microsoft.com/office/officeart/2008/layout/LinedList"/>
    <dgm:cxn modelId="{826A5AE6-5868-4BB1-B81D-6CB587185E3E}" type="presParOf" srcId="{7B9CDF0B-D1E7-4575-9C0D-40DCCF401E79}" destId="{37F13388-BB57-4024-A948-1A7CAFD744B5}" srcOrd="1" destOrd="0" presId="urn:microsoft.com/office/officeart/2008/layout/LinedList"/>
    <dgm:cxn modelId="{8DC4F5FF-B212-46A0-8EB0-2514C2DB1FFD}" type="presParOf" srcId="{06B28010-79B2-481C-BB7F-F2927137D999}" destId="{0BC5F6FF-FAD8-4336-B1AB-237D3CF4F7D0}" srcOrd="4" destOrd="0" presId="urn:microsoft.com/office/officeart/2008/layout/LinedList"/>
    <dgm:cxn modelId="{1322C580-8D65-4BF2-9519-F9C61732971C}" type="presParOf" srcId="{06B28010-79B2-481C-BB7F-F2927137D999}" destId="{E3A7FE5B-8718-4B66-8612-7F15A9CFFF13}" srcOrd="5" destOrd="0" presId="urn:microsoft.com/office/officeart/2008/layout/LinedList"/>
    <dgm:cxn modelId="{AE2E2B15-4EC1-4A90-BCE0-674776D93E49}" type="presParOf" srcId="{E3A7FE5B-8718-4B66-8612-7F15A9CFFF13}" destId="{F7F3B615-46ED-4C3B-846A-27E52D8688E9}" srcOrd="0" destOrd="0" presId="urn:microsoft.com/office/officeart/2008/layout/LinedList"/>
    <dgm:cxn modelId="{EE6980C4-8E50-4C81-AB24-1E57ED05AB47}" type="presParOf" srcId="{E3A7FE5B-8718-4B66-8612-7F15A9CFFF13}" destId="{CF791102-F774-4188-840A-44F8BA7875CE}" srcOrd="1" destOrd="0" presId="urn:microsoft.com/office/officeart/2008/layout/LinedList"/>
    <dgm:cxn modelId="{44A103D3-0641-4D69-A1E3-9F6EC0E8FF33}" type="presParOf" srcId="{06B28010-79B2-481C-BB7F-F2927137D999}" destId="{E0C9B4FD-37E3-43BC-B41D-EC2D713B2F8E}" srcOrd="6" destOrd="0" presId="urn:microsoft.com/office/officeart/2008/layout/LinedList"/>
    <dgm:cxn modelId="{A9526B41-EF1E-42EA-85B9-95349A699D6A}" type="presParOf" srcId="{06B28010-79B2-481C-BB7F-F2927137D999}" destId="{785AB138-55BD-4E26-81EE-275463699B78}" srcOrd="7" destOrd="0" presId="urn:microsoft.com/office/officeart/2008/layout/LinedList"/>
    <dgm:cxn modelId="{81693D27-345B-47E4-869E-E0675CB86BC4}" type="presParOf" srcId="{785AB138-55BD-4E26-81EE-275463699B78}" destId="{A73BE6BC-1D21-4A28-9F46-A054CD9FFA7F}" srcOrd="0" destOrd="0" presId="urn:microsoft.com/office/officeart/2008/layout/LinedList"/>
    <dgm:cxn modelId="{AFBA3867-8791-469C-8688-EF42ED586D80}" type="presParOf" srcId="{785AB138-55BD-4E26-81EE-275463699B78}" destId="{BED88C50-8194-4A0C-96E6-D0411EDC925E}" srcOrd="1" destOrd="0" presId="urn:microsoft.com/office/officeart/2008/layout/LinedList"/>
    <dgm:cxn modelId="{63A5605C-B7C0-45E1-9D66-79186CAC9410}" type="presParOf" srcId="{06B28010-79B2-481C-BB7F-F2927137D999}" destId="{11612DD3-95EB-4242-A007-91E7839178C3}" srcOrd="8" destOrd="0" presId="urn:microsoft.com/office/officeart/2008/layout/LinedList"/>
    <dgm:cxn modelId="{A5B56283-2A22-45E5-81AC-5F4F6BE2ED2A}" type="presParOf" srcId="{06B28010-79B2-481C-BB7F-F2927137D999}" destId="{8500D7DA-1338-4DF3-8C59-0C0EDFFBEF2A}" srcOrd="9" destOrd="0" presId="urn:microsoft.com/office/officeart/2008/layout/LinedList"/>
    <dgm:cxn modelId="{BA9E1FA7-B7D9-4567-8299-D367EA62B00A}" type="presParOf" srcId="{8500D7DA-1338-4DF3-8C59-0C0EDFFBEF2A}" destId="{CD38B8F8-0699-4B74-AEE2-420BB1CF26DA}" srcOrd="0" destOrd="0" presId="urn:microsoft.com/office/officeart/2008/layout/LinedList"/>
    <dgm:cxn modelId="{E0FD5C5C-5D16-4FC8-829B-C3CF6CE095C3}" type="presParOf" srcId="{8500D7DA-1338-4DF3-8C59-0C0EDFFBEF2A}" destId="{8C8505D0-DA29-4EFD-AA4C-4D8A46D351B5}" srcOrd="1" destOrd="0" presId="urn:microsoft.com/office/officeart/2008/layout/LinedList"/>
    <dgm:cxn modelId="{A1923C80-471B-474F-8BF1-904FCB81F4F6}" type="presParOf" srcId="{06B28010-79B2-481C-BB7F-F2927137D999}" destId="{01794EC5-CD62-426F-A506-2A151B019B29}" srcOrd="10" destOrd="0" presId="urn:microsoft.com/office/officeart/2008/layout/LinedList"/>
    <dgm:cxn modelId="{0B3B7EFB-12F2-40C9-9C93-3CF77C289884}" type="presParOf" srcId="{06B28010-79B2-481C-BB7F-F2927137D999}" destId="{D029CEDC-01C0-46CE-8B5E-B7AA01B2821B}" srcOrd="11" destOrd="0" presId="urn:microsoft.com/office/officeart/2008/layout/LinedList"/>
    <dgm:cxn modelId="{4B3D1C78-C49A-4CFC-AC46-70D735C7B996}" type="presParOf" srcId="{D029CEDC-01C0-46CE-8B5E-B7AA01B2821B}" destId="{2F017370-BF89-46A2-B9A8-2913624FC48E}" srcOrd="0" destOrd="0" presId="urn:microsoft.com/office/officeart/2008/layout/LinedList"/>
    <dgm:cxn modelId="{C4C04E7E-ABB1-43F1-8491-8648F9B2CD89}" type="presParOf" srcId="{D029CEDC-01C0-46CE-8B5E-B7AA01B2821B}" destId="{4EF24DC7-D2D5-46EA-B472-C01ABF522ABF}" srcOrd="1" destOrd="0" presId="urn:microsoft.com/office/officeart/2008/layout/LinedList"/>
    <dgm:cxn modelId="{4FED5FE2-7D18-42EE-B702-A2D40CF3FC3E}" type="presParOf" srcId="{06B28010-79B2-481C-BB7F-F2927137D999}" destId="{4F0B0F59-FCF4-461E-82AF-3AEA82ED5F98}" srcOrd="12" destOrd="0" presId="urn:microsoft.com/office/officeart/2008/layout/LinedList"/>
    <dgm:cxn modelId="{3FA540DF-6FE3-42C7-89AD-6C0DD5C6F201}" type="presParOf" srcId="{06B28010-79B2-481C-BB7F-F2927137D999}" destId="{C138D2C0-DEF8-463F-B6D7-8D70FD3E3BE4}" srcOrd="13" destOrd="0" presId="urn:microsoft.com/office/officeart/2008/layout/LinedList"/>
    <dgm:cxn modelId="{98F1539C-C332-4A0D-97FD-61A20E13585C}" type="presParOf" srcId="{C138D2C0-DEF8-463F-B6D7-8D70FD3E3BE4}" destId="{7D2A144B-2B09-44E0-B32F-CD86456E03C4}" srcOrd="0" destOrd="0" presId="urn:microsoft.com/office/officeart/2008/layout/LinedList"/>
    <dgm:cxn modelId="{BBB0D58E-A068-4127-84E7-2D96DA332A7A}" type="presParOf" srcId="{C138D2C0-DEF8-463F-B6D7-8D70FD3E3BE4}" destId="{8F801745-1CB7-46D6-ADBA-4F01B9114F8D}" srcOrd="1" destOrd="0" presId="urn:microsoft.com/office/officeart/2008/layout/LinedList"/>
    <dgm:cxn modelId="{672410DF-7B36-4136-B7CE-F45BD0CAAA55}" type="presParOf" srcId="{06B28010-79B2-481C-BB7F-F2927137D999}" destId="{353D60FD-DE4A-445B-B187-CE94709E1AE4}" srcOrd="14" destOrd="0" presId="urn:microsoft.com/office/officeart/2008/layout/LinedList"/>
    <dgm:cxn modelId="{1F6D3328-57DC-427D-9CB5-73959150B31E}" type="presParOf" srcId="{06B28010-79B2-481C-BB7F-F2927137D999}" destId="{FC18C6F9-1B01-4BC6-9400-F02344A3F022}" srcOrd="15" destOrd="0" presId="urn:microsoft.com/office/officeart/2008/layout/LinedList"/>
    <dgm:cxn modelId="{097F9CFD-FEF7-4EF4-AF35-6B409C941BE3}" type="presParOf" srcId="{FC18C6F9-1B01-4BC6-9400-F02344A3F022}" destId="{9F337163-A2BE-4BA4-93E9-ECC7532B3ACE}" srcOrd="0" destOrd="0" presId="urn:microsoft.com/office/officeart/2008/layout/LinedList"/>
    <dgm:cxn modelId="{624382AE-053D-4EB1-AA22-C684E06E5E47}" type="presParOf" srcId="{FC18C6F9-1B01-4BC6-9400-F02344A3F022}" destId="{6DE72E68-8F2A-49D0-AF63-4ED186CCB31C}" srcOrd="1" destOrd="0" presId="urn:microsoft.com/office/officeart/2008/layout/LinedList"/>
    <dgm:cxn modelId="{81B3817C-CF8B-4CD8-85B4-7C374A44B3A2}" type="presParOf" srcId="{06B28010-79B2-481C-BB7F-F2927137D999}" destId="{FA555677-6680-4F89-91D9-38EC0575DB76}" srcOrd="16" destOrd="0" presId="urn:microsoft.com/office/officeart/2008/layout/LinedList"/>
    <dgm:cxn modelId="{0973D217-85D6-43FE-BFEA-1CFCAC34CDB2}" type="presParOf" srcId="{06B28010-79B2-481C-BB7F-F2927137D999}" destId="{69F60BFF-2CE6-449B-B51A-596944A234B6}" srcOrd="17" destOrd="0" presId="urn:microsoft.com/office/officeart/2008/layout/LinedList"/>
    <dgm:cxn modelId="{4FEA380E-B9C1-42D4-830F-CDBAD377FC38}" type="presParOf" srcId="{69F60BFF-2CE6-449B-B51A-596944A234B6}" destId="{55EF9043-EED8-4FA3-B875-E8E60A5DDCE4}" srcOrd="0" destOrd="0" presId="urn:microsoft.com/office/officeart/2008/layout/LinedList"/>
    <dgm:cxn modelId="{DA6DFC75-EB38-4DF1-8550-DD4176CB137D}" type="presParOf" srcId="{69F60BFF-2CE6-449B-B51A-596944A234B6}" destId="{46B6F124-A5E8-4858-83F0-63C5F4D4AF88}" srcOrd="1" destOrd="0" presId="urn:microsoft.com/office/officeart/2008/layout/LinedList"/>
    <dgm:cxn modelId="{AB14A13E-49FB-4B2A-BE21-FECF490BC523}" type="presParOf" srcId="{06B28010-79B2-481C-BB7F-F2927137D999}" destId="{C0572ECF-76A9-44DD-8FD6-FF89F7384AEC}" srcOrd="18" destOrd="0" presId="urn:microsoft.com/office/officeart/2008/layout/LinedList"/>
    <dgm:cxn modelId="{9B7F6960-BB9F-459C-9785-ED5E11237DAF}" type="presParOf" srcId="{06B28010-79B2-481C-BB7F-F2927137D999}" destId="{E10A1055-5233-402F-B33F-D8633970BF9B}" srcOrd="19" destOrd="0" presId="urn:microsoft.com/office/officeart/2008/layout/LinedList"/>
    <dgm:cxn modelId="{32371BEE-89C8-433F-8011-F2050299F258}" type="presParOf" srcId="{E10A1055-5233-402F-B33F-D8633970BF9B}" destId="{DB4BD9DE-4754-461D-AA29-51AA962876CD}" srcOrd="0" destOrd="0" presId="urn:microsoft.com/office/officeart/2008/layout/LinedList"/>
    <dgm:cxn modelId="{5D9386B3-076A-454C-AE1E-AB793FD35EA4}" type="presParOf" srcId="{E10A1055-5233-402F-B33F-D8633970BF9B}" destId="{F72B9536-ED83-488F-8268-B7CFA7853935}" srcOrd="1" destOrd="0" presId="urn:microsoft.com/office/officeart/2008/layout/LinedList"/>
    <dgm:cxn modelId="{19C8CE93-60A3-4BEF-9E39-59F023018770}" type="presParOf" srcId="{06B28010-79B2-481C-BB7F-F2927137D999}" destId="{4846554E-35CD-4ED2-A53F-3B9E29A856F1}" srcOrd="20" destOrd="0" presId="urn:microsoft.com/office/officeart/2008/layout/LinedList"/>
    <dgm:cxn modelId="{2FB5AA94-9EF4-431E-BEDA-71B111E37B76}" type="presParOf" srcId="{06B28010-79B2-481C-BB7F-F2927137D999}" destId="{4B59481E-09D7-4C68-8EE8-EE936FF9530C}" srcOrd="21" destOrd="0" presId="urn:microsoft.com/office/officeart/2008/layout/LinedList"/>
    <dgm:cxn modelId="{A9364B6D-D52E-4B94-88F0-59E4089B092F}" type="presParOf" srcId="{4B59481E-09D7-4C68-8EE8-EE936FF9530C}" destId="{DCE9ADC5-52C1-42F3-AF1C-479A67A363C3}" srcOrd="0" destOrd="0" presId="urn:microsoft.com/office/officeart/2008/layout/LinedList"/>
    <dgm:cxn modelId="{95008D4A-01C5-4D56-9526-B12C95CBC65F}" type="presParOf" srcId="{4B59481E-09D7-4C68-8EE8-EE936FF9530C}" destId="{4E217DD2-5547-4EBC-89E9-2C8290F0CA4A}" srcOrd="1" destOrd="0" presId="urn:microsoft.com/office/officeart/2008/layout/LinedList"/>
    <dgm:cxn modelId="{131A03D3-5485-434D-955A-04D571F13663}" type="presParOf" srcId="{06B28010-79B2-481C-BB7F-F2927137D999}" destId="{7D59A16E-EA97-42A6-9B74-53CD8E8A51F2}" srcOrd="22" destOrd="0" presId="urn:microsoft.com/office/officeart/2008/layout/LinedList"/>
    <dgm:cxn modelId="{A3854396-BC40-4DB8-9BBC-64DD92A81217}" type="presParOf" srcId="{06B28010-79B2-481C-BB7F-F2927137D999}" destId="{BC0D1571-06B3-4DDE-BA2F-7E7F2D41D206}" srcOrd="23" destOrd="0" presId="urn:microsoft.com/office/officeart/2008/layout/LinedList"/>
    <dgm:cxn modelId="{BC47C82D-A7DB-43AE-8F95-6479FA846955}" type="presParOf" srcId="{BC0D1571-06B3-4DDE-BA2F-7E7F2D41D206}" destId="{9E52C967-BE14-40DA-AA3E-26FDAC6EFE63}" srcOrd="0" destOrd="0" presId="urn:microsoft.com/office/officeart/2008/layout/LinedList"/>
    <dgm:cxn modelId="{7E5627A9-D08A-4DF2-8CD3-3ADAFF80F05C}" type="presParOf" srcId="{BC0D1571-06B3-4DDE-BA2F-7E7F2D41D206}" destId="{37884E81-880B-498D-8119-40851B909AF2}" srcOrd="1" destOrd="0" presId="urn:microsoft.com/office/officeart/2008/layout/LinedList"/>
    <dgm:cxn modelId="{CA20819F-D678-46DE-8175-6E17514DEA77}" type="presParOf" srcId="{06B28010-79B2-481C-BB7F-F2927137D999}" destId="{5E6AD5DE-5067-4D9E-8E86-2BAC76E49B45}" srcOrd="24" destOrd="0" presId="urn:microsoft.com/office/officeart/2008/layout/LinedList"/>
    <dgm:cxn modelId="{92105F1D-8BD9-47AB-9E41-90427E322070}" type="presParOf" srcId="{06B28010-79B2-481C-BB7F-F2927137D999}" destId="{265119DB-AF13-4167-90CD-9CDD425D60FB}" srcOrd="25" destOrd="0" presId="urn:microsoft.com/office/officeart/2008/layout/LinedList"/>
    <dgm:cxn modelId="{4BFBF774-C204-4BD2-BC58-5F0AB736A5CF}" type="presParOf" srcId="{265119DB-AF13-4167-90CD-9CDD425D60FB}" destId="{50911259-E30C-4D5D-974F-61CB4436C04A}" srcOrd="0" destOrd="0" presId="urn:microsoft.com/office/officeart/2008/layout/LinedList"/>
    <dgm:cxn modelId="{5AECFC3E-BC5B-4128-97A1-91410EA56E15}" type="presParOf" srcId="{265119DB-AF13-4167-90CD-9CDD425D60FB}" destId="{BE6622EE-A563-493F-A303-DE8B8AEE57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D223873-EA4E-4EDF-AA60-69783C6FFB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D0DDBC-3BC9-4FE1-8B16-88D7E80316B3}">
      <dgm:prSet/>
      <dgm:spPr/>
      <dgm:t>
        <a:bodyPr/>
        <a:lstStyle/>
        <a:p>
          <a:r>
            <a:rPr lang="en-US"/>
            <a:t>Interactive</a:t>
          </a:r>
        </a:p>
      </dgm:t>
    </dgm:pt>
    <dgm:pt modelId="{A2C9027B-7A03-4182-8D04-25374784E130}" type="parTrans" cxnId="{F9746480-70E9-4631-9D34-D57877299B4E}">
      <dgm:prSet/>
      <dgm:spPr/>
      <dgm:t>
        <a:bodyPr/>
        <a:lstStyle/>
        <a:p>
          <a:endParaRPr lang="en-US"/>
        </a:p>
      </dgm:t>
    </dgm:pt>
    <dgm:pt modelId="{AA37B5CF-1F2D-48AF-B8FC-935A41893460}" type="sibTrans" cxnId="{F9746480-70E9-4631-9D34-D57877299B4E}">
      <dgm:prSet/>
      <dgm:spPr/>
      <dgm:t>
        <a:bodyPr/>
        <a:lstStyle/>
        <a:p>
          <a:endParaRPr lang="en-US"/>
        </a:p>
      </dgm:t>
    </dgm:pt>
    <dgm:pt modelId="{DE59D335-537D-4084-9C40-018F68711F3B}">
      <dgm:prSet/>
      <dgm:spPr/>
      <dgm:t>
        <a:bodyPr/>
        <a:lstStyle/>
        <a:p>
          <a:r>
            <a:rPr lang="en-US" dirty="0"/>
            <a:t>reciprocal group communication</a:t>
          </a:r>
        </a:p>
      </dgm:t>
    </dgm:pt>
    <dgm:pt modelId="{236B6F4E-82F5-4C99-9931-8FA16A71247F}" type="parTrans" cxnId="{00A94597-4B0C-4C67-BC5C-F91CBD378470}">
      <dgm:prSet/>
      <dgm:spPr/>
      <dgm:t>
        <a:bodyPr/>
        <a:lstStyle/>
        <a:p>
          <a:endParaRPr lang="en-US"/>
        </a:p>
      </dgm:t>
    </dgm:pt>
    <dgm:pt modelId="{FEE08DF4-45F4-49C6-B882-2E82889F8A3E}" type="sibTrans" cxnId="{00A94597-4B0C-4C67-BC5C-F91CBD378470}">
      <dgm:prSet/>
      <dgm:spPr/>
      <dgm:t>
        <a:bodyPr/>
        <a:lstStyle/>
        <a:p>
          <a:endParaRPr lang="en-US"/>
        </a:p>
      </dgm:t>
    </dgm:pt>
    <dgm:pt modelId="{A258BC02-75D2-4D95-B65D-42D91C1D8760}">
      <dgm:prSet/>
      <dgm:spPr/>
      <dgm:t>
        <a:bodyPr/>
        <a:lstStyle/>
        <a:p>
          <a:r>
            <a:rPr lang="en-US"/>
            <a:t>Push</a:t>
          </a:r>
        </a:p>
      </dgm:t>
    </dgm:pt>
    <dgm:pt modelId="{962DEC50-3774-4843-A863-F23134F0EDC0}" type="parTrans" cxnId="{4351D2DC-A316-477D-B86C-4EA729C4BFD7}">
      <dgm:prSet/>
      <dgm:spPr/>
      <dgm:t>
        <a:bodyPr/>
        <a:lstStyle/>
        <a:p>
          <a:endParaRPr lang="en-US"/>
        </a:p>
      </dgm:t>
    </dgm:pt>
    <dgm:pt modelId="{2922F26F-E112-4576-88D4-F955E285A568}" type="sibTrans" cxnId="{4351D2DC-A316-477D-B86C-4EA729C4BFD7}">
      <dgm:prSet/>
      <dgm:spPr/>
      <dgm:t>
        <a:bodyPr/>
        <a:lstStyle/>
        <a:p>
          <a:endParaRPr lang="en-US"/>
        </a:p>
      </dgm:t>
    </dgm:pt>
    <dgm:pt modelId="{634B6223-470E-4398-8E2F-8EE45342F257}">
      <dgm:prSet/>
      <dgm:spPr/>
      <dgm:t>
        <a:bodyPr/>
        <a:lstStyle/>
        <a:p>
          <a:r>
            <a:rPr lang="en-US"/>
            <a:t>one-way announcement</a:t>
          </a:r>
        </a:p>
      </dgm:t>
    </dgm:pt>
    <dgm:pt modelId="{64410515-8652-4AA5-B87E-DB70E97F4938}" type="parTrans" cxnId="{B2B5319D-DCF9-4D8D-BB73-8272E0EE54C4}">
      <dgm:prSet/>
      <dgm:spPr/>
      <dgm:t>
        <a:bodyPr/>
        <a:lstStyle/>
        <a:p>
          <a:endParaRPr lang="en-US"/>
        </a:p>
      </dgm:t>
    </dgm:pt>
    <dgm:pt modelId="{4FBAB03F-E9DB-4FDB-841C-9F8DFCD80ECA}" type="sibTrans" cxnId="{B2B5319D-DCF9-4D8D-BB73-8272E0EE54C4}">
      <dgm:prSet/>
      <dgm:spPr/>
      <dgm:t>
        <a:bodyPr/>
        <a:lstStyle/>
        <a:p>
          <a:endParaRPr lang="en-US"/>
        </a:p>
      </dgm:t>
    </dgm:pt>
    <dgm:pt modelId="{17105122-C2A7-4C54-BA2C-9F091BC3906D}">
      <dgm:prSet/>
      <dgm:spPr/>
      <dgm:t>
        <a:bodyPr/>
        <a:lstStyle/>
        <a:p>
          <a:r>
            <a:rPr lang="en-US"/>
            <a:t>Pull</a:t>
          </a:r>
        </a:p>
      </dgm:t>
    </dgm:pt>
    <dgm:pt modelId="{892C3BF1-AC54-4968-B90F-F6D6927E72E0}" type="parTrans" cxnId="{9F1C5FB9-65CD-4716-9A02-E12C21EB76C8}">
      <dgm:prSet/>
      <dgm:spPr/>
      <dgm:t>
        <a:bodyPr/>
        <a:lstStyle/>
        <a:p>
          <a:endParaRPr lang="en-US"/>
        </a:p>
      </dgm:t>
    </dgm:pt>
    <dgm:pt modelId="{3633DD3C-7BE1-4287-832F-B0AA1A9575FF}" type="sibTrans" cxnId="{9F1C5FB9-65CD-4716-9A02-E12C21EB76C8}">
      <dgm:prSet/>
      <dgm:spPr/>
      <dgm:t>
        <a:bodyPr/>
        <a:lstStyle/>
        <a:p>
          <a:endParaRPr lang="en-US"/>
        </a:p>
      </dgm:t>
    </dgm:pt>
    <dgm:pt modelId="{43929255-E9DE-43B8-B298-31D45151B1B4}">
      <dgm:prSet/>
      <dgm:spPr/>
      <dgm:t>
        <a:bodyPr/>
        <a:lstStyle/>
        <a:p>
          <a:r>
            <a:rPr lang="en-US" dirty="0"/>
            <a:t>placed in easy to retrieve location</a:t>
          </a:r>
        </a:p>
      </dgm:t>
    </dgm:pt>
    <dgm:pt modelId="{EA7424D2-00E0-4578-A9D8-D539BE817EF1}" type="parTrans" cxnId="{59940CAA-5461-4ACC-8391-D000E0C2D7FC}">
      <dgm:prSet/>
      <dgm:spPr/>
      <dgm:t>
        <a:bodyPr/>
        <a:lstStyle/>
        <a:p>
          <a:endParaRPr lang="en-US"/>
        </a:p>
      </dgm:t>
    </dgm:pt>
    <dgm:pt modelId="{69C6565D-7254-4220-952B-9C2DABF345B1}" type="sibTrans" cxnId="{59940CAA-5461-4ACC-8391-D000E0C2D7FC}">
      <dgm:prSet/>
      <dgm:spPr/>
      <dgm:t>
        <a:bodyPr/>
        <a:lstStyle/>
        <a:p>
          <a:endParaRPr lang="en-US"/>
        </a:p>
      </dgm:t>
    </dgm:pt>
    <dgm:pt modelId="{95B28469-7E83-433B-8E57-EC5E4D548624}" type="pres">
      <dgm:prSet presAssocID="{ED223873-EA4E-4EDF-AA60-69783C6FFBCA}" presName="root" presStyleCnt="0">
        <dgm:presLayoutVars>
          <dgm:dir/>
          <dgm:resizeHandles val="exact"/>
        </dgm:presLayoutVars>
      </dgm:prSet>
      <dgm:spPr/>
    </dgm:pt>
    <dgm:pt modelId="{BF44726F-A3BF-4ECD-A152-7B1A17B75B98}" type="pres">
      <dgm:prSet presAssocID="{81D0DDBC-3BC9-4FE1-8B16-88D7E80316B3}" presName="compNode" presStyleCnt="0"/>
      <dgm:spPr/>
    </dgm:pt>
    <dgm:pt modelId="{743B7B79-6625-422B-9BAE-FB484456EE81}" type="pres">
      <dgm:prSet presAssocID="{81D0DDBC-3BC9-4FE1-8B16-88D7E80316B3}" presName="bgRect" presStyleLbl="bgShp" presStyleIdx="0" presStyleCnt="3"/>
      <dgm:spPr/>
    </dgm:pt>
    <dgm:pt modelId="{825AE6F7-92A2-4587-B621-5905BB9CFF14}" type="pres">
      <dgm:prSet presAssocID="{81D0DDBC-3BC9-4FE1-8B16-88D7E80316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0781834-3FF4-480B-B191-0279F0800B0B}" type="pres">
      <dgm:prSet presAssocID="{81D0DDBC-3BC9-4FE1-8B16-88D7E80316B3}" presName="spaceRect" presStyleCnt="0"/>
      <dgm:spPr/>
    </dgm:pt>
    <dgm:pt modelId="{838BEED2-EC8E-474B-8308-0BFD86DD29C3}" type="pres">
      <dgm:prSet presAssocID="{81D0DDBC-3BC9-4FE1-8B16-88D7E80316B3}" presName="parTx" presStyleLbl="revTx" presStyleIdx="0" presStyleCnt="6">
        <dgm:presLayoutVars>
          <dgm:chMax val="0"/>
          <dgm:chPref val="0"/>
        </dgm:presLayoutVars>
      </dgm:prSet>
      <dgm:spPr/>
    </dgm:pt>
    <dgm:pt modelId="{B98722E8-3C57-4FC1-9C03-6947834923E1}" type="pres">
      <dgm:prSet presAssocID="{81D0DDBC-3BC9-4FE1-8B16-88D7E80316B3}" presName="desTx" presStyleLbl="revTx" presStyleIdx="1" presStyleCnt="6">
        <dgm:presLayoutVars/>
      </dgm:prSet>
      <dgm:spPr/>
    </dgm:pt>
    <dgm:pt modelId="{C5096E09-9DDB-4A6D-B881-A2150F8D2E2D}" type="pres">
      <dgm:prSet presAssocID="{AA37B5CF-1F2D-48AF-B8FC-935A41893460}" presName="sibTrans" presStyleCnt="0"/>
      <dgm:spPr/>
    </dgm:pt>
    <dgm:pt modelId="{462F077A-8326-4EB6-A8BB-84ABC58C645F}" type="pres">
      <dgm:prSet presAssocID="{A258BC02-75D2-4D95-B65D-42D91C1D8760}" presName="compNode" presStyleCnt="0"/>
      <dgm:spPr/>
    </dgm:pt>
    <dgm:pt modelId="{0E4CCA6A-ADE5-407B-873F-EDABDEFADA10}" type="pres">
      <dgm:prSet presAssocID="{A258BC02-75D2-4D95-B65D-42D91C1D8760}" presName="bgRect" presStyleLbl="bgShp" presStyleIdx="1" presStyleCnt="3"/>
      <dgm:spPr/>
    </dgm:pt>
    <dgm:pt modelId="{E742A33E-D9A7-4441-AFE3-BE6DE484A287}" type="pres">
      <dgm:prSet presAssocID="{A258BC02-75D2-4D95-B65D-42D91C1D87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4A690B47-CFC5-4605-BF9E-FB65F669C13E}" type="pres">
      <dgm:prSet presAssocID="{A258BC02-75D2-4D95-B65D-42D91C1D8760}" presName="spaceRect" presStyleCnt="0"/>
      <dgm:spPr/>
    </dgm:pt>
    <dgm:pt modelId="{9D516A26-AB67-4AC3-B31A-62A9A088AF56}" type="pres">
      <dgm:prSet presAssocID="{A258BC02-75D2-4D95-B65D-42D91C1D8760}" presName="parTx" presStyleLbl="revTx" presStyleIdx="2" presStyleCnt="6">
        <dgm:presLayoutVars>
          <dgm:chMax val="0"/>
          <dgm:chPref val="0"/>
        </dgm:presLayoutVars>
      </dgm:prSet>
      <dgm:spPr/>
    </dgm:pt>
    <dgm:pt modelId="{434B0EE6-507C-4343-A32C-AF219F492508}" type="pres">
      <dgm:prSet presAssocID="{A258BC02-75D2-4D95-B65D-42D91C1D8760}" presName="desTx" presStyleLbl="revTx" presStyleIdx="3" presStyleCnt="6">
        <dgm:presLayoutVars/>
      </dgm:prSet>
      <dgm:spPr/>
    </dgm:pt>
    <dgm:pt modelId="{0AAF1F2D-B901-4F1A-885B-D4C9CFF0A7DA}" type="pres">
      <dgm:prSet presAssocID="{2922F26F-E112-4576-88D4-F955E285A568}" presName="sibTrans" presStyleCnt="0"/>
      <dgm:spPr/>
    </dgm:pt>
    <dgm:pt modelId="{76FBC521-91B8-4921-996F-A681F1C4C1BE}" type="pres">
      <dgm:prSet presAssocID="{17105122-C2A7-4C54-BA2C-9F091BC3906D}" presName="compNode" presStyleCnt="0"/>
      <dgm:spPr/>
    </dgm:pt>
    <dgm:pt modelId="{6D0F2037-6CC1-4BB7-B668-F13396EAD7D7}" type="pres">
      <dgm:prSet presAssocID="{17105122-C2A7-4C54-BA2C-9F091BC3906D}" presName="bgRect" presStyleLbl="bgShp" presStyleIdx="2" presStyleCnt="3"/>
      <dgm:spPr/>
    </dgm:pt>
    <dgm:pt modelId="{77208475-E44F-4AB6-A764-53A2C4DE2BB2}" type="pres">
      <dgm:prSet presAssocID="{17105122-C2A7-4C54-BA2C-9F091BC390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BCF8D622-76ED-4871-A288-A8A9C3AE881B}" type="pres">
      <dgm:prSet presAssocID="{17105122-C2A7-4C54-BA2C-9F091BC3906D}" presName="spaceRect" presStyleCnt="0"/>
      <dgm:spPr/>
    </dgm:pt>
    <dgm:pt modelId="{87200046-B287-4B6E-BA4D-89A16A21C76C}" type="pres">
      <dgm:prSet presAssocID="{17105122-C2A7-4C54-BA2C-9F091BC3906D}" presName="parTx" presStyleLbl="revTx" presStyleIdx="4" presStyleCnt="6">
        <dgm:presLayoutVars>
          <dgm:chMax val="0"/>
          <dgm:chPref val="0"/>
        </dgm:presLayoutVars>
      </dgm:prSet>
      <dgm:spPr/>
    </dgm:pt>
    <dgm:pt modelId="{E4926EA7-2FDE-4E66-BE3E-05D52B407569}" type="pres">
      <dgm:prSet presAssocID="{17105122-C2A7-4C54-BA2C-9F091BC3906D}" presName="desTx" presStyleLbl="revTx" presStyleIdx="5" presStyleCnt="6">
        <dgm:presLayoutVars/>
      </dgm:prSet>
      <dgm:spPr/>
    </dgm:pt>
  </dgm:ptLst>
  <dgm:cxnLst>
    <dgm:cxn modelId="{FED55B1B-782B-43D1-9A15-C295A165FED7}" type="presOf" srcId="{634B6223-470E-4398-8E2F-8EE45342F257}" destId="{434B0EE6-507C-4343-A32C-AF219F492508}" srcOrd="0" destOrd="0" presId="urn:microsoft.com/office/officeart/2018/2/layout/IconVerticalSolidList"/>
    <dgm:cxn modelId="{F6B11B31-CDB3-47EA-87FE-DE4A773BB9FF}" type="presOf" srcId="{DE59D335-537D-4084-9C40-018F68711F3B}" destId="{B98722E8-3C57-4FC1-9C03-6947834923E1}" srcOrd="0" destOrd="0" presId="urn:microsoft.com/office/officeart/2018/2/layout/IconVerticalSolidList"/>
    <dgm:cxn modelId="{E41A6B33-D1CD-4338-8079-6959CB8B6546}" type="presOf" srcId="{17105122-C2A7-4C54-BA2C-9F091BC3906D}" destId="{87200046-B287-4B6E-BA4D-89A16A21C76C}" srcOrd="0" destOrd="0" presId="urn:microsoft.com/office/officeart/2018/2/layout/IconVerticalSolidList"/>
    <dgm:cxn modelId="{BB40025D-7B2F-426D-BA25-559750A6B7C6}" type="presOf" srcId="{ED223873-EA4E-4EDF-AA60-69783C6FFBCA}" destId="{95B28469-7E83-433B-8E57-EC5E4D548624}" srcOrd="0" destOrd="0" presId="urn:microsoft.com/office/officeart/2018/2/layout/IconVerticalSolidList"/>
    <dgm:cxn modelId="{B7FF3E41-2FB0-485C-8796-5989EBADB399}" type="presOf" srcId="{81D0DDBC-3BC9-4FE1-8B16-88D7E80316B3}" destId="{838BEED2-EC8E-474B-8308-0BFD86DD29C3}" srcOrd="0" destOrd="0" presId="urn:microsoft.com/office/officeart/2018/2/layout/IconVerticalSolidList"/>
    <dgm:cxn modelId="{F9746480-70E9-4631-9D34-D57877299B4E}" srcId="{ED223873-EA4E-4EDF-AA60-69783C6FFBCA}" destId="{81D0DDBC-3BC9-4FE1-8B16-88D7E80316B3}" srcOrd="0" destOrd="0" parTransId="{A2C9027B-7A03-4182-8D04-25374784E130}" sibTransId="{AA37B5CF-1F2D-48AF-B8FC-935A41893460}"/>
    <dgm:cxn modelId="{00A94597-4B0C-4C67-BC5C-F91CBD378470}" srcId="{81D0DDBC-3BC9-4FE1-8B16-88D7E80316B3}" destId="{DE59D335-537D-4084-9C40-018F68711F3B}" srcOrd="0" destOrd="0" parTransId="{236B6F4E-82F5-4C99-9931-8FA16A71247F}" sibTransId="{FEE08DF4-45F4-49C6-B882-2E82889F8A3E}"/>
    <dgm:cxn modelId="{D454189B-A70E-468F-8B4E-B6712300FBE4}" type="presOf" srcId="{A258BC02-75D2-4D95-B65D-42D91C1D8760}" destId="{9D516A26-AB67-4AC3-B31A-62A9A088AF56}" srcOrd="0" destOrd="0" presId="urn:microsoft.com/office/officeart/2018/2/layout/IconVerticalSolidList"/>
    <dgm:cxn modelId="{B2B5319D-DCF9-4D8D-BB73-8272E0EE54C4}" srcId="{A258BC02-75D2-4D95-B65D-42D91C1D8760}" destId="{634B6223-470E-4398-8E2F-8EE45342F257}" srcOrd="0" destOrd="0" parTransId="{64410515-8652-4AA5-B87E-DB70E97F4938}" sibTransId="{4FBAB03F-E9DB-4FDB-841C-9F8DFCD80ECA}"/>
    <dgm:cxn modelId="{59940CAA-5461-4ACC-8391-D000E0C2D7FC}" srcId="{17105122-C2A7-4C54-BA2C-9F091BC3906D}" destId="{43929255-E9DE-43B8-B298-31D45151B1B4}" srcOrd="0" destOrd="0" parTransId="{EA7424D2-00E0-4578-A9D8-D539BE817EF1}" sibTransId="{69C6565D-7254-4220-952B-9C2DABF345B1}"/>
    <dgm:cxn modelId="{9F1C5FB9-65CD-4716-9A02-E12C21EB76C8}" srcId="{ED223873-EA4E-4EDF-AA60-69783C6FFBCA}" destId="{17105122-C2A7-4C54-BA2C-9F091BC3906D}" srcOrd="2" destOrd="0" parTransId="{892C3BF1-AC54-4968-B90F-F6D6927E72E0}" sibTransId="{3633DD3C-7BE1-4287-832F-B0AA1A9575FF}"/>
    <dgm:cxn modelId="{4351D2DC-A316-477D-B86C-4EA729C4BFD7}" srcId="{ED223873-EA4E-4EDF-AA60-69783C6FFBCA}" destId="{A258BC02-75D2-4D95-B65D-42D91C1D8760}" srcOrd="1" destOrd="0" parTransId="{962DEC50-3774-4843-A863-F23134F0EDC0}" sibTransId="{2922F26F-E112-4576-88D4-F955E285A568}"/>
    <dgm:cxn modelId="{D9FF8EF9-C195-4E10-9F5D-FBE699664824}" type="presOf" srcId="{43929255-E9DE-43B8-B298-31D45151B1B4}" destId="{E4926EA7-2FDE-4E66-BE3E-05D52B407569}" srcOrd="0" destOrd="0" presId="urn:microsoft.com/office/officeart/2018/2/layout/IconVerticalSolidList"/>
    <dgm:cxn modelId="{5674B6D6-AC72-40E7-9995-B76ABD5EE2DA}" type="presParOf" srcId="{95B28469-7E83-433B-8E57-EC5E4D548624}" destId="{BF44726F-A3BF-4ECD-A152-7B1A17B75B98}" srcOrd="0" destOrd="0" presId="urn:microsoft.com/office/officeart/2018/2/layout/IconVerticalSolidList"/>
    <dgm:cxn modelId="{C0EA6842-33DC-43DF-AE26-9E2292A060DF}" type="presParOf" srcId="{BF44726F-A3BF-4ECD-A152-7B1A17B75B98}" destId="{743B7B79-6625-422B-9BAE-FB484456EE81}" srcOrd="0" destOrd="0" presId="urn:microsoft.com/office/officeart/2018/2/layout/IconVerticalSolidList"/>
    <dgm:cxn modelId="{27081471-1071-4197-8793-9E24D7E093B8}" type="presParOf" srcId="{BF44726F-A3BF-4ECD-A152-7B1A17B75B98}" destId="{825AE6F7-92A2-4587-B621-5905BB9CFF14}" srcOrd="1" destOrd="0" presId="urn:microsoft.com/office/officeart/2018/2/layout/IconVerticalSolidList"/>
    <dgm:cxn modelId="{ACA7C53A-D389-4D12-A4EC-1E272573D629}" type="presParOf" srcId="{BF44726F-A3BF-4ECD-A152-7B1A17B75B98}" destId="{30781834-3FF4-480B-B191-0279F0800B0B}" srcOrd="2" destOrd="0" presId="urn:microsoft.com/office/officeart/2018/2/layout/IconVerticalSolidList"/>
    <dgm:cxn modelId="{29E3B514-C916-40E5-B4EF-D80E56CA212D}" type="presParOf" srcId="{BF44726F-A3BF-4ECD-A152-7B1A17B75B98}" destId="{838BEED2-EC8E-474B-8308-0BFD86DD29C3}" srcOrd="3" destOrd="0" presId="urn:microsoft.com/office/officeart/2018/2/layout/IconVerticalSolidList"/>
    <dgm:cxn modelId="{838AECFB-E83D-45C5-9779-9DA5F1FBA34F}" type="presParOf" srcId="{BF44726F-A3BF-4ECD-A152-7B1A17B75B98}" destId="{B98722E8-3C57-4FC1-9C03-6947834923E1}" srcOrd="4" destOrd="0" presId="urn:microsoft.com/office/officeart/2018/2/layout/IconVerticalSolidList"/>
    <dgm:cxn modelId="{A33C75F3-62EC-4F2C-B2C2-0DF3BAB03013}" type="presParOf" srcId="{95B28469-7E83-433B-8E57-EC5E4D548624}" destId="{C5096E09-9DDB-4A6D-B881-A2150F8D2E2D}" srcOrd="1" destOrd="0" presId="urn:microsoft.com/office/officeart/2018/2/layout/IconVerticalSolidList"/>
    <dgm:cxn modelId="{F51B64E7-6D4F-4101-9F17-4392E22D010D}" type="presParOf" srcId="{95B28469-7E83-433B-8E57-EC5E4D548624}" destId="{462F077A-8326-4EB6-A8BB-84ABC58C645F}" srcOrd="2" destOrd="0" presId="urn:microsoft.com/office/officeart/2018/2/layout/IconVerticalSolidList"/>
    <dgm:cxn modelId="{A4D4F9F3-783E-4E92-BA03-489BBBA7A835}" type="presParOf" srcId="{462F077A-8326-4EB6-A8BB-84ABC58C645F}" destId="{0E4CCA6A-ADE5-407B-873F-EDABDEFADA10}" srcOrd="0" destOrd="0" presId="urn:microsoft.com/office/officeart/2018/2/layout/IconVerticalSolidList"/>
    <dgm:cxn modelId="{2D15D332-5BBF-48CD-9C4C-95EA79D2E75C}" type="presParOf" srcId="{462F077A-8326-4EB6-A8BB-84ABC58C645F}" destId="{E742A33E-D9A7-4441-AFE3-BE6DE484A287}" srcOrd="1" destOrd="0" presId="urn:microsoft.com/office/officeart/2018/2/layout/IconVerticalSolidList"/>
    <dgm:cxn modelId="{2201E776-C61B-4263-AB2B-D76037AD78FC}" type="presParOf" srcId="{462F077A-8326-4EB6-A8BB-84ABC58C645F}" destId="{4A690B47-CFC5-4605-BF9E-FB65F669C13E}" srcOrd="2" destOrd="0" presId="urn:microsoft.com/office/officeart/2018/2/layout/IconVerticalSolidList"/>
    <dgm:cxn modelId="{4B15118A-AB7B-4171-A9A3-EC10C0894715}" type="presParOf" srcId="{462F077A-8326-4EB6-A8BB-84ABC58C645F}" destId="{9D516A26-AB67-4AC3-B31A-62A9A088AF56}" srcOrd="3" destOrd="0" presId="urn:microsoft.com/office/officeart/2018/2/layout/IconVerticalSolidList"/>
    <dgm:cxn modelId="{A349EDFC-FF42-4858-B2F7-6431ADEFF153}" type="presParOf" srcId="{462F077A-8326-4EB6-A8BB-84ABC58C645F}" destId="{434B0EE6-507C-4343-A32C-AF219F492508}" srcOrd="4" destOrd="0" presId="urn:microsoft.com/office/officeart/2018/2/layout/IconVerticalSolidList"/>
    <dgm:cxn modelId="{6A0C689C-67E1-4EC0-975D-1DF30BBF7F29}" type="presParOf" srcId="{95B28469-7E83-433B-8E57-EC5E4D548624}" destId="{0AAF1F2D-B901-4F1A-885B-D4C9CFF0A7DA}" srcOrd="3" destOrd="0" presId="urn:microsoft.com/office/officeart/2018/2/layout/IconVerticalSolidList"/>
    <dgm:cxn modelId="{CE06F98C-E7DD-4C14-89F5-564A0A9D24B2}" type="presParOf" srcId="{95B28469-7E83-433B-8E57-EC5E4D548624}" destId="{76FBC521-91B8-4921-996F-A681F1C4C1BE}" srcOrd="4" destOrd="0" presId="urn:microsoft.com/office/officeart/2018/2/layout/IconVerticalSolidList"/>
    <dgm:cxn modelId="{3C5731F3-8325-4CB8-8C29-78425A707BE7}" type="presParOf" srcId="{76FBC521-91B8-4921-996F-A681F1C4C1BE}" destId="{6D0F2037-6CC1-4BB7-B668-F13396EAD7D7}" srcOrd="0" destOrd="0" presId="urn:microsoft.com/office/officeart/2018/2/layout/IconVerticalSolidList"/>
    <dgm:cxn modelId="{4ACF8DB3-766D-4336-9149-36A84B6053B1}" type="presParOf" srcId="{76FBC521-91B8-4921-996F-A681F1C4C1BE}" destId="{77208475-E44F-4AB6-A764-53A2C4DE2BB2}" srcOrd="1" destOrd="0" presId="urn:microsoft.com/office/officeart/2018/2/layout/IconVerticalSolidList"/>
    <dgm:cxn modelId="{F1A2465B-DF9D-43D7-9061-E3A50859440D}" type="presParOf" srcId="{76FBC521-91B8-4921-996F-A681F1C4C1BE}" destId="{BCF8D622-76ED-4871-A288-A8A9C3AE881B}" srcOrd="2" destOrd="0" presId="urn:microsoft.com/office/officeart/2018/2/layout/IconVerticalSolidList"/>
    <dgm:cxn modelId="{4738979C-F59D-408B-97C9-7991434098CE}" type="presParOf" srcId="{76FBC521-91B8-4921-996F-A681F1C4C1BE}" destId="{87200046-B287-4B6E-BA4D-89A16A21C76C}" srcOrd="3" destOrd="0" presId="urn:microsoft.com/office/officeart/2018/2/layout/IconVerticalSolidList"/>
    <dgm:cxn modelId="{2C3BC99B-FC07-4947-A4C2-6C65631F6E60}" type="presParOf" srcId="{76FBC521-91B8-4921-996F-A681F1C4C1BE}" destId="{E4926EA7-2FDE-4E66-BE3E-05D52B40756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125155-1725-4E67-8DA3-33E7913618CF}" type="doc">
      <dgm:prSet loTypeId="urn:microsoft.com/office/officeart/2005/8/layout/h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7D9D043-0277-4A27-9FAE-354025DC70B4}">
      <dgm:prSet/>
      <dgm:spPr/>
      <dgm:t>
        <a:bodyPr/>
        <a:lstStyle/>
        <a:p>
          <a:r>
            <a:rPr lang="en-US"/>
            <a:t>Always</a:t>
          </a:r>
        </a:p>
      </dgm:t>
    </dgm:pt>
    <dgm:pt modelId="{01479980-49D9-4B87-AA45-0EB8CFF56B68}" type="parTrans" cxnId="{A643E69B-DCE2-4EC1-B84C-13BB2F3A550A}">
      <dgm:prSet/>
      <dgm:spPr/>
      <dgm:t>
        <a:bodyPr/>
        <a:lstStyle/>
        <a:p>
          <a:endParaRPr lang="en-US"/>
        </a:p>
      </dgm:t>
    </dgm:pt>
    <dgm:pt modelId="{77A6F93E-C8B4-45A3-B0C0-F3F499853655}" type="sibTrans" cxnId="{A643E69B-DCE2-4EC1-B84C-13BB2F3A550A}">
      <dgm:prSet/>
      <dgm:spPr/>
      <dgm:t>
        <a:bodyPr/>
        <a:lstStyle/>
        <a:p>
          <a:endParaRPr lang="en-US"/>
        </a:p>
      </dgm:t>
    </dgm:pt>
    <dgm:pt modelId="{E79EE11B-75FC-456B-A270-CD3F89C26D62}">
      <dgm:prSet/>
      <dgm:spPr/>
      <dgm:t>
        <a:bodyPr/>
        <a:lstStyle/>
        <a:p>
          <a:r>
            <a:rPr lang="en-US" dirty="0"/>
            <a:t>Hear the message from start to finish</a:t>
          </a:r>
        </a:p>
      </dgm:t>
    </dgm:pt>
    <dgm:pt modelId="{4A138AD0-77C7-4156-A725-0614C9CA1FD3}" type="parTrans" cxnId="{6DB50A4D-28B6-4584-B854-7A3C358776B4}">
      <dgm:prSet/>
      <dgm:spPr/>
      <dgm:t>
        <a:bodyPr/>
        <a:lstStyle/>
        <a:p>
          <a:endParaRPr lang="en-US"/>
        </a:p>
      </dgm:t>
    </dgm:pt>
    <dgm:pt modelId="{9B5DD044-E4E6-49D8-9F0D-50327D5FAE4D}" type="sibTrans" cxnId="{6DB50A4D-28B6-4584-B854-7A3C358776B4}">
      <dgm:prSet/>
      <dgm:spPr/>
      <dgm:t>
        <a:bodyPr/>
        <a:lstStyle/>
        <a:p>
          <a:endParaRPr lang="en-US"/>
        </a:p>
      </dgm:t>
    </dgm:pt>
    <dgm:pt modelId="{61565400-DA68-4219-BD43-3A13A9AE2981}">
      <dgm:prSet/>
      <dgm:spPr/>
      <dgm:t>
        <a:bodyPr/>
        <a:lstStyle/>
        <a:p>
          <a:r>
            <a:rPr lang="en-US"/>
            <a:t>Take an attitude of empathy</a:t>
          </a:r>
        </a:p>
      </dgm:t>
    </dgm:pt>
    <dgm:pt modelId="{BE7516E8-C229-4B5B-A68D-8AA09E64A26F}" type="parTrans" cxnId="{E09BAFE8-EE87-4F2B-A841-881F9CEF4A6B}">
      <dgm:prSet/>
      <dgm:spPr/>
      <dgm:t>
        <a:bodyPr/>
        <a:lstStyle/>
        <a:p>
          <a:endParaRPr lang="en-US"/>
        </a:p>
      </dgm:t>
    </dgm:pt>
    <dgm:pt modelId="{23FB5915-6F99-4817-913A-1B21B2F946C4}" type="sibTrans" cxnId="{E09BAFE8-EE87-4F2B-A841-881F9CEF4A6B}">
      <dgm:prSet/>
      <dgm:spPr/>
      <dgm:t>
        <a:bodyPr/>
        <a:lstStyle/>
        <a:p>
          <a:endParaRPr lang="en-US"/>
        </a:p>
      </dgm:t>
    </dgm:pt>
    <dgm:pt modelId="{FFC5A314-5605-4DF5-9447-1061F0C3DDBE}">
      <dgm:prSet/>
      <dgm:spPr/>
      <dgm:t>
        <a:bodyPr/>
        <a:lstStyle/>
        <a:p>
          <a:r>
            <a:rPr lang="en-US"/>
            <a:t>Never</a:t>
          </a:r>
        </a:p>
      </dgm:t>
    </dgm:pt>
    <dgm:pt modelId="{BB4EB242-F998-4B0B-B9D7-C7FA24FE3954}" type="parTrans" cxnId="{77DD5B3D-B47D-4CA0-8620-E6ECBAF6B3B4}">
      <dgm:prSet/>
      <dgm:spPr/>
      <dgm:t>
        <a:bodyPr/>
        <a:lstStyle/>
        <a:p>
          <a:endParaRPr lang="en-US"/>
        </a:p>
      </dgm:t>
    </dgm:pt>
    <dgm:pt modelId="{057F66E0-0B15-48ED-880E-C0FFEB7D5520}" type="sibTrans" cxnId="{77DD5B3D-B47D-4CA0-8620-E6ECBAF6B3B4}">
      <dgm:prSet/>
      <dgm:spPr/>
      <dgm:t>
        <a:bodyPr/>
        <a:lstStyle/>
        <a:p>
          <a:endParaRPr lang="en-US"/>
        </a:p>
      </dgm:t>
    </dgm:pt>
    <dgm:pt modelId="{C0C0863C-4CA6-471E-A64D-7EBD29424464}">
      <dgm:prSet/>
      <dgm:spPr/>
      <dgm:t>
        <a:bodyPr/>
        <a:lstStyle/>
        <a:p>
          <a:r>
            <a:rPr lang="en-US" dirty="0"/>
            <a:t>Interrupt</a:t>
          </a:r>
        </a:p>
      </dgm:t>
    </dgm:pt>
    <dgm:pt modelId="{9D8F36E4-A619-4CC5-B84F-F7CD94B509D4}" type="parTrans" cxnId="{EA8F78B1-CBA1-453E-A1B6-FB993C1E383A}">
      <dgm:prSet/>
      <dgm:spPr/>
      <dgm:t>
        <a:bodyPr/>
        <a:lstStyle/>
        <a:p>
          <a:endParaRPr lang="en-US"/>
        </a:p>
      </dgm:t>
    </dgm:pt>
    <dgm:pt modelId="{65C681F2-62F8-4B1B-970C-821A70C94FD2}" type="sibTrans" cxnId="{EA8F78B1-CBA1-453E-A1B6-FB993C1E383A}">
      <dgm:prSet/>
      <dgm:spPr/>
      <dgm:t>
        <a:bodyPr/>
        <a:lstStyle/>
        <a:p>
          <a:endParaRPr lang="en-US"/>
        </a:p>
      </dgm:t>
    </dgm:pt>
    <dgm:pt modelId="{D377F864-B096-4DD7-99EE-B17EE93E6F92}">
      <dgm:prSet/>
      <dgm:spPr/>
      <dgm:t>
        <a:bodyPr/>
        <a:lstStyle/>
        <a:p>
          <a:r>
            <a:rPr lang="en-US"/>
            <a:t>Offer advice</a:t>
          </a:r>
        </a:p>
      </dgm:t>
    </dgm:pt>
    <dgm:pt modelId="{8857AE43-2067-4EA6-B2C6-D090EDF6F36B}" type="parTrans" cxnId="{336A3A8B-57DA-4C8C-8730-140A03A8CBAF}">
      <dgm:prSet/>
      <dgm:spPr/>
      <dgm:t>
        <a:bodyPr/>
        <a:lstStyle/>
        <a:p>
          <a:endParaRPr lang="en-US"/>
        </a:p>
      </dgm:t>
    </dgm:pt>
    <dgm:pt modelId="{D2EFC571-B08C-4F37-ADF8-0CA35AB72EA5}" type="sibTrans" cxnId="{336A3A8B-57DA-4C8C-8730-140A03A8CBAF}">
      <dgm:prSet/>
      <dgm:spPr/>
      <dgm:t>
        <a:bodyPr/>
        <a:lstStyle/>
        <a:p>
          <a:endParaRPr lang="en-US"/>
        </a:p>
      </dgm:t>
    </dgm:pt>
    <dgm:pt modelId="{3E778E47-8C11-4FE1-8E7F-540CFB91976A}">
      <dgm:prSet/>
      <dgm:spPr/>
      <dgm:t>
        <a:bodyPr/>
        <a:lstStyle/>
        <a:p>
          <a:r>
            <a:rPr lang="en-US"/>
            <a:t>Counter</a:t>
          </a:r>
        </a:p>
      </dgm:t>
    </dgm:pt>
    <dgm:pt modelId="{A8527C89-1EB6-4132-A77F-9EE4ADB30219}" type="parTrans" cxnId="{207DC517-5858-4406-801C-0FAD3ACA38A0}">
      <dgm:prSet/>
      <dgm:spPr/>
      <dgm:t>
        <a:bodyPr/>
        <a:lstStyle/>
        <a:p>
          <a:endParaRPr lang="en-US"/>
        </a:p>
      </dgm:t>
    </dgm:pt>
    <dgm:pt modelId="{DA8A1103-D5FA-45F2-BB3E-D0C3A374EFDE}" type="sibTrans" cxnId="{207DC517-5858-4406-801C-0FAD3ACA38A0}">
      <dgm:prSet/>
      <dgm:spPr/>
      <dgm:t>
        <a:bodyPr/>
        <a:lstStyle/>
        <a:p>
          <a:endParaRPr lang="en-US"/>
        </a:p>
      </dgm:t>
    </dgm:pt>
    <dgm:pt modelId="{AA05C45E-5B98-4422-A2BD-92D4F9494F5D}">
      <dgm:prSet/>
      <dgm:spPr/>
      <dgm:t>
        <a:bodyPr/>
        <a:lstStyle/>
        <a:p>
          <a:r>
            <a:rPr lang="en-US" dirty="0"/>
            <a:t>Involve your own logic</a:t>
          </a:r>
        </a:p>
      </dgm:t>
    </dgm:pt>
    <dgm:pt modelId="{75D443A1-4977-4D45-A352-A89AED886FBA}" type="parTrans" cxnId="{332EDD14-E9C6-4174-A955-891ACAA81A36}">
      <dgm:prSet/>
      <dgm:spPr/>
      <dgm:t>
        <a:bodyPr/>
        <a:lstStyle/>
        <a:p>
          <a:endParaRPr lang="en-US"/>
        </a:p>
      </dgm:t>
    </dgm:pt>
    <dgm:pt modelId="{98ABC5F2-3F06-417B-A3F9-21C7F49B03E3}" type="sibTrans" cxnId="{332EDD14-E9C6-4174-A955-891ACAA81A36}">
      <dgm:prSet/>
      <dgm:spPr/>
      <dgm:t>
        <a:bodyPr/>
        <a:lstStyle/>
        <a:p>
          <a:endParaRPr lang="en-US"/>
        </a:p>
      </dgm:t>
    </dgm:pt>
    <dgm:pt modelId="{66DAC5E1-0A6F-429C-97DB-7BE7A05626FE}" type="pres">
      <dgm:prSet presAssocID="{26125155-1725-4E67-8DA3-33E7913618CF}" presName="Name0" presStyleCnt="0">
        <dgm:presLayoutVars>
          <dgm:dir/>
          <dgm:animLvl val="lvl"/>
          <dgm:resizeHandles val="exact"/>
        </dgm:presLayoutVars>
      </dgm:prSet>
      <dgm:spPr/>
    </dgm:pt>
    <dgm:pt modelId="{C4D74BF8-803D-4C98-9A1C-A48E118D9315}" type="pres">
      <dgm:prSet presAssocID="{57D9D043-0277-4A27-9FAE-354025DC70B4}" presName="composite" presStyleCnt="0"/>
      <dgm:spPr/>
    </dgm:pt>
    <dgm:pt modelId="{2594CDFA-F143-4425-AB19-AC1F2C8E9A12}" type="pres">
      <dgm:prSet presAssocID="{57D9D043-0277-4A27-9FAE-354025DC70B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8412345-6DEE-4878-BB12-A221B2AADD4D}" type="pres">
      <dgm:prSet presAssocID="{57D9D043-0277-4A27-9FAE-354025DC70B4}" presName="desTx" presStyleLbl="alignAccFollowNode1" presStyleIdx="0" presStyleCnt="2">
        <dgm:presLayoutVars>
          <dgm:bulletEnabled val="1"/>
        </dgm:presLayoutVars>
      </dgm:prSet>
      <dgm:spPr/>
    </dgm:pt>
    <dgm:pt modelId="{84444923-5057-40FF-94D9-025AF0549E9D}" type="pres">
      <dgm:prSet presAssocID="{77A6F93E-C8B4-45A3-B0C0-F3F499853655}" presName="space" presStyleCnt="0"/>
      <dgm:spPr/>
    </dgm:pt>
    <dgm:pt modelId="{7629B930-1837-4462-827A-DED62956912C}" type="pres">
      <dgm:prSet presAssocID="{FFC5A314-5605-4DF5-9447-1061F0C3DDBE}" presName="composite" presStyleCnt="0"/>
      <dgm:spPr/>
    </dgm:pt>
    <dgm:pt modelId="{359C8A83-0764-47BC-AF85-C95DACE4021A}" type="pres">
      <dgm:prSet presAssocID="{FFC5A314-5605-4DF5-9447-1061F0C3DDB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79F9074-B94D-4FFF-BB89-2FA66CAF8CA1}" type="pres">
      <dgm:prSet presAssocID="{FFC5A314-5605-4DF5-9447-1061F0C3DDB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FDE6202-C602-4ED1-8B43-C70394A950B4}" type="presOf" srcId="{26125155-1725-4E67-8DA3-33E7913618CF}" destId="{66DAC5E1-0A6F-429C-97DB-7BE7A05626FE}" srcOrd="0" destOrd="0" presId="urn:microsoft.com/office/officeart/2005/8/layout/hList1"/>
    <dgm:cxn modelId="{332EDD14-E9C6-4174-A955-891ACAA81A36}" srcId="{FFC5A314-5605-4DF5-9447-1061F0C3DDBE}" destId="{AA05C45E-5B98-4422-A2BD-92D4F9494F5D}" srcOrd="3" destOrd="0" parTransId="{75D443A1-4977-4D45-A352-A89AED886FBA}" sibTransId="{98ABC5F2-3F06-417B-A3F9-21C7F49B03E3}"/>
    <dgm:cxn modelId="{207DC517-5858-4406-801C-0FAD3ACA38A0}" srcId="{FFC5A314-5605-4DF5-9447-1061F0C3DDBE}" destId="{3E778E47-8C11-4FE1-8E7F-540CFB91976A}" srcOrd="2" destOrd="0" parTransId="{A8527C89-1EB6-4132-A77F-9EE4ADB30219}" sibTransId="{DA8A1103-D5FA-45F2-BB3E-D0C3A374EFDE}"/>
    <dgm:cxn modelId="{112E4C1C-4986-469B-8964-3A72F7F6957E}" type="presOf" srcId="{61565400-DA68-4219-BD43-3A13A9AE2981}" destId="{A8412345-6DEE-4878-BB12-A221B2AADD4D}" srcOrd="0" destOrd="1" presId="urn:microsoft.com/office/officeart/2005/8/layout/hList1"/>
    <dgm:cxn modelId="{41F6123A-BB7E-40E5-AB29-62D9E87DA553}" type="presOf" srcId="{C0C0863C-4CA6-471E-A64D-7EBD29424464}" destId="{579F9074-B94D-4FFF-BB89-2FA66CAF8CA1}" srcOrd="0" destOrd="0" presId="urn:microsoft.com/office/officeart/2005/8/layout/hList1"/>
    <dgm:cxn modelId="{77DD5B3D-B47D-4CA0-8620-E6ECBAF6B3B4}" srcId="{26125155-1725-4E67-8DA3-33E7913618CF}" destId="{FFC5A314-5605-4DF5-9447-1061F0C3DDBE}" srcOrd="1" destOrd="0" parTransId="{BB4EB242-F998-4B0B-B9D7-C7FA24FE3954}" sibTransId="{057F66E0-0B15-48ED-880E-C0FFEB7D5520}"/>
    <dgm:cxn modelId="{6DB50A4D-28B6-4584-B854-7A3C358776B4}" srcId="{57D9D043-0277-4A27-9FAE-354025DC70B4}" destId="{E79EE11B-75FC-456B-A270-CD3F89C26D62}" srcOrd="0" destOrd="0" parTransId="{4A138AD0-77C7-4156-A725-0614C9CA1FD3}" sibTransId="{9B5DD044-E4E6-49D8-9F0D-50327D5FAE4D}"/>
    <dgm:cxn modelId="{7FF2B47F-F608-4DE2-A47D-BBA77CA53F35}" type="presOf" srcId="{3E778E47-8C11-4FE1-8E7F-540CFB91976A}" destId="{579F9074-B94D-4FFF-BB89-2FA66CAF8CA1}" srcOrd="0" destOrd="2" presId="urn:microsoft.com/office/officeart/2005/8/layout/hList1"/>
    <dgm:cxn modelId="{336A3A8B-57DA-4C8C-8730-140A03A8CBAF}" srcId="{FFC5A314-5605-4DF5-9447-1061F0C3DDBE}" destId="{D377F864-B096-4DD7-99EE-B17EE93E6F92}" srcOrd="1" destOrd="0" parTransId="{8857AE43-2067-4EA6-B2C6-D090EDF6F36B}" sibTransId="{D2EFC571-B08C-4F37-ADF8-0CA35AB72EA5}"/>
    <dgm:cxn modelId="{52080E92-7D2C-4762-93F1-6D92310F489D}" type="presOf" srcId="{D377F864-B096-4DD7-99EE-B17EE93E6F92}" destId="{579F9074-B94D-4FFF-BB89-2FA66CAF8CA1}" srcOrd="0" destOrd="1" presId="urn:microsoft.com/office/officeart/2005/8/layout/hList1"/>
    <dgm:cxn modelId="{A643E69B-DCE2-4EC1-B84C-13BB2F3A550A}" srcId="{26125155-1725-4E67-8DA3-33E7913618CF}" destId="{57D9D043-0277-4A27-9FAE-354025DC70B4}" srcOrd="0" destOrd="0" parTransId="{01479980-49D9-4B87-AA45-0EB8CFF56B68}" sibTransId="{77A6F93E-C8B4-45A3-B0C0-F3F499853655}"/>
    <dgm:cxn modelId="{EA8F78B1-CBA1-453E-A1B6-FB993C1E383A}" srcId="{FFC5A314-5605-4DF5-9447-1061F0C3DDBE}" destId="{C0C0863C-4CA6-471E-A64D-7EBD29424464}" srcOrd="0" destOrd="0" parTransId="{9D8F36E4-A619-4CC5-B84F-F7CD94B509D4}" sibTransId="{65C681F2-62F8-4B1B-970C-821A70C94FD2}"/>
    <dgm:cxn modelId="{F4383ADE-200C-4BC2-B9AF-F6100730EFA4}" type="presOf" srcId="{E79EE11B-75FC-456B-A270-CD3F89C26D62}" destId="{A8412345-6DEE-4878-BB12-A221B2AADD4D}" srcOrd="0" destOrd="0" presId="urn:microsoft.com/office/officeart/2005/8/layout/hList1"/>
    <dgm:cxn modelId="{B6D7B7E2-6111-4EE7-92E5-8D60A87D577D}" type="presOf" srcId="{FFC5A314-5605-4DF5-9447-1061F0C3DDBE}" destId="{359C8A83-0764-47BC-AF85-C95DACE4021A}" srcOrd="0" destOrd="0" presId="urn:microsoft.com/office/officeart/2005/8/layout/hList1"/>
    <dgm:cxn modelId="{E09BAFE8-EE87-4F2B-A841-881F9CEF4A6B}" srcId="{57D9D043-0277-4A27-9FAE-354025DC70B4}" destId="{61565400-DA68-4219-BD43-3A13A9AE2981}" srcOrd="1" destOrd="0" parTransId="{BE7516E8-C229-4B5B-A68D-8AA09E64A26F}" sibTransId="{23FB5915-6F99-4817-913A-1B21B2F946C4}"/>
    <dgm:cxn modelId="{5265B0FC-185B-477D-9685-70E14F19F348}" type="presOf" srcId="{57D9D043-0277-4A27-9FAE-354025DC70B4}" destId="{2594CDFA-F143-4425-AB19-AC1F2C8E9A12}" srcOrd="0" destOrd="0" presId="urn:microsoft.com/office/officeart/2005/8/layout/hList1"/>
    <dgm:cxn modelId="{D7F197FF-9D17-4973-B8C1-1EFAC06E09F2}" type="presOf" srcId="{AA05C45E-5B98-4422-A2BD-92D4F9494F5D}" destId="{579F9074-B94D-4FFF-BB89-2FA66CAF8CA1}" srcOrd="0" destOrd="3" presId="urn:microsoft.com/office/officeart/2005/8/layout/hList1"/>
    <dgm:cxn modelId="{12920930-66A3-41A5-A50E-D26C6381F99E}" type="presParOf" srcId="{66DAC5E1-0A6F-429C-97DB-7BE7A05626FE}" destId="{C4D74BF8-803D-4C98-9A1C-A48E118D9315}" srcOrd="0" destOrd="0" presId="urn:microsoft.com/office/officeart/2005/8/layout/hList1"/>
    <dgm:cxn modelId="{B8E132E8-30AE-49DE-B4A7-8C9F7CD37196}" type="presParOf" srcId="{C4D74BF8-803D-4C98-9A1C-A48E118D9315}" destId="{2594CDFA-F143-4425-AB19-AC1F2C8E9A12}" srcOrd="0" destOrd="0" presId="urn:microsoft.com/office/officeart/2005/8/layout/hList1"/>
    <dgm:cxn modelId="{B12413C3-966C-40DF-8CC3-F20E8455DF75}" type="presParOf" srcId="{C4D74BF8-803D-4C98-9A1C-A48E118D9315}" destId="{A8412345-6DEE-4878-BB12-A221B2AADD4D}" srcOrd="1" destOrd="0" presId="urn:microsoft.com/office/officeart/2005/8/layout/hList1"/>
    <dgm:cxn modelId="{DEA2CB34-2A4C-46B4-B7F1-74384DCF6C1B}" type="presParOf" srcId="{66DAC5E1-0A6F-429C-97DB-7BE7A05626FE}" destId="{84444923-5057-40FF-94D9-025AF0549E9D}" srcOrd="1" destOrd="0" presId="urn:microsoft.com/office/officeart/2005/8/layout/hList1"/>
    <dgm:cxn modelId="{F96C97A8-3A95-46AC-9B78-EC40A77E5100}" type="presParOf" srcId="{66DAC5E1-0A6F-429C-97DB-7BE7A05626FE}" destId="{7629B930-1837-4462-827A-DED62956912C}" srcOrd="2" destOrd="0" presId="urn:microsoft.com/office/officeart/2005/8/layout/hList1"/>
    <dgm:cxn modelId="{3569BD3A-3278-4374-8A36-4EAA2830AF98}" type="presParOf" srcId="{7629B930-1837-4462-827A-DED62956912C}" destId="{359C8A83-0764-47BC-AF85-C95DACE4021A}" srcOrd="0" destOrd="0" presId="urn:microsoft.com/office/officeart/2005/8/layout/hList1"/>
    <dgm:cxn modelId="{07E6AF10-9BC5-4C38-A6BB-EB03CDCBDE6F}" type="presParOf" srcId="{7629B930-1837-4462-827A-DED62956912C}" destId="{579F9074-B94D-4FFF-BB89-2FA66CAF8CA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FD1FDC-C907-41AC-BB26-DE5F8955BB7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83D656-C87C-4680-8C05-ABE2938F34D0}">
      <dgm:prSet/>
      <dgm:spPr/>
      <dgm:t>
        <a:bodyPr/>
        <a:lstStyle/>
        <a:p>
          <a:r>
            <a:rPr lang="en-US" dirty="0"/>
            <a:t>Body language</a:t>
          </a:r>
        </a:p>
      </dgm:t>
      <dgm:extLst>
        <a:ext uri="{E40237B7-FDA0-4F09-8148-C483321AD2D9}">
          <dgm14:cNvPr xmlns:dgm14="http://schemas.microsoft.com/office/drawing/2010/diagram" id="0" name="" descr="Body language&#10;Tone of voice&#10;Facial expressions&#10;"/>
        </a:ext>
      </dgm:extLst>
    </dgm:pt>
    <dgm:pt modelId="{5582378F-38C7-40AE-BB3C-21BFDE3CDAEC}" type="parTrans" cxnId="{3AC4B268-FF69-4D5E-9E17-B9A6998AF59B}">
      <dgm:prSet/>
      <dgm:spPr/>
      <dgm:t>
        <a:bodyPr/>
        <a:lstStyle/>
        <a:p>
          <a:endParaRPr lang="en-US"/>
        </a:p>
      </dgm:t>
    </dgm:pt>
    <dgm:pt modelId="{461F064A-00C4-4E96-B34C-C61438200B2D}" type="sibTrans" cxnId="{3AC4B268-FF69-4D5E-9E17-B9A6998AF59B}">
      <dgm:prSet/>
      <dgm:spPr/>
      <dgm:t>
        <a:bodyPr/>
        <a:lstStyle/>
        <a:p>
          <a:endParaRPr lang="en-US"/>
        </a:p>
      </dgm:t>
    </dgm:pt>
    <dgm:pt modelId="{9C6AD8DF-D3A2-47FC-A9EF-E2C078B211D5}">
      <dgm:prSet/>
      <dgm:spPr/>
      <dgm:t>
        <a:bodyPr/>
        <a:lstStyle/>
        <a:p>
          <a:r>
            <a:rPr lang="en-US" dirty="0"/>
            <a:t>Tone of voice</a:t>
          </a:r>
        </a:p>
      </dgm:t>
      <dgm:extLst>
        <a:ext uri="{E40237B7-FDA0-4F09-8148-C483321AD2D9}">
          <dgm14:cNvPr xmlns:dgm14="http://schemas.microsoft.com/office/drawing/2010/diagram" id="0" name="" descr="Body language&#10;Tone of voice&#10;Facial expressions&#10;"/>
        </a:ext>
      </dgm:extLst>
    </dgm:pt>
    <dgm:pt modelId="{2F67E912-8890-458B-B747-613481BA22A9}" type="parTrans" cxnId="{59703EC6-080F-4BAC-B189-16E93BAE2B21}">
      <dgm:prSet/>
      <dgm:spPr/>
      <dgm:t>
        <a:bodyPr/>
        <a:lstStyle/>
        <a:p>
          <a:endParaRPr lang="en-US"/>
        </a:p>
      </dgm:t>
    </dgm:pt>
    <dgm:pt modelId="{B2EC5D75-935A-4AB7-978E-B160A7F75762}" type="sibTrans" cxnId="{59703EC6-080F-4BAC-B189-16E93BAE2B21}">
      <dgm:prSet/>
      <dgm:spPr/>
      <dgm:t>
        <a:bodyPr/>
        <a:lstStyle/>
        <a:p>
          <a:endParaRPr lang="en-US"/>
        </a:p>
      </dgm:t>
    </dgm:pt>
    <dgm:pt modelId="{32C01876-09FA-4564-9DEA-A285866E8C35}">
      <dgm:prSet/>
      <dgm:spPr/>
      <dgm:t>
        <a:bodyPr/>
        <a:lstStyle/>
        <a:p>
          <a:r>
            <a:rPr lang="en-US" dirty="0"/>
            <a:t>Facial expressions</a:t>
          </a:r>
        </a:p>
      </dgm:t>
      <dgm:extLst>
        <a:ext uri="{E40237B7-FDA0-4F09-8148-C483321AD2D9}">
          <dgm14:cNvPr xmlns:dgm14="http://schemas.microsoft.com/office/drawing/2010/diagram" id="0" name="" descr="Body language&#10;Tone of voice&#10;Facial expressions&#10;"/>
        </a:ext>
      </dgm:extLst>
    </dgm:pt>
    <dgm:pt modelId="{5C8E07C3-1300-48B9-9BB5-C8C1D6CF472D}" type="parTrans" cxnId="{4CB2FA4B-9B26-4115-B1BA-A0E83AE0F6AB}">
      <dgm:prSet/>
      <dgm:spPr/>
      <dgm:t>
        <a:bodyPr/>
        <a:lstStyle/>
        <a:p>
          <a:endParaRPr lang="en-US"/>
        </a:p>
      </dgm:t>
    </dgm:pt>
    <dgm:pt modelId="{60903A48-796B-486B-86AD-33E7C2429647}" type="sibTrans" cxnId="{4CB2FA4B-9B26-4115-B1BA-A0E83AE0F6AB}">
      <dgm:prSet/>
      <dgm:spPr/>
      <dgm:t>
        <a:bodyPr/>
        <a:lstStyle/>
        <a:p>
          <a:endParaRPr lang="en-US"/>
        </a:p>
      </dgm:t>
    </dgm:pt>
    <dgm:pt modelId="{B7BE0D44-6FB7-4281-9436-49CED6CF5278}" type="pres">
      <dgm:prSet presAssocID="{60FD1FDC-C907-41AC-BB26-DE5F8955BB7F}" presName="Name0" presStyleCnt="0">
        <dgm:presLayoutVars>
          <dgm:dir/>
          <dgm:resizeHandles val="exact"/>
        </dgm:presLayoutVars>
      </dgm:prSet>
      <dgm:spPr/>
    </dgm:pt>
    <dgm:pt modelId="{C8581174-89E9-4F5E-9A55-B35D281FC1A8}" type="pres">
      <dgm:prSet presAssocID="{1283D656-C87C-4680-8C05-ABE2938F34D0}" presName="composite" presStyleCnt="0"/>
      <dgm:spPr/>
    </dgm:pt>
    <dgm:pt modelId="{AF0FDDAA-3C81-4EF7-A955-C6D8A5A194A7}" type="pres">
      <dgm:prSet presAssocID="{1283D656-C87C-4680-8C05-ABE2938F34D0}" presName="rect1" presStyleLbl="trAlignAcc1" presStyleIdx="0" presStyleCnt="3">
        <dgm:presLayoutVars>
          <dgm:bulletEnabled val="1"/>
        </dgm:presLayoutVars>
      </dgm:prSet>
      <dgm:spPr/>
    </dgm:pt>
    <dgm:pt modelId="{ACF45A4C-73AE-46CE-BEA1-17B8850A3DAC}" type="pres">
      <dgm:prSet presAssocID="{1283D656-C87C-4680-8C05-ABE2938F34D0}" presName="rect2" presStyleLbl="fgImgPlace1" presStyleIdx="0" presStyleCnt="3" custLinFactNeighborX="29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Drawing Figure outline"/>
        </a:ext>
      </dgm:extLst>
    </dgm:pt>
    <dgm:pt modelId="{B43376BD-AB58-4F18-A7F8-7276C2B37C52}" type="pres">
      <dgm:prSet presAssocID="{461F064A-00C4-4E96-B34C-C61438200B2D}" presName="sibTrans" presStyleCnt="0"/>
      <dgm:spPr/>
    </dgm:pt>
    <dgm:pt modelId="{444CCD65-A0C5-4388-B1B8-E5407E2F2B9C}" type="pres">
      <dgm:prSet presAssocID="{9C6AD8DF-D3A2-47FC-A9EF-E2C078B211D5}" presName="composite" presStyleCnt="0"/>
      <dgm:spPr/>
    </dgm:pt>
    <dgm:pt modelId="{7558E12A-1368-433E-A07E-8D9090302BB6}" type="pres">
      <dgm:prSet presAssocID="{9C6AD8DF-D3A2-47FC-A9EF-E2C078B211D5}" presName="rect1" presStyleLbl="trAlignAcc1" presStyleIdx="1" presStyleCnt="3">
        <dgm:presLayoutVars>
          <dgm:bulletEnabled val="1"/>
        </dgm:presLayoutVars>
      </dgm:prSet>
      <dgm:spPr/>
    </dgm:pt>
    <dgm:pt modelId="{4F2F3EDE-5CA5-44CE-9A3B-F5DF744D2A3B}" type="pres">
      <dgm:prSet presAssocID="{9C6AD8DF-D3A2-47FC-A9EF-E2C078B211D5}" presName="rect2" presStyleLbl="fgImgPlace1" presStyleIdx="1" presStyleCnt="3" custLinFactNeighborX="29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Voice with solid fill"/>
        </a:ext>
      </dgm:extLst>
    </dgm:pt>
    <dgm:pt modelId="{B92AE592-B4B7-4D08-83C0-6C2B214E1A36}" type="pres">
      <dgm:prSet presAssocID="{B2EC5D75-935A-4AB7-978E-B160A7F75762}" presName="sibTrans" presStyleCnt="0"/>
      <dgm:spPr/>
    </dgm:pt>
    <dgm:pt modelId="{5225413A-5861-49AD-A487-61CA9E00599D}" type="pres">
      <dgm:prSet presAssocID="{32C01876-09FA-4564-9DEA-A285866E8C35}" presName="composite" presStyleCnt="0"/>
      <dgm:spPr/>
    </dgm:pt>
    <dgm:pt modelId="{2B63A473-7A1B-4261-8059-828D4202F018}" type="pres">
      <dgm:prSet presAssocID="{32C01876-09FA-4564-9DEA-A285866E8C35}" presName="rect1" presStyleLbl="trAlignAcc1" presStyleIdx="2" presStyleCnt="3">
        <dgm:presLayoutVars>
          <dgm:bulletEnabled val="1"/>
        </dgm:presLayoutVars>
      </dgm:prSet>
      <dgm:spPr/>
    </dgm:pt>
    <dgm:pt modelId="{704FF0D8-74DC-424D-830C-222F8457923A}" type="pres">
      <dgm:prSet presAssocID="{32C01876-09FA-4564-9DEA-A285866E8C35}" presName="rect2" presStyleLbl="fgImgPlace1" presStyleIdx="2" presStyleCnt="3" custLinFactNeighborX="29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Scared face outline outline"/>
        </a:ext>
      </dgm:extLst>
    </dgm:pt>
  </dgm:ptLst>
  <dgm:cxnLst>
    <dgm:cxn modelId="{3AC4B268-FF69-4D5E-9E17-B9A6998AF59B}" srcId="{60FD1FDC-C907-41AC-BB26-DE5F8955BB7F}" destId="{1283D656-C87C-4680-8C05-ABE2938F34D0}" srcOrd="0" destOrd="0" parTransId="{5582378F-38C7-40AE-BB3C-21BFDE3CDAEC}" sibTransId="{461F064A-00C4-4E96-B34C-C61438200B2D}"/>
    <dgm:cxn modelId="{4CB2FA4B-9B26-4115-B1BA-A0E83AE0F6AB}" srcId="{60FD1FDC-C907-41AC-BB26-DE5F8955BB7F}" destId="{32C01876-09FA-4564-9DEA-A285866E8C35}" srcOrd="2" destOrd="0" parTransId="{5C8E07C3-1300-48B9-9BB5-C8C1D6CF472D}" sibTransId="{60903A48-796B-486B-86AD-33E7C2429647}"/>
    <dgm:cxn modelId="{6A243C9F-F7D5-4718-8DA9-860243FABD4F}" type="presOf" srcId="{9C6AD8DF-D3A2-47FC-A9EF-E2C078B211D5}" destId="{7558E12A-1368-433E-A07E-8D9090302BB6}" srcOrd="0" destOrd="0" presId="urn:microsoft.com/office/officeart/2008/layout/PictureStrips"/>
    <dgm:cxn modelId="{59703EC6-080F-4BAC-B189-16E93BAE2B21}" srcId="{60FD1FDC-C907-41AC-BB26-DE5F8955BB7F}" destId="{9C6AD8DF-D3A2-47FC-A9EF-E2C078B211D5}" srcOrd="1" destOrd="0" parTransId="{2F67E912-8890-458B-B747-613481BA22A9}" sibTransId="{B2EC5D75-935A-4AB7-978E-B160A7F75762}"/>
    <dgm:cxn modelId="{4BC258D9-B113-432D-B5C0-F0AC487EBD0B}" type="presOf" srcId="{60FD1FDC-C907-41AC-BB26-DE5F8955BB7F}" destId="{B7BE0D44-6FB7-4281-9436-49CED6CF5278}" srcOrd="0" destOrd="0" presId="urn:microsoft.com/office/officeart/2008/layout/PictureStrips"/>
    <dgm:cxn modelId="{30A903E5-D0EB-4167-BB52-7E493F275224}" type="presOf" srcId="{1283D656-C87C-4680-8C05-ABE2938F34D0}" destId="{AF0FDDAA-3C81-4EF7-A955-C6D8A5A194A7}" srcOrd="0" destOrd="0" presId="urn:microsoft.com/office/officeart/2008/layout/PictureStrips"/>
    <dgm:cxn modelId="{46224CFB-59DB-4F5E-9905-972004927B1A}" type="presOf" srcId="{32C01876-09FA-4564-9DEA-A285866E8C35}" destId="{2B63A473-7A1B-4261-8059-828D4202F018}" srcOrd="0" destOrd="0" presId="urn:microsoft.com/office/officeart/2008/layout/PictureStrips"/>
    <dgm:cxn modelId="{6E742596-41DB-452D-A901-357CE3202062}" type="presParOf" srcId="{B7BE0D44-6FB7-4281-9436-49CED6CF5278}" destId="{C8581174-89E9-4F5E-9A55-B35D281FC1A8}" srcOrd="0" destOrd="0" presId="urn:microsoft.com/office/officeart/2008/layout/PictureStrips"/>
    <dgm:cxn modelId="{BE12C050-E4D8-417F-B75E-AD30A015A7FE}" type="presParOf" srcId="{C8581174-89E9-4F5E-9A55-B35D281FC1A8}" destId="{AF0FDDAA-3C81-4EF7-A955-C6D8A5A194A7}" srcOrd="0" destOrd="0" presId="urn:microsoft.com/office/officeart/2008/layout/PictureStrips"/>
    <dgm:cxn modelId="{1673476B-41ED-4E33-9B73-60D5AB4D46BC}" type="presParOf" srcId="{C8581174-89E9-4F5E-9A55-B35D281FC1A8}" destId="{ACF45A4C-73AE-46CE-BEA1-17B8850A3DAC}" srcOrd="1" destOrd="0" presId="urn:microsoft.com/office/officeart/2008/layout/PictureStrips"/>
    <dgm:cxn modelId="{7CD36956-EF36-4CC6-8560-B75A4E62A26C}" type="presParOf" srcId="{B7BE0D44-6FB7-4281-9436-49CED6CF5278}" destId="{B43376BD-AB58-4F18-A7F8-7276C2B37C52}" srcOrd="1" destOrd="0" presId="urn:microsoft.com/office/officeart/2008/layout/PictureStrips"/>
    <dgm:cxn modelId="{EAF7A1DF-AC7D-4657-8722-F447B2FCF17C}" type="presParOf" srcId="{B7BE0D44-6FB7-4281-9436-49CED6CF5278}" destId="{444CCD65-A0C5-4388-B1B8-E5407E2F2B9C}" srcOrd="2" destOrd="0" presId="urn:microsoft.com/office/officeart/2008/layout/PictureStrips"/>
    <dgm:cxn modelId="{F4B04FC9-754E-489C-8A4D-362A5743E9A4}" type="presParOf" srcId="{444CCD65-A0C5-4388-B1B8-E5407E2F2B9C}" destId="{7558E12A-1368-433E-A07E-8D9090302BB6}" srcOrd="0" destOrd="0" presId="urn:microsoft.com/office/officeart/2008/layout/PictureStrips"/>
    <dgm:cxn modelId="{D51F3E3F-3710-44B1-9D59-B5CD5236003D}" type="presParOf" srcId="{444CCD65-A0C5-4388-B1B8-E5407E2F2B9C}" destId="{4F2F3EDE-5CA5-44CE-9A3B-F5DF744D2A3B}" srcOrd="1" destOrd="0" presId="urn:microsoft.com/office/officeart/2008/layout/PictureStrips"/>
    <dgm:cxn modelId="{058F582F-B3A4-4F41-A22C-A9DC6F87E406}" type="presParOf" srcId="{B7BE0D44-6FB7-4281-9436-49CED6CF5278}" destId="{B92AE592-B4B7-4D08-83C0-6C2B214E1A36}" srcOrd="3" destOrd="0" presId="urn:microsoft.com/office/officeart/2008/layout/PictureStrips"/>
    <dgm:cxn modelId="{468B8B52-920C-4860-94E9-B30AC3817477}" type="presParOf" srcId="{B7BE0D44-6FB7-4281-9436-49CED6CF5278}" destId="{5225413A-5861-49AD-A487-61CA9E00599D}" srcOrd="4" destOrd="0" presId="urn:microsoft.com/office/officeart/2008/layout/PictureStrips"/>
    <dgm:cxn modelId="{559EA2E8-9E56-41CA-B046-9D1383DE3F40}" type="presParOf" srcId="{5225413A-5861-49AD-A487-61CA9E00599D}" destId="{2B63A473-7A1B-4261-8059-828D4202F018}" srcOrd="0" destOrd="0" presId="urn:microsoft.com/office/officeart/2008/layout/PictureStrips"/>
    <dgm:cxn modelId="{484E5AAF-2945-4D4E-9CBD-10DC515B7E8B}" type="presParOf" srcId="{5225413A-5861-49AD-A487-61CA9E00599D}" destId="{704FF0D8-74DC-424D-830C-222F8457923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BA5253-56D8-4D7E-B7F9-34FF815DB3F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D2C81A-AA21-411E-88DF-A4E82F886E24}">
      <dgm:prSet/>
      <dgm:spPr/>
      <dgm:t>
        <a:bodyPr/>
        <a:lstStyle/>
        <a:p>
          <a:pPr>
            <a:defRPr b="1"/>
          </a:pPr>
          <a:r>
            <a:rPr lang="en-US"/>
            <a:t>Form your message</a:t>
          </a:r>
        </a:p>
      </dgm:t>
    </dgm:pt>
    <dgm:pt modelId="{8BB5402F-E364-4A9F-B607-7DD24B97E105}" type="parTrans" cxnId="{2F977F39-107A-4534-B092-68052E7C5F72}">
      <dgm:prSet/>
      <dgm:spPr/>
      <dgm:t>
        <a:bodyPr/>
        <a:lstStyle/>
        <a:p>
          <a:endParaRPr lang="en-US"/>
        </a:p>
      </dgm:t>
    </dgm:pt>
    <dgm:pt modelId="{829B7789-FC0A-4107-A471-C732B2EC8E66}" type="sibTrans" cxnId="{2F977F39-107A-4534-B092-68052E7C5F72}">
      <dgm:prSet/>
      <dgm:spPr/>
      <dgm:t>
        <a:bodyPr/>
        <a:lstStyle/>
        <a:p>
          <a:endParaRPr lang="en-US"/>
        </a:p>
      </dgm:t>
    </dgm:pt>
    <dgm:pt modelId="{0EDFADD9-572C-4B10-827C-D02D72DD3D78}">
      <dgm:prSet/>
      <dgm:spPr/>
      <dgm:t>
        <a:bodyPr/>
        <a:lstStyle/>
        <a:p>
          <a:r>
            <a:rPr lang="en-US"/>
            <a:t>Consider your audience</a:t>
          </a:r>
        </a:p>
      </dgm:t>
    </dgm:pt>
    <dgm:pt modelId="{B01450DD-C617-4D31-A8E7-C6F784941868}" type="parTrans" cxnId="{C4849680-76A2-43CB-8B41-3E06A7DEAD05}">
      <dgm:prSet/>
      <dgm:spPr/>
      <dgm:t>
        <a:bodyPr/>
        <a:lstStyle/>
        <a:p>
          <a:endParaRPr lang="en-US"/>
        </a:p>
      </dgm:t>
    </dgm:pt>
    <dgm:pt modelId="{28F1617D-CE79-42F4-8672-D9AE5A59AB4D}" type="sibTrans" cxnId="{C4849680-76A2-43CB-8B41-3E06A7DEAD05}">
      <dgm:prSet/>
      <dgm:spPr/>
      <dgm:t>
        <a:bodyPr/>
        <a:lstStyle/>
        <a:p>
          <a:endParaRPr lang="en-US"/>
        </a:p>
      </dgm:t>
    </dgm:pt>
    <dgm:pt modelId="{E63D0AF5-4279-4156-B292-51A6E7A0881D}">
      <dgm:prSet/>
      <dgm:spPr/>
      <dgm:t>
        <a:bodyPr/>
        <a:lstStyle/>
        <a:p>
          <a:r>
            <a:rPr lang="en-US" dirty="0"/>
            <a:t>Think of how you can motivate them</a:t>
          </a:r>
        </a:p>
      </dgm:t>
    </dgm:pt>
    <dgm:pt modelId="{456B64B2-4913-42D2-9D8C-E1552123FE1A}" type="parTrans" cxnId="{FD76A535-6E0B-4420-B282-0F4690C78701}">
      <dgm:prSet/>
      <dgm:spPr/>
      <dgm:t>
        <a:bodyPr/>
        <a:lstStyle/>
        <a:p>
          <a:endParaRPr lang="en-US"/>
        </a:p>
      </dgm:t>
    </dgm:pt>
    <dgm:pt modelId="{AE58BE13-8407-453E-BDB0-83D571108A4A}" type="sibTrans" cxnId="{FD76A535-6E0B-4420-B282-0F4690C78701}">
      <dgm:prSet/>
      <dgm:spPr/>
      <dgm:t>
        <a:bodyPr/>
        <a:lstStyle/>
        <a:p>
          <a:endParaRPr lang="en-US"/>
        </a:p>
      </dgm:t>
    </dgm:pt>
    <dgm:pt modelId="{6E8B08C8-7736-4978-AA00-15472C63D15C}">
      <dgm:prSet/>
      <dgm:spPr/>
      <dgm:t>
        <a:bodyPr/>
        <a:lstStyle/>
        <a:p>
          <a:r>
            <a:rPr lang="en-US"/>
            <a:t>Show them your direction</a:t>
          </a:r>
        </a:p>
      </dgm:t>
    </dgm:pt>
    <dgm:pt modelId="{A3EDDCFC-26A6-48DF-BD61-019A5009B521}" type="parTrans" cxnId="{1818091F-6A18-40B6-89A8-4B34C4B0C6ED}">
      <dgm:prSet/>
      <dgm:spPr/>
      <dgm:t>
        <a:bodyPr/>
        <a:lstStyle/>
        <a:p>
          <a:endParaRPr lang="en-US"/>
        </a:p>
      </dgm:t>
    </dgm:pt>
    <dgm:pt modelId="{3583CFC9-D3EF-4D6C-9DCE-90B7EF30F94A}" type="sibTrans" cxnId="{1818091F-6A18-40B6-89A8-4B34C4B0C6ED}">
      <dgm:prSet/>
      <dgm:spPr/>
      <dgm:t>
        <a:bodyPr/>
        <a:lstStyle/>
        <a:p>
          <a:endParaRPr lang="en-US"/>
        </a:p>
      </dgm:t>
    </dgm:pt>
    <dgm:pt modelId="{C5D243D0-4E64-4BB5-ABAF-16560DBA67C8}">
      <dgm:prSet/>
      <dgm:spPr/>
      <dgm:t>
        <a:bodyPr/>
        <a:lstStyle/>
        <a:p>
          <a:pPr>
            <a:defRPr b="1"/>
          </a:pPr>
          <a:r>
            <a:rPr lang="en-US"/>
            <a:t>Convey your message</a:t>
          </a:r>
        </a:p>
      </dgm:t>
    </dgm:pt>
    <dgm:pt modelId="{9724B21B-C61D-4A56-A09A-183CA745F158}" type="parTrans" cxnId="{212D559D-B23D-4154-848A-3AB34747607C}">
      <dgm:prSet/>
      <dgm:spPr/>
      <dgm:t>
        <a:bodyPr/>
        <a:lstStyle/>
        <a:p>
          <a:endParaRPr lang="en-US"/>
        </a:p>
      </dgm:t>
    </dgm:pt>
    <dgm:pt modelId="{11F8D19D-4B51-4012-BAC3-275CB854836B}" type="sibTrans" cxnId="{212D559D-B23D-4154-848A-3AB34747607C}">
      <dgm:prSet/>
      <dgm:spPr/>
      <dgm:t>
        <a:bodyPr/>
        <a:lstStyle/>
        <a:p>
          <a:endParaRPr lang="en-US"/>
        </a:p>
      </dgm:t>
    </dgm:pt>
    <dgm:pt modelId="{71771A8E-8FDF-403E-8A36-8E103854C6C8}">
      <dgm:prSet/>
      <dgm:spPr/>
      <dgm:t>
        <a:bodyPr/>
        <a:lstStyle/>
        <a:p>
          <a:r>
            <a:rPr lang="en-US"/>
            <a:t>Engage with them</a:t>
          </a:r>
        </a:p>
      </dgm:t>
    </dgm:pt>
    <dgm:pt modelId="{F45D29B7-8D19-4E12-9D2D-639F15D037A1}" type="parTrans" cxnId="{60FC6472-6FE5-4D7B-A678-B016285FD302}">
      <dgm:prSet/>
      <dgm:spPr/>
      <dgm:t>
        <a:bodyPr/>
        <a:lstStyle/>
        <a:p>
          <a:endParaRPr lang="en-US"/>
        </a:p>
      </dgm:t>
    </dgm:pt>
    <dgm:pt modelId="{F82FF6B6-7E8D-4469-8BD2-DEC504B4B73A}" type="sibTrans" cxnId="{60FC6472-6FE5-4D7B-A678-B016285FD302}">
      <dgm:prSet/>
      <dgm:spPr/>
      <dgm:t>
        <a:bodyPr/>
        <a:lstStyle/>
        <a:p>
          <a:endParaRPr lang="en-US"/>
        </a:p>
      </dgm:t>
    </dgm:pt>
    <dgm:pt modelId="{341976FB-09A5-43F6-A227-27815DC61E11}">
      <dgm:prSet/>
      <dgm:spPr/>
      <dgm:t>
        <a:bodyPr/>
        <a:lstStyle/>
        <a:p>
          <a:r>
            <a:rPr lang="en-US"/>
            <a:t>Ask them questions</a:t>
          </a:r>
        </a:p>
      </dgm:t>
    </dgm:pt>
    <dgm:pt modelId="{AD2D3875-FDA9-4FA4-B2B4-C62307920DEA}" type="parTrans" cxnId="{BE8DF1AA-2E55-4A4C-A7A1-66949929489A}">
      <dgm:prSet/>
      <dgm:spPr/>
      <dgm:t>
        <a:bodyPr/>
        <a:lstStyle/>
        <a:p>
          <a:endParaRPr lang="en-US"/>
        </a:p>
      </dgm:t>
    </dgm:pt>
    <dgm:pt modelId="{AD5C2862-7055-4FB9-85BE-4F4356B12EF5}" type="sibTrans" cxnId="{BE8DF1AA-2E55-4A4C-A7A1-66949929489A}">
      <dgm:prSet/>
      <dgm:spPr/>
      <dgm:t>
        <a:bodyPr/>
        <a:lstStyle/>
        <a:p>
          <a:endParaRPr lang="en-US"/>
        </a:p>
      </dgm:t>
    </dgm:pt>
    <dgm:pt modelId="{AE4FF94F-423E-44B8-91C7-1B57F4663020}">
      <dgm:prSet/>
      <dgm:spPr/>
      <dgm:t>
        <a:bodyPr/>
        <a:lstStyle/>
        <a:p>
          <a:r>
            <a:rPr lang="en-US"/>
            <a:t>Give them the floor</a:t>
          </a:r>
        </a:p>
      </dgm:t>
    </dgm:pt>
    <dgm:pt modelId="{E1371A0B-3B03-4CA0-BC8C-0E479DAAB729}" type="parTrans" cxnId="{49BBA781-8A8F-4927-9FC7-F54A0F26E36F}">
      <dgm:prSet/>
      <dgm:spPr/>
      <dgm:t>
        <a:bodyPr/>
        <a:lstStyle/>
        <a:p>
          <a:endParaRPr lang="en-US"/>
        </a:p>
      </dgm:t>
    </dgm:pt>
    <dgm:pt modelId="{1F3DC623-9B52-4E9D-B7E4-AD76F7CBD162}" type="sibTrans" cxnId="{49BBA781-8A8F-4927-9FC7-F54A0F26E36F}">
      <dgm:prSet/>
      <dgm:spPr/>
      <dgm:t>
        <a:bodyPr/>
        <a:lstStyle/>
        <a:p>
          <a:endParaRPr lang="en-US"/>
        </a:p>
      </dgm:t>
    </dgm:pt>
    <dgm:pt modelId="{78A7CC2E-9EC7-4997-A5D3-198C87881103}">
      <dgm:prSet/>
      <dgm:spPr/>
      <dgm:t>
        <a:bodyPr/>
        <a:lstStyle/>
        <a:p>
          <a:r>
            <a:rPr lang="en-US" dirty="0"/>
            <a:t>Use images</a:t>
          </a:r>
        </a:p>
      </dgm:t>
    </dgm:pt>
    <dgm:pt modelId="{B17435A9-1818-484E-9C61-E4DDD6737580}" type="parTrans" cxnId="{6B549DE2-7958-4991-AEFA-6025711C7E92}">
      <dgm:prSet/>
      <dgm:spPr/>
      <dgm:t>
        <a:bodyPr/>
        <a:lstStyle/>
        <a:p>
          <a:endParaRPr lang="en-US"/>
        </a:p>
      </dgm:t>
    </dgm:pt>
    <dgm:pt modelId="{7A092A4E-0B75-492F-8B5B-4A10F8BE68CC}" type="sibTrans" cxnId="{6B549DE2-7958-4991-AEFA-6025711C7E92}">
      <dgm:prSet/>
      <dgm:spPr/>
      <dgm:t>
        <a:bodyPr/>
        <a:lstStyle/>
        <a:p>
          <a:endParaRPr lang="en-US"/>
        </a:p>
      </dgm:t>
    </dgm:pt>
    <dgm:pt modelId="{96D0D29D-DBCB-483C-A19C-CF68DF6F2605}" type="pres">
      <dgm:prSet presAssocID="{98BA5253-56D8-4D7E-B7F9-34FF815DB3F9}" presName="root" presStyleCnt="0">
        <dgm:presLayoutVars>
          <dgm:dir/>
          <dgm:resizeHandles val="exact"/>
        </dgm:presLayoutVars>
      </dgm:prSet>
      <dgm:spPr/>
    </dgm:pt>
    <dgm:pt modelId="{85E96CC9-7B00-4AAD-A36B-19B215D17CA8}" type="pres">
      <dgm:prSet presAssocID="{E7D2C81A-AA21-411E-88DF-A4E82F886E24}" presName="compNode" presStyleCnt="0"/>
      <dgm:spPr/>
    </dgm:pt>
    <dgm:pt modelId="{AAF68E77-2BDB-44CC-AC04-3E352C20B41C}" type="pres">
      <dgm:prSet presAssocID="{E7D2C81A-AA21-411E-88DF-A4E82F886E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 with solid fill"/>
        </a:ext>
      </dgm:extLst>
    </dgm:pt>
    <dgm:pt modelId="{0BAF50B0-B495-4E32-8EE7-51F8E5FE7DB3}" type="pres">
      <dgm:prSet presAssocID="{E7D2C81A-AA21-411E-88DF-A4E82F886E24}" presName="iconSpace" presStyleCnt="0"/>
      <dgm:spPr/>
    </dgm:pt>
    <dgm:pt modelId="{E8B190A9-F2B9-4A58-ABB6-A445163EAD84}" type="pres">
      <dgm:prSet presAssocID="{E7D2C81A-AA21-411E-88DF-A4E82F886E24}" presName="parTx" presStyleLbl="revTx" presStyleIdx="0" presStyleCnt="4">
        <dgm:presLayoutVars>
          <dgm:chMax val="0"/>
          <dgm:chPref val="0"/>
        </dgm:presLayoutVars>
      </dgm:prSet>
      <dgm:spPr/>
    </dgm:pt>
    <dgm:pt modelId="{9D43FFEE-6979-4DFD-89DF-ACE2B83CEC93}" type="pres">
      <dgm:prSet presAssocID="{E7D2C81A-AA21-411E-88DF-A4E82F886E24}" presName="txSpace" presStyleCnt="0"/>
      <dgm:spPr/>
    </dgm:pt>
    <dgm:pt modelId="{49E94E42-4066-419C-86D5-3B09F6EA4802}" type="pres">
      <dgm:prSet presAssocID="{E7D2C81A-AA21-411E-88DF-A4E82F886E24}" presName="desTx" presStyleLbl="revTx" presStyleIdx="1" presStyleCnt="4">
        <dgm:presLayoutVars/>
      </dgm:prSet>
      <dgm:spPr/>
    </dgm:pt>
    <dgm:pt modelId="{B367B42F-8F95-48DF-A2F8-68EB94ACAB5C}" type="pres">
      <dgm:prSet presAssocID="{829B7789-FC0A-4107-A471-C732B2EC8E66}" presName="sibTrans" presStyleCnt="0"/>
      <dgm:spPr/>
    </dgm:pt>
    <dgm:pt modelId="{4EC7CDD2-1CEC-442E-B13E-F683414F9D4A}" type="pres">
      <dgm:prSet presAssocID="{C5D243D0-4E64-4BB5-ABAF-16560DBA67C8}" presName="compNode" presStyleCnt="0"/>
      <dgm:spPr/>
    </dgm:pt>
    <dgm:pt modelId="{36F43CE3-17A3-431B-ADEE-6C3EBCECB675}" type="pres">
      <dgm:prSet presAssocID="{C5D243D0-4E64-4BB5-ABAF-16560DBA67C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68B0959C-C8D4-4073-9824-0FEDFC76307C}" type="pres">
      <dgm:prSet presAssocID="{C5D243D0-4E64-4BB5-ABAF-16560DBA67C8}" presName="iconSpace" presStyleCnt="0"/>
      <dgm:spPr/>
    </dgm:pt>
    <dgm:pt modelId="{6D6724CD-1126-4FE7-A26C-061F6FB7AFCC}" type="pres">
      <dgm:prSet presAssocID="{C5D243D0-4E64-4BB5-ABAF-16560DBA67C8}" presName="parTx" presStyleLbl="revTx" presStyleIdx="2" presStyleCnt="4">
        <dgm:presLayoutVars>
          <dgm:chMax val="0"/>
          <dgm:chPref val="0"/>
        </dgm:presLayoutVars>
      </dgm:prSet>
      <dgm:spPr/>
    </dgm:pt>
    <dgm:pt modelId="{5C51FFB0-C698-4124-A358-F53CA980B238}" type="pres">
      <dgm:prSet presAssocID="{C5D243D0-4E64-4BB5-ABAF-16560DBA67C8}" presName="txSpace" presStyleCnt="0"/>
      <dgm:spPr/>
    </dgm:pt>
    <dgm:pt modelId="{CC2B08EB-45E0-42B3-8980-C172F189E1A5}" type="pres">
      <dgm:prSet presAssocID="{C5D243D0-4E64-4BB5-ABAF-16560DBA67C8}" presName="desTx" presStyleLbl="revTx" presStyleIdx="3" presStyleCnt="4">
        <dgm:presLayoutVars/>
      </dgm:prSet>
      <dgm:spPr/>
    </dgm:pt>
  </dgm:ptLst>
  <dgm:cxnLst>
    <dgm:cxn modelId="{A3FB6611-003F-4838-8450-B5AB8E1214BE}" type="presOf" srcId="{E7D2C81A-AA21-411E-88DF-A4E82F886E24}" destId="{E8B190A9-F2B9-4A58-ABB6-A445163EAD84}" srcOrd="0" destOrd="0" presId="urn:microsoft.com/office/officeart/2018/5/layout/CenteredIconLabelDescriptionList"/>
    <dgm:cxn modelId="{1818091F-6A18-40B6-89A8-4B34C4B0C6ED}" srcId="{E7D2C81A-AA21-411E-88DF-A4E82F886E24}" destId="{6E8B08C8-7736-4978-AA00-15472C63D15C}" srcOrd="2" destOrd="0" parTransId="{A3EDDCFC-26A6-48DF-BD61-019A5009B521}" sibTransId="{3583CFC9-D3EF-4D6C-9DCE-90B7EF30F94A}"/>
    <dgm:cxn modelId="{FD76A535-6E0B-4420-B282-0F4690C78701}" srcId="{E7D2C81A-AA21-411E-88DF-A4E82F886E24}" destId="{E63D0AF5-4279-4156-B292-51A6E7A0881D}" srcOrd="1" destOrd="0" parTransId="{456B64B2-4913-42D2-9D8C-E1552123FE1A}" sibTransId="{AE58BE13-8407-453E-BDB0-83D571108A4A}"/>
    <dgm:cxn modelId="{2F977F39-107A-4534-B092-68052E7C5F72}" srcId="{98BA5253-56D8-4D7E-B7F9-34FF815DB3F9}" destId="{E7D2C81A-AA21-411E-88DF-A4E82F886E24}" srcOrd="0" destOrd="0" parTransId="{8BB5402F-E364-4A9F-B607-7DD24B97E105}" sibTransId="{829B7789-FC0A-4107-A471-C732B2EC8E66}"/>
    <dgm:cxn modelId="{DE91643C-D731-41A6-BE8D-B5A19A8E2C18}" type="presOf" srcId="{6E8B08C8-7736-4978-AA00-15472C63D15C}" destId="{49E94E42-4066-419C-86D5-3B09F6EA4802}" srcOrd="0" destOrd="2" presId="urn:microsoft.com/office/officeart/2018/5/layout/CenteredIconLabelDescriptionList"/>
    <dgm:cxn modelId="{72AE8966-F1A7-433D-AE13-133EE373FEE2}" type="presOf" srcId="{341976FB-09A5-43F6-A227-27815DC61E11}" destId="{CC2B08EB-45E0-42B3-8980-C172F189E1A5}" srcOrd="0" destOrd="1" presId="urn:microsoft.com/office/officeart/2018/5/layout/CenteredIconLabelDescriptionList"/>
    <dgm:cxn modelId="{4C1FDF4D-197E-435A-9C02-E5248152052D}" type="presOf" srcId="{AE4FF94F-423E-44B8-91C7-1B57F4663020}" destId="{CC2B08EB-45E0-42B3-8980-C172F189E1A5}" srcOrd="0" destOrd="2" presId="urn:microsoft.com/office/officeart/2018/5/layout/CenteredIconLabelDescriptionList"/>
    <dgm:cxn modelId="{60FC6472-6FE5-4D7B-A678-B016285FD302}" srcId="{C5D243D0-4E64-4BB5-ABAF-16560DBA67C8}" destId="{71771A8E-8FDF-403E-8A36-8E103854C6C8}" srcOrd="0" destOrd="0" parTransId="{F45D29B7-8D19-4E12-9D2D-639F15D037A1}" sibTransId="{F82FF6B6-7E8D-4469-8BD2-DEC504B4B73A}"/>
    <dgm:cxn modelId="{C4849680-76A2-43CB-8B41-3E06A7DEAD05}" srcId="{E7D2C81A-AA21-411E-88DF-A4E82F886E24}" destId="{0EDFADD9-572C-4B10-827C-D02D72DD3D78}" srcOrd="0" destOrd="0" parTransId="{B01450DD-C617-4D31-A8E7-C6F784941868}" sibTransId="{28F1617D-CE79-42F4-8672-D9AE5A59AB4D}"/>
    <dgm:cxn modelId="{49BBA781-8A8F-4927-9FC7-F54A0F26E36F}" srcId="{C5D243D0-4E64-4BB5-ABAF-16560DBA67C8}" destId="{AE4FF94F-423E-44B8-91C7-1B57F4663020}" srcOrd="2" destOrd="0" parTransId="{E1371A0B-3B03-4CA0-BC8C-0E479DAAB729}" sibTransId="{1F3DC623-9B52-4E9D-B7E4-AD76F7CBD162}"/>
    <dgm:cxn modelId="{02D38B8F-FF64-4343-9E1C-AA57A12FBCAC}" type="presOf" srcId="{C5D243D0-4E64-4BB5-ABAF-16560DBA67C8}" destId="{6D6724CD-1126-4FE7-A26C-061F6FB7AFCC}" srcOrd="0" destOrd="0" presId="urn:microsoft.com/office/officeart/2018/5/layout/CenteredIconLabelDescriptionList"/>
    <dgm:cxn modelId="{212D559D-B23D-4154-848A-3AB34747607C}" srcId="{98BA5253-56D8-4D7E-B7F9-34FF815DB3F9}" destId="{C5D243D0-4E64-4BB5-ABAF-16560DBA67C8}" srcOrd="1" destOrd="0" parTransId="{9724B21B-C61D-4A56-A09A-183CA745F158}" sibTransId="{11F8D19D-4B51-4012-BAC3-275CB854836B}"/>
    <dgm:cxn modelId="{030020A6-15AE-4946-ACB2-4702589B4DB1}" type="presOf" srcId="{71771A8E-8FDF-403E-8A36-8E103854C6C8}" destId="{CC2B08EB-45E0-42B3-8980-C172F189E1A5}" srcOrd="0" destOrd="0" presId="urn:microsoft.com/office/officeart/2018/5/layout/CenteredIconLabelDescriptionList"/>
    <dgm:cxn modelId="{BE8DF1AA-2E55-4A4C-A7A1-66949929489A}" srcId="{C5D243D0-4E64-4BB5-ABAF-16560DBA67C8}" destId="{341976FB-09A5-43F6-A227-27815DC61E11}" srcOrd="1" destOrd="0" parTransId="{AD2D3875-FDA9-4FA4-B2B4-C62307920DEA}" sibTransId="{AD5C2862-7055-4FB9-85BE-4F4356B12EF5}"/>
    <dgm:cxn modelId="{D6237CAE-2CBB-4912-BE8C-8794B6089AAB}" type="presOf" srcId="{E63D0AF5-4279-4156-B292-51A6E7A0881D}" destId="{49E94E42-4066-419C-86D5-3B09F6EA4802}" srcOrd="0" destOrd="1" presId="urn:microsoft.com/office/officeart/2018/5/layout/CenteredIconLabelDescriptionList"/>
    <dgm:cxn modelId="{CA9C91B0-DDEA-4299-AFAE-02D528590E81}" type="presOf" srcId="{78A7CC2E-9EC7-4997-A5D3-198C87881103}" destId="{CC2B08EB-45E0-42B3-8980-C172F189E1A5}" srcOrd="0" destOrd="3" presId="urn:microsoft.com/office/officeart/2018/5/layout/CenteredIconLabelDescriptionList"/>
    <dgm:cxn modelId="{6C23D8D0-FDDB-4629-8094-3AEC9B22D4C2}" type="presOf" srcId="{98BA5253-56D8-4D7E-B7F9-34FF815DB3F9}" destId="{96D0D29D-DBCB-483C-A19C-CF68DF6F2605}" srcOrd="0" destOrd="0" presId="urn:microsoft.com/office/officeart/2018/5/layout/CenteredIconLabelDescriptionList"/>
    <dgm:cxn modelId="{6B549DE2-7958-4991-AEFA-6025711C7E92}" srcId="{C5D243D0-4E64-4BB5-ABAF-16560DBA67C8}" destId="{78A7CC2E-9EC7-4997-A5D3-198C87881103}" srcOrd="3" destOrd="0" parTransId="{B17435A9-1818-484E-9C61-E4DDD6737580}" sibTransId="{7A092A4E-0B75-492F-8B5B-4A10F8BE68CC}"/>
    <dgm:cxn modelId="{97C3A3FF-F19E-46E6-8CBB-2EC8AF783399}" type="presOf" srcId="{0EDFADD9-572C-4B10-827C-D02D72DD3D78}" destId="{49E94E42-4066-419C-86D5-3B09F6EA4802}" srcOrd="0" destOrd="0" presId="urn:microsoft.com/office/officeart/2018/5/layout/CenteredIconLabelDescriptionList"/>
    <dgm:cxn modelId="{E04DEA46-B06F-40FA-982E-620DD2D6EBD1}" type="presParOf" srcId="{96D0D29D-DBCB-483C-A19C-CF68DF6F2605}" destId="{85E96CC9-7B00-4AAD-A36B-19B215D17CA8}" srcOrd="0" destOrd="0" presId="urn:microsoft.com/office/officeart/2018/5/layout/CenteredIconLabelDescriptionList"/>
    <dgm:cxn modelId="{6D158F2C-DD5C-4839-9B84-9024F0DE7F5D}" type="presParOf" srcId="{85E96CC9-7B00-4AAD-A36B-19B215D17CA8}" destId="{AAF68E77-2BDB-44CC-AC04-3E352C20B41C}" srcOrd="0" destOrd="0" presId="urn:microsoft.com/office/officeart/2018/5/layout/CenteredIconLabelDescriptionList"/>
    <dgm:cxn modelId="{43294A3D-31B6-4BF4-85D8-F14419512743}" type="presParOf" srcId="{85E96CC9-7B00-4AAD-A36B-19B215D17CA8}" destId="{0BAF50B0-B495-4E32-8EE7-51F8E5FE7DB3}" srcOrd="1" destOrd="0" presId="urn:microsoft.com/office/officeart/2018/5/layout/CenteredIconLabelDescriptionList"/>
    <dgm:cxn modelId="{CF49B363-7E64-476B-82F8-5B4167E837C8}" type="presParOf" srcId="{85E96CC9-7B00-4AAD-A36B-19B215D17CA8}" destId="{E8B190A9-F2B9-4A58-ABB6-A445163EAD84}" srcOrd="2" destOrd="0" presId="urn:microsoft.com/office/officeart/2018/5/layout/CenteredIconLabelDescriptionList"/>
    <dgm:cxn modelId="{1A073639-2682-49CD-9690-E3BF3327F250}" type="presParOf" srcId="{85E96CC9-7B00-4AAD-A36B-19B215D17CA8}" destId="{9D43FFEE-6979-4DFD-89DF-ACE2B83CEC93}" srcOrd="3" destOrd="0" presId="urn:microsoft.com/office/officeart/2018/5/layout/CenteredIconLabelDescriptionList"/>
    <dgm:cxn modelId="{CB3DB7B1-D0F9-42E0-AEF9-83F513BC2815}" type="presParOf" srcId="{85E96CC9-7B00-4AAD-A36B-19B215D17CA8}" destId="{49E94E42-4066-419C-86D5-3B09F6EA4802}" srcOrd="4" destOrd="0" presId="urn:microsoft.com/office/officeart/2018/5/layout/CenteredIconLabelDescriptionList"/>
    <dgm:cxn modelId="{FD1E7435-C902-4EFD-8085-A95B8EC01815}" type="presParOf" srcId="{96D0D29D-DBCB-483C-A19C-CF68DF6F2605}" destId="{B367B42F-8F95-48DF-A2F8-68EB94ACAB5C}" srcOrd="1" destOrd="0" presId="urn:microsoft.com/office/officeart/2018/5/layout/CenteredIconLabelDescriptionList"/>
    <dgm:cxn modelId="{331D9902-C798-4C18-870F-3BEF16437821}" type="presParOf" srcId="{96D0D29D-DBCB-483C-A19C-CF68DF6F2605}" destId="{4EC7CDD2-1CEC-442E-B13E-F683414F9D4A}" srcOrd="2" destOrd="0" presId="urn:microsoft.com/office/officeart/2018/5/layout/CenteredIconLabelDescriptionList"/>
    <dgm:cxn modelId="{0F87D020-4FA0-4828-A1D2-33443C53BBAD}" type="presParOf" srcId="{4EC7CDD2-1CEC-442E-B13E-F683414F9D4A}" destId="{36F43CE3-17A3-431B-ADEE-6C3EBCECB675}" srcOrd="0" destOrd="0" presId="urn:microsoft.com/office/officeart/2018/5/layout/CenteredIconLabelDescriptionList"/>
    <dgm:cxn modelId="{28B90157-3AF7-437E-A3A5-9B6C6A3482B6}" type="presParOf" srcId="{4EC7CDD2-1CEC-442E-B13E-F683414F9D4A}" destId="{68B0959C-C8D4-4073-9824-0FEDFC76307C}" srcOrd="1" destOrd="0" presId="urn:microsoft.com/office/officeart/2018/5/layout/CenteredIconLabelDescriptionList"/>
    <dgm:cxn modelId="{14F34109-7939-4461-A593-ABAB9D3DD976}" type="presParOf" srcId="{4EC7CDD2-1CEC-442E-B13E-F683414F9D4A}" destId="{6D6724CD-1126-4FE7-A26C-061F6FB7AFCC}" srcOrd="2" destOrd="0" presId="urn:microsoft.com/office/officeart/2018/5/layout/CenteredIconLabelDescriptionList"/>
    <dgm:cxn modelId="{4D79A4FF-DC78-4F70-B4E5-FF9BFDBEB9BF}" type="presParOf" srcId="{4EC7CDD2-1CEC-442E-B13E-F683414F9D4A}" destId="{5C51FFB0-C698-4124-A358-F53CA980B238}" srcOrd="3" destOrd="0" presId="urn:microsoft.com/office/officeart/2018/5/layout/CenteredIconLabelDescriptionList"/>
    <dgm:cxn modelId="{9A0AB8B9-F312-4FB8-B810-0CDD10994DE1}" type="presParOf" srcId="{4EC7CDD2-1CEC-442E-B13E-F683414F9D4A}" destId="{CC2B08EB-45E0-42B3-8980-C172F189E1A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C83022-FD65-4F1A-A188-EE19784C1C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8F86A8A-5627-445C-A410-50C2EF9DD27A}">
      <dgm:prSet/>
      <dgm:spPr/>
      <dgm:t>
        <a:bodyPr/>
        <a:lstStyle/>
        <a:p>
          <a:r>
            <a:rPr lang="en-US"/>
            <a:t>Identify stakeholders</a:t>
          </a:r>
        </a:p>
      </dgm:t>
    </dgm:pt>
    <dgm:pt modelId="{5B93D0BD-8A90-4A35-878B-1CE312351504}" type="parTrans" cxnId="{630C3EA7-994F-4A2E-B0E0-F1B48F3AE6A4}">
      <dgm:prSet/>
      <dgm:spPr/>
      <dgm:t>
        <a:bodyPr/>
        <a:lstStyle/>
        <a:p>
          <a:endParaRPr lang="en-US"/>
        </a:p>
      </dgm:t>
    </dgm:pt>
    <dgm:pt modelId="{F46BB4D7-5D14-4A1F-B03B-990ACD9FFAAA}" type="sibTrans" cxnId="{630C3EA7-994F-4A2E-B0E0-F1B48F3AE6A4}">
      <dgm:prSet/>
      <dgm:spPr/>
      <dgm:t>
        <a:bodyPr/>
        <a:lstStyle/>
        <a:p>
          <a:endParaRPr lang="en-US"/>
        </a:p>
      </dgm:t>
    </dgm:pt>
    <dgm:pt modelId="{DBE70513-1636-4D59-AADD-5FDDD80C8E6E}">
      <dgm:prSet/>
      <dgm:spPr/>
      <dgm:t>
        <a:bodyPr/>
        <a:lstStyle/>
        <a:p>
          <a:r>
            <a:rPr lang="en-US" dirty="0"/>
            <a:t>Determine the best manner of communication</a:t>
          </a:r>
        </a:p>
      </dgm:t>
    </dgm:pt>
    <dgm:pt modelId="{8B2557C3-8539-4741-AE98-567858E8C2FD}" type="parTrans" cxnId="{19DC6621-4CBA-4944-ADA7-6E1885D55186}">
      <dgm:prSet/>
      <dgm:spPr/>
      <dgm:t>
        <a:bodyPr/>
        <a:lstStyle/>
        <a:p>
          <a:endParaRPr lang="en-US"/>
        </a:p>
      </dgm:t>
    </dgm:pt>
    <dgm:pt modelId="{81EE933D-EBC6-4751-AA7E-038BA4CB3CF0}" type="sibTrans" cxnId="{19DC6621-4CBA-4944-ADA7-6E1885D55186}">
      <dgm:prSet/>
      <dgm:spPr/>
      <dgm:t>
        <a:bodyPr/>
        <a:lstStyle/>
        <a:p>
          <a:endParaRPr lang="en-US"/>
        </a:p>
      </dgm:t>
    </dgm:pt>
    <dgm:pt modelId="{3E79579B-9989-4C9E-8E67-EC3A3FD2B785}">
      <dgm:prSet/>
      <dgm:spPr/>
      <dgm:t>
        <a:bodyPr/>
        <a:lstStyle/>
        <a:p>
          <a:r>
            <a:rPr lang="en-US"/>
            <a:t>Consider cultural differences</a:t>
          </a:r>
        </a:p>
      </dgm:t>
    </dgm:pt>
    <dgm:pt modelId="{F0C131D2-AB8B-4C07-9206-77D3EFACEADE}" type="parTrans" cxnId="{73878E9F-8E2B-40C4-BC01-EF3E12849C1D}">
      <dgm:prSet/>
      <dgm:spPr/>
      <dgm:t>
        <a:bodyPr/>
        <a:lstStyle/>
        <a:p>
          <a:endParaRPr lang="en-US"/>
        </a:p>
      </dgm:t>
    </dgm:pt>
    <dgm:pt modelId="{4FF8B3AD-7083-453D-B2DE-4FDFA3332338}" type="sibTrans" cxnId="{73878E9F-8E2B-40C4-BC01-EF3E12849C1D}">
      <dgm:prSet/>
      <dgm:spPr/>
      <dgm:t>
        <a:bodyPr/>
        <a:lstStyle/>
        <a:p>
          <a:endParaRPr lang="en-US"/>
        </a:p>
      </dgm:t>
    </dgm:pt>
    <dgm:pt modelId="{733AAC6D-9DBD-402C-BCE2-AB45D9987A78}">
      <dgm:prSet/>
      <dgm:spPr/>
      <dgm:t>
        <a:bodyPr/>
        <a:lstStyle/>
        <a:p>
          <a:r>
            <a:rPr lang="en-US" dirty="0"/>
            <a:t>Determine how many channels you need, and have</a:t>
          </a:r>
        </a:p>
      </dgm:t>
    </dgm:pt>
    <dgm:pt modelId="{F0083D81-7290-4C3F-872E-291C6DA55867}" type="parTrans" cxnId="{9A023C01-D3FB-4C33-A8A9-52BB63CF1BA7}">
      <dgm:prSet/>
      <dgm:spPr/>
      <dgm:t>
        <a:bodyPr/>
        <a:lstStyle/>
        <a:p>
          <a:endParaRPr lang="en-US"/>
        </a:p>
      </dgm:t>
    </dgm:pt>
    <dgm:pt modelId="{A243B833-A5CC-400C-91C0-D73ABE38C686}" type="sibTrans" cxnId="{9A023C01-D3FB-4C33-A8A9-52BB63CF1BA7}">
      <dgm:prSet/>
      <dgm:spPr/>
      <dgm:t>
        <a:bodyPr/>
        <a:lstStyle/>
        <a:p>
          <a:endParaRPr lang="en-US"/>
        </a:p>
      </dgm:t>
    </dgm:pt>
    <dgm:pt modelId="{D5E2CC30-252A-4BFA-B173-4382ABA67FB4}" type="pres">
      <dgm:prSet presAssocID="{6EC83022-FD65-4F1A-A188-EE19784C1C35}" presName="root" presStyleCnt="0">
        <dgm:presLayoutVars>
          <dgm:dir/>
          <dgm:resizeHandles val="exact"/>
        </dgm:presLayoutVars>
      </dgm:prSet>
      <dgm:spPr/>
    </dgm:pt>
    <dgm:pt modelId="{78767F15-95C6-45DD-9B1D-1E1C783598D1}" type="pres">
      <dgm:prSet presAssocID="{28F86A8A-5627-445C-A410-50C2EF9DD27A}" presName="compNode" presStyleCnt="0"/>
      <dgm:spPr/>
    </dgm:pt>
    <dgm:pt modelId="{2A1EC3B2-484A-4231-A6E7-B1F36ACF9656}" type="pres">
      <dgm:prSet presAssocID="{28F86A8A-5627-445C-A410-50C2EF9DD27A}" presName="bgRect" presStyleLbl="bgShp" presStyleIdx="0" presStyleCnt="4"/>
      <dgm:spPr/>
    </dgm:pt>
    <dgm:pt modelId="{778745CF-D98E-468B-B4CF-23F8BC63A408}" type="pres">
      <dgm:prSet presAssocID="{28F86A8A-5627-445C-A410-50C2EF9DD2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D6D46BF-A5B6-4E00-A27B-07A2EF26422A}" type="pres">
      <dgm:prSet presAssocID="{28F86A8A-5627-445C-A410-50C2EF9DD27A}" presName="spaceRect" presStyleCnt="0"/>
      <dgm:spPr/>
    </dgm:pt>
    <dgm:pt modelId="{8D9971A1-AC00-46B2-B8BE-D15CC5A02728}" type="pres">
      <dgm:prSet presAssocID="{28F86A8A-5627-445C-A410-50C2EF9DD27A}" presName="parTx" presStyleLbl="revTx" presStyleIdx="0" presStyleCnt="4">
        <dgm:presLayoutVars>
          <dgm:chMax val="0"/>
          <dgm:chPref val="0"/>
        </dgm:presLayoutVars>
      </dgm:prSet>
      <dgm:spPr/>
    </dgm:pt>
    <dgm:pt modelId="{EE52D786-D0F5-4DAE-992A-3BE8AAC47E58}" type="pres">
      <dgm:prSet presAssocID="{F46BB4D7-5D14-4A1F-B03B-990ACD9FFAAA}" presName="sibTrans" presStyleCnt="0"/>
      <dgm:spPr/>
    </dgm:pt>
    <dgm:pt modelId="{E9EBD5F3-0129-47B6-831B-670E7FB9003F}" type="pres">
      <dgm:prSet presAssocID="{DBE70513-1636-4D59-AADD-5FDDD80C8E6E}" presName="compNode" presStyleCnt="0"/>
      <dgm:spPr/>
    </dgm:pt>
    <dgm:pt modelId="{6E9DA1CC-DE7E-4AA9-924D-31A326C8862D}" type="pres">
      <dgm:prSet presAssocID="{DBE70513-1636-4D59-AADD-5FDDD80C8E6E}" presName="bgRect" presStyleLbl="bgShp" presStyleIdx="1" presStyleCnt="4"/>
      <dgm:spPr/>
    </dgm:pt>
    <dgm:pt modelId="{14BE4E03-2C0E-4228-B6BF-23E58330A3CD}" type="pres">
      <dgm:prSet presAssocID="{DBE70513-1636-4D59-AADD-5FDDD80C8E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9588AC6-FF30-4F26-9895-B54B66188BBC}" type="pres">
      <dgm:prSet presAssocID="{DBE70513-1636-4D59-AADD-5FDDD80C8E6E}" presName="spaceRect" presStyleCnt="0"/>
      <dgm:spPr/>
    </dgm:pt>
    <dgm:pt modelId="{F939CCBE-CE6E-429B-95B9-B0493CC0F42C}" type="pres">
      <dgm:prSet presAssocID="{DBE70513-1636-4D59-AADD-5FDDD80C8E6E}" presName="parTx" presStyleLbl="revTx" presStyleIdx="1" presStyleCnt="4">
        <dgm:presLayoutVars>
          <dgm:chMax val="0"/>
          <dgm:chPref val="0"/>
        </dgm:presLayoutVars>
      </dgm:prSet>
      <dgm:spPr/>
    </dgm:pt>
    <dgm:pt modelId="{9930F1AD-8849-4535-B178-3BAF77D17EC3}" type="pres">
      <dgm:prSet presAssocID="{81EE933D-EBC6-4751-AA7E-038BA4CB3CF0}" presName="sibTrans" presStyleCnt="0"/>
      <dgm:spPr/>
    </dgm:pt>
    <dgm:pt modelId="{3F06632B-DFBF-480F-B711-7F6408FDD3E1}" type="pres">
      <dgm:prSet presAssocID="{3E79579B-9989-4C9E-8E67-EC3A3FD2B785}" presName="compNode" presStyleCnt="0"/>
      <dgm:spPr/>
    </dgm:pt>
    <dgm:pt modelId="{EBFAAC54-4EC9-4DB6-8FA1-D1B3FB436E5B}" type="pres">
      <dgm:prSet presAssocID="{3E79579B-9989-4C9E-8E67-EC3A3FD2B785}" presName="bgRect" presStyleLbl="bgShp" presStyleIdx="2" presStyleCnt="4"/>
      <dgm:spPr/>
    </dgm:pt>
    <dgm:pt modelId="{F5014988-7F89-4457-BBC6-9FE293AB0426}" type="pres">
      <dgm:prSet presAssocID="{3E79579B-9989-4C9E-8E67-EC3A3FD2B7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34895C0-9F8E-47BF-AFB0-4068A597E0DD}" type="pres">
      <dgm:prSet presAssocID="{3E79579B-9989-4C9E-8E67-EC3A3FD2B785}" presName="spaceRect" presStyleCnt="0"/>
      <dgm:spPr/>
    </dgm:pt>
    <dgm:pt modelId="{42B437C6-77AA-43C8-8B0E-163F256D95F0}" type="pres">
      <dgm:prSet presAssocID="{3E79579B-9989-4C9E-8E67-EC3A3FD2B785}" presName="parTx" presStyleLbl="revTx" presStyleIdx="2" presStyleCnt="4">
        <dgm:presLayoutVars>
          <dgm:chMax val="0"/>
          <dgm:chPref val="0"/>
        </dgm:presLayoutVars>
      </dgm:prSet>
      <dgm:spPr/>
    </dgm:pt>
    <dgm:pt modelId="{871A5E92-122F-49BA-A7E7-65DD1FECFB80}" type="pres">
      <dgm:prSet presAssocID="{4FF8B3AD-7083-453D-B2DE-4FDFA3332338}" presName="sibTrans" presStyleCnt="0"/>
      <dgm:spPr/>
    </dgm:pt>
    <dgm:pt modelId="{1DCA0912-C7CD-4554-8978-031901B67727}" type="pres">
      <dgm:prSet presAssocID="{733AAC6D-9DBD-402C-BCE2-AB45D9987A78}" presName="compNode" presStyleCnt="0"/>
      <dgm:spPr/>
    </dgm:pt>
    <dgm:pt modelId="{08CDACD6-8B46-4DEB-9C92-9FEB1F3849E5}" type="pres">
      <dgm:prSet presAssocID="{733AAC6D-9DBD-402C-BCE2-AB45D9987A78}" presName="bgRect" presStyleLbl="bgShp" presStyleIdx="3" presStyleCnt="4"/>
      <dgm:spPr/>
    </dgm:pt>
    <dgm:pt modelId="{ECA6A22D-0A92-4689-9AF6-F551BF2E971B}" type="pres">
      <dgm:prSet presAssocID="{733AAC6D-9DBD-402C-BCE2-AB45D9987A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st with solid fill"/>
        </a:ext>
      </dgm:extLst>
    </dgm:pt>
    <dgm:pt modelId="{1ECEF17A-AF10-40B1-A77E-490C66EF380C}" type="pres">
      <dgm:prSet presAssocID="{733AAC6D-9DBD-402C-BCE2-AB45D9987A78}" presName="spaceRect" presStyleCnt="0"/>
      <dgm:spPr/>
    </dgm:pt>
    <dgm:pt modelId="{EE39EFA5-2410-47F1-8F3E-22EDBA7FCA31}" type="pres">
      <dgm:prSet presAssocID="{733AAC6D-9DBD-402C-BCE2-AB45D9987A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A023C01-D3FB-4C33-A8A9-52BB63CF1BA7}" srcId="{6EC83022-FD65-4F1A-A188-EE19784C1C35}" destId="{733AAC6D-9DBD-402C-BCE2-AB45D9987A78}" srcOrd="3" destOrd="0" parTransId="{F0083D81-7290-4C3F-872E-291C6DA55867}" sibTransId="{A243B833-A5CC-400C-91C0-D73ABE38C686}"/>
    <dgm:cxn modelId="{19DC6621-4CBA-4944-ADA7-6E1885D55186}" srcId="{6EC83022-FD65-4F1A-A188-EE19784C1C35}" destId="{DBE70513-1636-4D59-AADD-5FDDD80C8E6E}" srcOrd="1" destOrd="0" parTransId="{8B2557C3-8539-4741-AE98-567858E8C2FD}" sibTransId="{81EE933D-EBC6-4751-AA7E-038BA4CB3CF0}"/>
    <dgm:cxn modelId="{0B501828-F2A9-4422-9A2D-58FBEA908ED5}" type="presOf" srcId="{6EC83022-FD65-4F1A-A188-EE19784C1C35}" destId="{D5E2CC30-252A-4BFA-B173-4382ABA67FB4}" srcOrd="0" destOrd="0" presId="urn:microsoft.com/office/officeart/2018/2/layout/IconVerticalSolidList"/>
    <dgm:cxn modelId="{BF18655B-D15B-4882-B269-02598487C0E0}" type="presOf" srcId="{733AAC6D-9DBD-402C-BCE2-AB45D9987A78}" destId="{EE39EFA5-2410-47F1-8F3E-22EDBA7FCA31}" srcOrd="0" destOrd="0" presId="urn:microsoft.com/office/officeart/2018/2/layout/IconVerticalSolidList"/>
    <dgm:cxn modelId="{34221044-A0C1-44E4-A959-42A253445600}" type="presOf" srcId="{DBE70513-1636-4D59-AADD-5FDDD80C8E6E}" destId="{F939CCBE-CE6E-429B-95B9-B0493CC0F42C}" srcOrd="0" destOrd="0" presId="urn:microsoft.com/office/officeart/2018/2/layout/IconVerticalSolidList"/>
    <dgm:cxn modelId="{99433E78-0FB7-4B9A-A739-35B90110F810}" type="presOf" srcId="{28F86A8A-5627-445C-A410-50C2EF9DD27A}" destId="{8D9971A1-AC00-46B2-B8BE-D15CC5A02728}" srcOrd="0" destOrd="0" presId="urn:microsoft.com/office/officeart/2018/2/layout/IconVerticalSolidList"/>
    <dgm:cxn modelId="{73878E9F-8E2B-40C4-BC01-EF3E12849C1D}" srcId="{6EC83022-FD65-4F1A-A188-EE19784C1C35}" destId="{3E79579B-9989-4C9E-8E67-EC3A3FD2B785}" srcOrd="2" destOrd="0" parTransId="{F0C131D2-AB8B-4C07-9206-77D3EFACEADE}" sibTransId="{4FF8B3AD-7083-453D-B2DE-4FDFA3332338}"/>
    <dgm:cxn modelId="{630C3EA7-994F-4A2E-B0E0-F1B48F3AE6A4}" srcId="{6EC83022-FD65-4F1A-A188-EE19784C1C35}" destId="{28F86A8A-5627-445C-A410-50C2EF9DD27A}" srcOrd="0" destOrd="0" parTransId="{5B93D0BD-8A90-4A35-878B-1CE312351504}" sibTransId="{F46BB4D7-5D14-4A1F-B03B-990ACD9FFAAA}"/>
    <dgm:cxn modelId="{36E1EDF0-13AC-4F47-8059-D7E786C837AC}" type="presOf" srcId="{3E79579B-9989-4C9E-8E67-EC3A3FD2B785}" destId="{42B437C6-77AA-43C8-8B0E-163F256D95F0}" srcOrd="0" destOrd="0" presId="urn:microsoft.com/office/officeart/2018/2/layout/IconVerticalSolidList"/>
    <dgm:cxn modelId="{4FC2576C-7F53-4014-A3AA-94F3D86A70A0}" type="presParOf" srcId="{D5E2CC30-252A-4BFA-B173-4382ABA67FB4}" destId="{78767F15-95C6-45DD-9B1D-1E1C783598D1}" srcOrd="0" destOrd="0" presId="urn:microsoft.com/office/officeart/2018/2/layout/IconVerticalSolidList"/>
    <dgm:cxn modelId="{8F13C39C-A478-49F5-AF78-E5D3474E6AC0}" type="presParOf" srcId="{78767F15-95C6-45DD-9B1D-1E1C783598D1}" destId="{2A1EC3B2-484A-4231-A6E7-B1F36ACF9656}" srcOrd="0" destOrd="0" presId="urn:microsoft.com/office/officeart/2018/2/layout/IconVerticalSolidList"/>
    <dgm:cxn modelId="{A5F83FE3-3D87-4A75-A1FD-06AE05055C04}" type="presParOf" srcId="{78767F15-95C6-45DD-9B1D-1E1C783598D1}" destId="{778745CF-D98E-468B-B4CF-23F8BC63A408}" srcOrd="1" destOrd="0" presId="urn:microsoft.com/office/officeart/2018/2/layout/IconVerticalSolidList"/>
    <dgm:cxn modelId="{F5B0C503-6A70-45AF-B84D-19DF062A5A09}" type="presParOf" srcId="{78767F15-95C6-45DD-9B1D-1E1C783598D1}" destId="{FD6D46BF-A5B6-4E00-A27B-07A2EF26422A}" srcOrd="2" destOrd="0" presId="urn:microsoft.com/office/officeart/2018/2/layout/IconVerticalSolidList"/>
    <dgm:cxn modelId="{35B4A10B-2099-4778-810E-48E1F2358ABB}" type="presParOf" srcId="{78767F15-95C6-45DD-9B1D-1E1C783598D1}" destId="{8D9971A1-AC00-46B2-B8BE-D15CC5A02728}" srcOrd="3" destOrd="0" presId="urn:microsoft.com/office/officeart/2018/2/layout/IconVerticalSolidList"/>
    <dgm:cxn modelId="{44497F45-8DE0-41E4-B0F1-D49EFD7036BA}" type="presParOf" srcId="{D5E2CC30-252A-4BFA-B173-4382ABA67FB4}" destId="{EE52D786-D0F5-4DAE-992A-3BE8AAC47E58}" srcOrd="1" destOrd="0" presId="urn:microsoft.com/office/officeart/2018/2/layout/IconVerticalSolidList"/>
    <dgm:cxn modelId="{7085B246-86D0-436E-890A-D107D19DB980}" type="presParOf" srcId="{D5E2CC30-252A-4BFA-B173-4382ABA67FB4}" destId="{E9EBD5F3-0129-47B6-831B-670E7FB9003F}" srcOrd="2" destOrd="0" presId="urn:microsoft.com/office/officeart/2018/2/layout/IconVerticalSolidList"/>
    <dgm:cxn modelId="{DE8B7606-C61B-4638-81D0-BD325C649A55}" type="presParOf" srcId="{E9EBD5F3-0129-47B6-831B-670E7FB9003F}" destId="{6E9DA1CC-DE7E-4AA9-924D-31A326C8862D}" srcOrd="0" destOrd="0" presId="urn:microsoft.com/office/officeart/2018/2/layout/IconVerticalSolidList"/>
    <dgm:cxn modelId="{E8199A6C-56E2-46BE-BC0E-5396A852D809}" type="presParOf" srcId="{E9EBD5F3-0129-47B6-831B-670E7FB9003F}" destId="{14BE4E03-2C0E-4228-B6BF-23E58330A3CD}" srcOrd="1" destOrd="0" presId="urn:microsoft.com/office/officeart/2018/2/layout/IconVerticalSolidList"/>
    <dgm:cxn modelId="{67A670F0-7118-4174-867F-73FA1705FB1D}" type="presParOf" srcId="{E9EBD5F3-0129-47B6-831B-670E7FB9003F}" destId="{89588AC6-FF30-4F26-9895-B54B66188BBC}" srcOrd="2" destOrd="0" presId="urn:microsoft.com/office/officeart/2018/2/layout/IconVerticalSolidList"/>
    <dgm:cxn modelId="{38638B9F-8CB3-41B0-8FCB-D2B664D82717}" type="presParOf" srcId="{E9EBD5F3-0129-47B6-831B-670E7FB9003F}" destId="{F939CCBE-CE6E-429B-95B9-B0493CC0F42C}" srcOrd="3" destOrd="0" presId="urn:microsoft.com/office/officeart/2018/2/layout/IconVerticalSolidList"/>
    <dgm:cxn modelId="{48BBFEC1-6052-4188-B9A6-E203539A70D3}" type="presParOf" srcId="{D5E2CC30-252A-4BFA-B173-4382ABA67FB4}" destId="{9930F1AD-8849-4535-B178-3BAF77D17EC3}" srcOrd="3" destOrd="0" presId="urn:microsoft.com/office/officeart/2018/2/layout/IconVerticalSolidList"/>
    <dgm:cxn modelId="{8B2A8E51-6267-4D17-920A-986C0B1FCAD3}" type="presParOf" srcId="{D5E2CC30-252A-4BFA-B173-4382ABA67FB4}" destId="{3F06632B-DFBF-480F-B711-7F6408FDD3E1}" srcOrd="4" destOrd="0" presId="urn:microsoft.com/office/officeart/2018/2/layout/IconVerticalSolidList"/>
    <dgm:cxn modelId="{43BB41AF-A909-48F4-8EDB-1BFB04D91108}" type="presParOf" srcId="{3F06632B-DFBF-480F-B711-7F6408FDD3E1}" destId="{EBFAAC54-4EC9-4DB6-8FA1-D1B3FB436E5B}" srcOrd="0" destOrd="0" presId="urn:microsoft.com/office/officeart/2018/2/layout/IconVerticalSolidList"/>
    <dgm:cxn modelId="{B728F346-7BDF-46B5-B424-57FA0C9B5893}" type="presParOf" srcId="{3F06632B-DFBF-480F-B711-7F6408FDD3E1}" destId="{F5014988-7F89-4457-BBC6-9FE293AB0426}" srcOrd="1" destOrd="0" presId="urn:microsoft.com/office/officeart/2018/2/layout/IconVerticalSolidList"/>
    <dgm:cxn modelId="{3FA33C2F-68A2-4AA6-BAF8-EE900FADC70E}" type="presParOf" srcId="{3F06632B-DFBF-480F-B711-7F6408FDD3E1}" destId="{934895C0-9F8E-47BF-AFB0-4068A597E0DD}" srcOrd="2" destOrd="0" presId="urn:microsoft.com/office/officeart/2018/2/layout/IconVerticalSolidList"/>
    <dgm:cxn modelId="{05371194-5DE5-4DBB-9119-C67C7408BFFA}" type="presParOf" srcId="{3F06632B-DFBF-480F-B711-7F6408FDD3E1}" destId="{42B437C6-77AA-43C8-8B0E-163F256D95F0}" srcOrd="3" destOrd="0" presId="urn:microsoft.com/office/officeart/2018/2/layout/IconVerticalSolidList"/>
    <dgm:cxn modelId="{FB721437-1570-4459-A1C4-B66265C46A15}" type="presParOf" srcId="{D5E2CC30-252A-4BFA-B173-4382ABA67FB4}" destId="{871A5E92-122F-49BA-A7E7-65DD1FECFB80}" srcOrd="5" destOrd="0" presId="urn:microsoft.com/office/officeart/2018/2/layout/IconVerticalSolidList"/>
    <dgm:cxn modelId="{229726BE-D053-4FEE-91D7-C9DBDDE325A4}" type="presParOf" srcId="{D5E2CC30-252A-4BFA-B173-4382ABA67FB4}" destId="{1DCA0912-C7CD-4554-8978-031901B67727}" srcOrd="6" destOrd="0" presId="urn:microsoft.com/office/officeart/2018/2/layout/IconVerticalSolidList"/>
    <dgm:cxn modelId="{642742C4-EAB7-4625-8D2E-BCF96CDAB4DB}" type="presParOf" srcId="{1DCA0912-C7CD-4554-8978-031901B67727}" destId="{08CDACD6-8B46-4DEB-9C92-9FEB1F3849E5}" srcOrd="0" destOrd="0" presId="urn:microsoft.com/office/officeart/2018/2/layout/IconVerticalSolidList"/>
    <dgm:cxn modelId="{23545D77-83A0-4CF5-A7DF-4D6DAC2C8E3D}" type="presParOf" srcId="{1DCA0912-C7CD-4554-8978-031901B67727}" destId="{ECA6A22D-0A92-4689-9AF6-F551BF2E971B}" srcOrd="1" destOrd="0" presId="urn:microsoft.com/office/officeart/2018/2/layout/IconVerticalSolidList"/>
    <dgm:cxn modelId="{3215624B-502A-42B3-B77F-FA1C5BC0901C}" type="presParOf" srcId="{1DCA0912-C7CD-4554-8978-031901B67727}" destId="{1ECEF17A-AF10-40B1-A77E-490C66EF380C}" srcOrd="2" destOrd="0" presId="urn:microsoft.com/office/officeart/2018/2/layout/IconVerticalSolidList"/>
    <dgm:cxn modelId="{4958CD77-C351-4B3D-A934-9BE805F03E93}" type="presParOf" srcId="{1DCA0912-C7CD-4554-8978-031901B67727}" destId="{EE39EFA5-2410-47F1-8F3E-22EDBA7FCA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FC602F-D748-468C-B813-C9EBEC9D9C59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A99490D0-C8E3-4889-8CFE-487B400B8B91}">
      <dgm:prSet phldrT="[Text]"/>
      <dgm:spPr/>
      <dgm:t>
        <a:bodyPr/>
        <a:lstStyle/>
        <a:p>
          <a:endParaRPr lang="en-CA" dirty="0"/>
        </a:p>
      </dgm:t>
    </dgm:pt>
    <dgm:pt modelId="{B7E3CC6B-3F67-41D4-A8CA-5C2374993C2C}" type="parTrans" cxnId="{8470D0CA-F358-40BF-A69A-073F93E3F207}">
      <dgm:prSet/>
      <dgm:spPr/>
      <dgm:t>
        <a:bodyPr/>
        <a:lstStyle/>
        <a:p>
          <a:endParaRPr lang="en-CA"/>
        </a:p>
      </dgm:t>
    </dgm:pt>
    <dgm:pt modelId="{07FE0373-CB50-41AD-BDFE-B7E7E563CCDE}" type="sibTrans" cxnId="{8470D0CA-F358-40BF-A69A-073F93E3F207}">
      <dgm:prSet/>
      <dgm:spPr/>
      <dgm:t>
        <a:bodyPr/>
        <a:lstStyle/>
        <a:p>
          <a:endParaRPr lang="en-CA"/>
        </a:p>
      </dgm:t>
    </dgm:pt>
    <dgm:pt modelId="{9370C91A-A7A1-40AB-8F11-42B91C8FC1D2}">
      <dgm:prSet phldrT="[Text]"/>
      <dgm:spPr/>
      <dgm:t>
        <a:bodyPr/>
        <a:lstStyle/>
        <a:p>
          <a:r>
            <a:rPr lang="en-US" dirty="0"/>
            <a:t>Formal Verbal</a:t>
          </a:r>
          <a:endParaRPr lang="en-CA" dirty="0"/>
        </a:p>
      </dgm:t>
    </dgm:pt>
    <dgm:pt modelId="{8D8D2C86-D7E0-4F65-87F0-A822B0E2407E}" type="parTrans" cxnId="{AE7289E4-63A3-4029-831D-86C4548830B1}">
      <dgm:prSet/>
      <dgm:spPr/>
      <dgm:t>
        <a:bodyPr/>
        <a:lstStyle/>
        <a:p>
          <a:endParaRPr lang="en-CA"/>
        </a:p>
      </dgm:t>
    </dgm:pt>
    <dgm:pt modelId="{DDC6F001-7306-417C-BE8A-13ED07C3E343}" type="sibTrans" cxnId="{AE7289E4-63A3-4029-831D-86C4548830B1}">
      <dgm:prSet/>
      <dgm:spPr/>
      <dgm:t>
        <a:bodyPr/>
        <a:lstStyle/>
        <a:p>
          <a:endParaRPr lang="en-CA"/>
        </a:p>
      </dgm:t>
    </dgm:pt>
    <dgm:pt modelId="{DF95BE1C-BCCC-47E0-A796-03D518C18319}">
      <dgm:prSet phldrT="[Text]"/>
      <dgm:spPr/>
      <dgm:t>
        <a:bodyPr/>
        <a:lstStyle/>
        <a:p>
          <a:r>
            <a:rPr lang="en-US" dirty="0"/>
            <a:t>Formal Written</a:t>
          </a:r>
        </a:p>
      </dgm:t>
    </dgm:pt>
    <dgm:pt modelId="{DF137C08-3ED6-4448-BED2-71B5D8712F85}" type="parTrans" cxnId="{C2AD1E05-F18E-4331-AD67-7784D182AE12}">
      <dgm:prSet/>
      <dgm:spPr/>
      <dgm:t>
        <a:bodyPr/>
        <a:lstStyle/>
        <a:p>
          <a:endParaRPr lang="en-CA"/>
        </a:p>
      </dgm:t>
    </dgm:pt>
    <dgm:pt modelId="{273C0BCF-9C8F-484A-A382-C4E7A026CC5D}" type="sibTrans" cxnId="{C2AD1E05-F18E-4331-AD67-7784D182AE12}">
      <dgm:prSet/>
      <dgm:spPr/>
      <dgm:t>
        <a:bodyPr/>
        <a:lstStyle/>
        <a:p>
          <a:endParaRPr lang="en-CA"/>
        </a:p>
      </dgm:t>
    </dgm:pt>
    <dgm:pt modelId="{331D1206-90D6-44E9-8769-D787186A5949}">
      <dgm:prSet phldrT="[Text]"/>
      <dgm:spPr/>
      <dgm:t>
        <a:bodyPr/>
        <a:lstStyle/>
        <a:p>
          <a:r>
            <a:rPr lang="en-US" dirty="0"/>
            <a:t> </a:t>
          </a:r>
          <a:endParaRPr lang="en-CA" dirty="0"/>
        </a:p>
      </dgm:t>
    </dgm:pt>
    <dgm:pt modelId="{EA57C28F-C90A-4220-BEF3-CE9116AB091C}" type="parTrans" cxnId="{668B9EF6-E227-4BA0-93C5-64350DD1E252}">
      <dgm:prSet/>
      <dgm:spPr/>
      <dgm:t>
        <a:bodyPr/>
        <a:lstStyle/>
        <a:p>
          <a:endParaRPr lang="en-CA"/>
        </a:p>
      </dgm:t>
    </dgm:pt>
    <dgm:pt modelId="{92740C3A-D14D-46D7-AC61-7642EBFC8CD4}" type="sibTrans" cxnId="{668B9EF6-E227-4BA0-93C5-64350DD1E252}">
      <dgm:prSet/>
      <dgm:spPr/>
      <dgm:t>
        <a:bodyPr/>
        <a:lstStyle/>
        <a:p>
          <a:endParaRPr lang="en-CA"/>
        </a:p>
      </dgm:t>
    </dgm:pt>
    <dgm:pt modelId="{E5FA0029-732B-4E26-A7C3-7CD308512FC1}">
      <dgm:prSet phldrT="[Text]"/>
      <dgm:spPr/>
      <dgm:t>
        <a:bodyPr/>
        <a:lstStyle/>
        <a:p>
          <a:r>
            <a:rPr lang="en-US" dirty="0"/>
            <a:t>Informal Verbal</a:t>
          </a:r>
          <a:endParaRPr lang="en-CA" dirty="0"/>
        </a:p>
      </dgm:t>
    </dgm:pt>
    <dgm:pt modelId="{865180E4-B763-421B-BADB-E28065B5ABA8}" type="parTrans" cxnId="{A6E25E77-9D44-42D5-A58E-3A6BFB031B28}">
      <dgm:prSet/>
      <dgm:spPr/>
      <dgm:t>
        <a:bodyPr/>
        <a:lstStyle/>
        <a:p>
          <a:endParaRPr lang="en-CA"/>
        </a:p>
      </dgm:t>
    </dgm:pt>
    <dgm:pt modelId="{E124CDE7-D280-490E-9BF7-BB62912DC332}" type="sibTrans" cxnId="{A6E25E77-9D44-42D5-A58E-3A6BFB031B28}">
      <dgm:prSet/>
      <dgm:spPr/>
      <dgm:t>
        <a:bodyPr/>
        <a:lstStyle/>
        <a:p>
          <a:endParaRPr lang="en-CA"/>
        </a:p>
      </dgm:t>
    </dgm:pt>
    <dgm:pt modelId="{EF84D7D7-3A3A-4D0D-9BB8-F683581CB5DE}">
      <dgm:prSet phldrT="[Text]"/>
      <dgm:spPr/>
      <dgm:t>
        <a:bodyPr/>
        <a:lstStyle/>
        <a:p>
          <a:r>
            <a:rPr lang="en-US" dirty="0"/>
            <a:t> </a:t>
          </a:r>
          <a:endParaRPr lang="en-CA" dirty="0"/>
        </a:p>
      </dgm:t>
    </dgm:pt>
    <dgm:pt modelId="{AAA7236E-56CF-441C-9E7C-18C6FAF2E7DC}" type="parTrans" cxnId="{B3A73CEA-7F6B-4E31-B53E-CC34D90DA3C1}">
      <dgm:prSet/>
      <dgm:spPr/>
      <dgm:t>
        <a:bodyPr/>
        <a:lstStyle/>
        <a:p>
          <a:endParaRPr lang="en-CA"/>
        </a:p>
      </dgm:t>
    </dgm:pt>
    <dgm:pt modelId="{DC6AAD1B-5624-49A7-B385-F8258F1ED43B}" type="sibTrans" cxnId="{B3A73CEA-7F6B-4E31-B53E-CC34D90DA3C1}">
      <dgm:prSet/>
      <dgm:spPr/>
      <dgm:t>
        <a:bodyPr/>
        <a:lstStyle/>
        <a:p>
          <a:endParaRPr lang="en-CA"/>
        </a:p>
      </dgm:t>
    </dgm:pt>
    <dgm:pt modelId="{C677D9F7-501E-4C79-A90C-DDB7035E8A0E}">
      <dgm:prSet phldrT="[Text]"/>
      <dgm:spPr/>
      <dgm:t>
        <a:bodyPr/>
        <a:lstStyle/>
        <a:p>
          <a:r>
            <a:rPr lang="en-US" dirty="0"/>
            <a:t>Informal Written</a:t>
          </a:r>
          <a:endParaRPr lang="en-CA" dirty="0"/>
        </a:p>
      </dgm:t>
    </dgm:pt>
    <dgm:pt modelId="{8EDC9145-7CFE-4420-ABDC-DEF572B9505E}" type="parTrans" cxnId="{28DBDEFA-A68B-4080-B0E0-A9C9554B742C}">
      <dgm:prSet/>
      <dgm:spPr/>
      <dgm:t>
        <a:bodyPr/>
        <a:lstStyle/>
        <a:p>
          <a:endParaRPr lang="en-CA"/>
        </a:p>
      </dgm:t>
    </dgm:pt>
    <dgm:pt modelId="{ADBDA866-1803-4230-A3CC-D20AFE774760}" type="sibTrans" cxnId="{28DBDEFA-A68B-4080-B0E0-A9C9554B742C}">
      <dgm:prSet/>
      <dgm:spPr/>
      <dgm:t>
        <a:bodyPr/>
        <a:lstStyle/>
        <a:p>
          <a:endParaRPr lang="en-CA"/>
        </a:p>
      </dgm:t>
    </dgm:pt>
    <dgm:pt modelId="{ABA4CA70-EFA5-4563-A993-E4892B1A0DF8}">
      <dgm:prSet phldrT="[Text]"/>
      <dgm:spPr/>
      <dgm:t>
        <a:bodyPr/>
        <a:lstStyle/>
        <a:p>
          <a:endParaRPr lang="en-US" dirty="0"/>
        </a:p>
      </dgm:t>
    </dgm:pt>
    <dgm:pt modelId="{F137E863-CC1C-42C2-A3D3-CE6E7864D22A}" type="parTrans" cxnId="{F25DBB2B-2568-4B7F-895E-8DB6693BAE5C}">
      <dgm:prSet/>
      <dgm:spPr/>
      <dgm:t>
        <a:bodyPr/>
        <a:lstStyle/>
        <a:p>
          <a:endParaRPr lang="en-CA"/>
        </a:p>
      </dgm:t>
    </dgm:pt>
    <dgm:pt modelId="{EC286F8A-E906-4F73-918F-A55113F12AF1}" type="sibTrans" cxnId="{F25DBB2B-2568-4B7F-895E-8DB6693BAE5C}">
      <dgm:prSet/>
      <dgm:spPr/>
      <dgm:t>
        <a:bodyPr/>
        <a:lstStyle/>
        <a:p>
          <a:endParaRPr lang="en-CA"/>
        </a:p>
      </dgm:t>
    </dgm:pt>
    <dgm:pt modelId="{29F43CEC-7EF1-47D9-9A77-849F2E9D4F4E}" type="pres">
      <dgm:prSet presAssocID="{BBFC602F-D748-468C-B813-C9EBEC9D9C59}" presName="linearFlow" presStyleCnt="0">
        <dgm:presLayoutVars>
          <dgm:dir/>
          <dgm:resizeHandles val="exact"/>
        </dgm:presLayoutVars>
      </dgm:prSet>
      <dgm:spPr/>
    </dgm:pt>
    <dgm:pt modelId="{E694FFB2-F123-4AA5-9522-736E4579FC8A}" type="pres">
      <dgm:prSet presAssocID="{A99490D0-C8E3-4889-8CFE-487B400B8B91}" presName="comp" presStyleCnt="0"/>
      <dgm:spPr/>
    </dgm:pt>
    <dgm:pt modelId="{268E1778-F2AD-46C9-9BBF-A4C980D44B8A}" type="pres">
      <dgm:prSet presAssocID="{A99490D0-C8E3-4889-8CFE-487B400B8B91}" presName="rect2" presStyleLbl="node1" presStyleIdx="0" presStyleCnt="4">
        <dgm:presLayoutVars>
          <dgm:bulletEnabled val="1"/>
        </dgm:presLayoutVars>
      </dgm:prSet>
      <dgm:spPr/>
    </dgm:pt>
    <dgm:pt modelId="{C6DE08F1-537F-4B07-971F-A7AFEC1C4F64}" type="pres">
      <dgm:prSet presAssocID="{A99490D0-C8E3-4889-8CFE-487B400B8B91}" presName="rect1" presStyleLbl="ln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Radio microphone with solid fill"/>
        </a:ext>
      </dgm:extLst>
    </dgm:pt>
    <dgm:pt modelId="{AFCF21A1-41E0-4BF3-B16A-98FB655DEF12}" type="pres">
      <dgm:prSet presAssocID="{07FE0373-CB50-41AD-BDFE-B7E7E563CCDE}" presName="sibTrans" presStyleCnt="0"/>
      <dgm:spPr/>
    </dgm:pt>
    <dgm:pt modelId="{A0DBAC1E-209E-45B0-88BD-91FB98A04248}" type="pres">
      <dgm:prSet presAssocID="{ABA4CA70-EFA5-4563-A993-E4892B1A0DF8}" presName="comp" presStyleCnt="0"/>
      <dgm:spPr/>
    </dgm:pt>
    <dgm:pt modelId="{DCB8BDC3-673B-43B7-A3BD-CBC31C470114}" type="pres">
      <dgm:prSet presAssocID="{ABA4CA70-EFA5-4563-A993-E4892B1A0DF8}" presName="rect2" presStyleLbl="node1" presStyleIdx="1" presStyleCnt="4">
        <dgm:presLayoutVars>
          <dgm:bulletEnabled val="1"/>
        </dgm:presLayoutVars>
      </dgm:prSet>
      <dgm:spPr/>
    </dgm:pt>
    <dgm:pt modelId="{5E128EBE-06DC-45B3-AF28-DEF09B63778A}" type="pres">
      <dgm:prSet presAssocID="{ABA4CA70-EFA5-4563-A993-E4892B1A0DF8}" presName="rect1" presStyleLbl="ln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Open envelope with solid fill"/>
        </a:ext>
      </dgm:extLst>
    </dgm:pt>
    <dgm:pt modelId="{5E6A75CA-9760-44F5-B8E0-8345AE62D322}" type="pres">
      <dgm:prSet presAssocID="{EC286F8A-E906-4F73-918F-A55113F12AF1}" presName="sibTrans" presStyleCnt="0"/>
      <dgm:spPr/>
    </dgm:pt>
    <dgm:pt modelId="{89600336-52D8-4FCD-A8D6-48571679BEDA}" type="pres">
      <dgm:prSet presAssocID="{331D1206-90D6-44E9-8769-D787186A5949}" presName="comp" presStyleCnt="0"/>
      <dgm:spPr/>
    </dgm:pt>
    <dgm:pt modelId="{374E219A-AD7F-43E0-AAE4-3E267B6D7549}" type="pres">
      <dgm:prSet presAssocID="{331D1206-90D6-44E9-8769-D787186A5949}" presName="rect2" presStyleLbl="node1" presStyleIdx="2" presStyleCnt="4">
        <dgm:presLayoutVars>
          <dgm:bulletEnabled val="1"/>
        </dgm:presLayoutVars>
      </dgm:prSet>
      <dgm:spPr/>
    </dgm:pt>
    <dgm:pt modelId="{57E38742-A1E4-47DE-8A70-A44B81B579E0}" type="pres">
      <dgm:prSet presAssocID="{331D1206-90D6-44E9-8769-D787186A5949}" presName="rect1" presStyleLbl="ln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Megaphone1 with solid fill"/>
        </a:ext>
      </dgm:extLst>
    </dgm:pt>
    <dgm:pt modelId="{0B376FB5-DEDD-467C-9FEB-8749EEF611A6}" type="pres">
      <dgm:prSet presAssocID="{92740C3A-D14D-46D7-AC61-7642EBFC8CD4}" presName="sibTrans" presStyleCnt="0"/>
      <dgm:spPr/>
    </dgm:pt>
    <dgm:pt modelId="{C6F33EEB-114B-40C3-BBA4-C05E4CEF1A32}" type="pres">
      <dgm:prSet presAssocID="{EF84D7D7-3A3A-4D0D-9BB8-F683581CB5DE}" presName="comp" presStyleCnt="0"/>
      <dgm:spPr/>
    </dgm:pt>
    <dgm:pt modelId="{206B4633-7B92-4190-BD2C-7C562282C9B1}" type="pres">
      <dgm:prSet presAssocID="{EF84D7D7-3A3A-4D0D-9BB8-F683581CB5DE}" presName="rect2" presStyleLbl="node1" presStyleIdx="3" presStyleCnt="4">
        <dgm:presLayoutVars>
          <dgm:bulletEnabled val="1"/>
        </dgm:presLayoutVars>
      </dgm:prSet>
      <dgm:spPr/>
    </dgm:pt>
    <dgm:pt modelId="{717EB057-BB21-4D3C-852B-CA61FD555000}" type="pres">
      <dgm:prSet presAssocID="{EF84D7D7-3A3A-4D0D-9BB8-F683581CB5DE}" presName="rect1" presStyleLbl="ln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ubtitles with solid fill"/>
        </a:ext>
      </dgm:extLst>
    </dgm:pt>
  </dgm:ptLst>
  <dgm:cxnLst>
    <dgm:cxn modelId="{C2AD1E05-F18E-4331-AD67-7784D182AE12}" srcId="{ABA4CA70-EFA5-4563-A993-E4892B1A0DF8}" destId="{DF95BE1C-BCCC-47E0-A796-03D518C18319}" srcOrd="0" destOrd="0" parTransId="{DF137C08-3ED6-4448-BED2-71B5D8712F85}" sibTransId="{273C0BCF-9C8F-484A-A382-C4E7A026CC5D}"/>
    <dgm:cxn modelId="{DE39C10D-0E28-4AFA-8D58-0F988D518477}" type="presOf" srcId="{DF95BE1C-BCCC-47E0-A796-03D518C18319}" destId="{DCB8BDC3-673B-43B7-A3BD-CBC31C470114}" srcOrd="0" destOrd="1" presId="urn:microsoft.com/office/officeart/2008/layout/AlternatingPictureBlocks"/>
    <dgm:cxn modelId="{F25DBB2B-2568-4B7F-895E-8DB6693BAE5C}" srcId="{BBFC602F-D748-468C-B813-C9EBEC9D9C59}" destId="{ABA4CA70-EFA5-4563-A993-E4892B1A0DF8}" srcOrd="1" destOrd="0" parTransId="{F137E863-CC1C-42C2-A3D3-CE6E7864D22A}" sibTransId="{EC286F8A-E906-4F73-918F-A55113F12AF1}"/>
    <dgm:cxn modelId="{69590A65-7CB5-4B84-8350-8864048941F8}" type="presOf" srcId="{BBFC602F-D748-468C-B813-C9EBEC9D9C59}" destId="{29F43CEC-7EF1-47D9-9A77-849F2E9D4F4E}" srcOrd="0" destOrd="0" presId="urn:microsoft.com/office/officeart/2008/layout/AlternatingPictureBlocks"/>
    <dgm:cxn modelId="{3ED3276A-81BD-4EA9-8996-99E919F8517C}" type="presOf" srcId="{331D1206-90D6-44E9-8769-D787186A5949}" destId="{374E219A-AD7F-43E0-AAE4-3E267B6D7549}" srcOrd="0" destOrd="0" presId="urn:microsoft.com/office/officeart/2008/layout/AlternatingPictureBlocks"/>
    <dgm:cxn modelId="{93C7CB4F-0BC1-4E7A-8B04-6922F08CEF47}" type="presOf" srcId="{9370C91A-A7A1-40AB-8F11-42B91C8FC1D2}" destId="{268E1778-F2AD-46C9-9BBF-A4C980D44B8A}" srcOrd="0" destOrd="1" presId="urn:microsoft.com/office/officeart/2008/layout/AlternatingPictureBlocks"/>
    <dgm:cxn modelId="{EF8D2D70-4B0D-48F4-B477-0790F771D293}" type="presOf" srcId="{EF84D7D7-3A3A-4D0D-9BB8-F683581CB5DE}" destId="{206B4633-7B92-4190-BD2C-7C562282C9B1}" srcOrd="0" destOrd="0" presId="urn:microsoft.com/office/officeart/2008/layout/AlternatingPictureBlocks"/>
    <dgm:cxn modelId="{68723274-6575-4241-8BEB-C62A1DF15D7B}" type="presOf" srcId="{ABA4CA70-EFA5-4563-A993-E4892B1A0DF8}" destId="{DCB8BDC3-673B-43B7-A3BD-CBC31C470114}" srcOrd="0" destOrd="0" presId="urn:microsoft.com/office/officeart/2008/layout/AlternatingPictureBlocks"/>
    <dgm:cxn modelId="{A6E25E77-9D44-42D5-A58E-3A6BFB031B28}" srcId="{331D1206-90D6-44E9-8769-D787186A5949}" destId="{E5FA0029-732B-4E26-A7C3-7CD308512FC1}" srcOrd="0" destOrd="0" parTransId="{865180E4-B763-421B-BADB-E28065B5ABA8}" sibTransId="{E124CDE7-D280-490E-9BF7-BB62912DC332}"/>
    <dgm:cxn modelId="{B897D091-1179-4935-93EF-7BD28D513E48}" type="presOf" srcId="{C677D9F7-501E-4C79-A90C-DDB7035E8A0E}" destId="{206B4633-7B92-4190-BD2C-7C562282C9B1}" srcOrd="0" destOrd="1" presId="urn:microsoft.com/office/officeart/2008/layout/AlternatingPictureBlocks"/>
    <dgm:cxn modelId="{8470D0CA-F358-40BF-A69A-073F93E3F207}" srcId="{BBFC602F-D748-468C-B813-C9EBEC9D9C59}" destId="{A99490D0-C8E3-4889-8CFE-487B400B8B91}" srcOrd="0" destOrd="0" parTransId="{B7E3CC6B-3F67-41D4-A8CA-5C2374993C2C}" sibTransId="{07FE0373-CB50-41AD-BDFE-B7E7E563CCDE}"/>
    <dgm:cxn modelId="{032CF0D4-26D0-4449-BE2B-DDFD17DA9993}" type="presOf" srcId="{E5FA0029-732B-4E26-A7C3-7CD308512FC1}" destId="{374E219A-AD7F-43E0-AAE4-3E267B6D7549}" srcOrd="0" destOrd="1" presId="urn:microsoft.com/office/officeart/2008/layout/AlternatingPictureBlocks"/>
    <dgm:cxn modelId="{AE7289E4-63A3-4029-831D-86C4548830B1}" srcId="{A99490D0-C8E3-4889-8CFE-487B400B8B91}" destId="{9370C91A-A7A1-40AB-8F11-42B91C8FC1D2}" srcOrd="0" destOrd="0" parTransId="{8D8D2C86-D7E0-4F65-87F0-A822B0E2407E}" sibTransId="{DDC6F001-7306-417C-BE8A-13ED07C3E343}"/>
    <dgm:cxn modelId="{B3A73CEA-7F6B-4E31-B53E-CC34D90DA3C1}" srcId="{BBFC602F-D748-468C-B813-C9EBEC9D9C59}" destId="{EF84D7D7-3A3A-4D0D-9BB8-F683581CB5DE}" srcOrd="3" destOrd="0" parTransId="{AAA7236E-56CF-441C-9E7C-18C6FAF2E7DC}" sibTransId="{DC6AAD1B-5624-49A7-B385-F8258F1ED43B}"/>
    <dgm:cxn modelId="{668B9EF6-E227-4BA0-93C5-64350DD1E252}" srcId="{BBFC602F-D748-468C-B813-C9EBEC9D9C59}" destId="{331D1206-90D6-44E9-8769-D787186A5949}" srcOrd="2" destOrd="0" parTransId="{EA57C28F-C90A-4220-BEF3-CE9116AB091C}" sibTransId="{92740C3A-D14D-46D7-AC61-7642EBFC8CD4}"/>
    <dgm:cxn modelId="{28DBDEFA-A68B-4080-B0E0-A9C9554B742C}" srcId="{EF84D7D7-3A3A-4D0D-9BB8-F683581CB5DE}" destId="{C677D9F7-501E-4C79-A90C-DDB7035E8A0E}" srcOrd="0" destOrd="0" parTransId="{8EDC9145-7CFE-4420-ABDC-DEF572B9505E}" sibTransId="{ADBDA866-1803-4230-A3CC-D20AFE774760}"/>
    <dgm:cxn modelId="{C06F2FFD-BF72-477E-AF5B-D537F5BBC173}" type="presOf" srcId="{A99490D0-C8E3-4889-8CFE-487B400B8B91}" destId="{268E1778-F2AD-46C9-9BBF-A4C980D44B8A}" srcOrd="0" destOrd="0" presId="urn:microsoft.com/office/officeart/2008/layout/AlternatingPictureBlocks"/>
    <dgm:cxn modelId="{378E8548-DF3A-443F-BD70-05DCC6F55E11}" type="presParOf" srcId="{29F43CEC-7EF1-47D9-9A77-849F2E9D4F4E}" destId="{E694FFB2-F123-4AA5-9522-736E4579FC8A}" srcOrd="0" destOrd="0" presId="urn:microsoft.com/office/officeart/2008/layout/AlternatingPictureBlocks"/>
    <dgm:cxn modelId="{A65657C9-FFC1-4622-9EFF-FC8AFB52BCAC}" type="presParOf" srcId="{E694FFB2-F123-4AA5-9522-736E4579FC8A}" destId="{268E1778-F2AD-46C9-9BBF-A4C980D44B8A}" srcOrd="0" destOrd="0" presId="urn:microsoft.com/office/officeart/2008/layout/AlternatingPictureBlocks"/>
    <dgm:cxn modelId="{5F956E98-B576-4EF3-8F89-89D3401D6281}" type="presParOf" srcId="{E694FFB2-F123-4AA5-9522-736E4579FC8A}" destId="{C6DE08F1-537F-4B07-971F-A7AFEC1C4F64}" srcOrd="1" destOrd="0" presId="urn:microsoft.com/office/officeart/2008/layout/AlternatingPictureBlocks"/>
    <dgm:cxn modelId="{74124588-8BFD-40A5-8C22-2EA83AE0D8CD}" type="presParOf" srcId="{29F43CEC-7EF1-47D9-9A77-849F2E9D4F4E}" destId="{AFCF21A1-41E0-4BF3-B16A-98FB655DEF12}" srcOrd="1" destOrd="0" presId="urn:microsoft.com/office/officeart/2008/layout/AlternatingPictureBlocks"/>
    <dgm:cxn modelId="{2ECC05F5-ABDF-4265-9842-2C6D919D7A82}" type="presParOf" srcId="{29F43CEC-7EF1-47D9-9A77-849F2E9D4F4E}" destId="{A0DBAC1E-209E-45B0-88BD-91FB98A04248}" srcOrd="2" destOrd="0" presId="urn:microsoft.com/office/officeart/2008/layout/AlternatingPictureBlocks"/>
    <dgm:cxn modelId="{9889452C-20B7-46CF-B200-D5784CBC9E2F}" type="presParOf" srcId="{A0DBAC1E-209E-45B0-88BD-91FB98A04248}" destId="{DCB8BDC3-673B-43B7-A3BD-CBC31C470114}" srcOrd="0" destOrd="0" presId="urn:microsoft.com/office/officeart/2008/layout/AlternatingPictureBlocks"/>
    <dgm:cxn modelId="{7E9A864E-0935-4242-9B38-C96D125042BC}" type="presParOf" srcId="{A0DBAC1E-209E-45B0-88BD-91FB98A04248}" destId="{5E128EBE-06DC-45B3-AF28-DEF09B63778A}" srcOrd="1" destOrd="0" presId="urn:microsoft.com/office/officeart/2008/layout/AlternatingPictureBlocks"/>
    <dgm:cxn modelId="{A4975455-A98A-4323-94B2-E22BB5E2FEDA}" type="presParOf" srcId="{29F43CEC-7EF1-47D9-9A77-849F2E9D4F4E}" destId="{5E6A75CA-9760-44F5-B8E0-8345AE62D322}" srcOrd="3" destOrd="0" presId="urn:microsoft.com/office/officeart/2008/layout/AlternatingPictureBlocks"/>
    <dgm:cxn modelId="{85DC73F1-9809-4B63-BCFD-CD21E8A723B1}" type="presParOf" srcId="{29F43CEC-7EF1-47D9-9A77-849F2E9D4F4E}" destId="{89600336-52D8-4FCD-A8D6-48571679BEDA}" srcOrd="4" destOrd="0" presId="urn:microsoft.com/office/officeart/2008/layout/AlternatingPictureBlocks"/>
    <dgm:cxn modelId="{61639A65-0363-42EC-9CFB-254F55358BE6}" type="presParOf" srcId="{89600336-52D8-4FCD-A8D6-48571679BEDA}" destId="{374E219A-AD7F-43E0-AAE4-3E267B6D7549}" srcOrd="0" destOrd="0" presId="urn:microsoft.com/office/officeart/2008/layout/AlternatingPictureBlocks"/>
    <dgm:cxn modelId="{C2C6CB08-9562-47BF-A1E3-AEB7CB1DA6BA}" type="presParOf" srcId="{89600336-52D8-4FCD-A8D6-48571679BEDA}" destId="{57E38742-A1E4-47DE-8A70-A44B81B579E0}" srcOrd="1" destOrd="0" presId="urn:microsoft.com/office/officeart/2008/layout/AlternatingPictureBlocks"/>
    <dgm:cxn modelId="{819AA9FF-E36D-40A2-A04A-5F72BD13A149}" type="presParOf" srcId="{29F43CEC-7EF1-47D9-9A77-849F2E9D4F4E}" destId="{0B376FB5-DEDD-467C-9FEB-8749EEF611A6}" srcOrd="5" destOrd="0" presId="urn:microsoft.com/office/officeart/2008/layout/AlternatingPictureBlocks"/>
    <dgm:cxn modelId="{D9C5296E-5FA3-49EE-896D-626FB72626C3}" type="presParOf" srcId="{29F43CEC-7EF1-47D9-9A77-849F2E9D4F4E}" destId="{C6F33EEB-114B-40C3-BBA4-C05E4CEF1A32}" srcOrd="6" destOrd="0" presId="urn:microsoft.com/office/officeart/2008/layout/AlternatingPictureBlocks"/>
    <dgm:cxn modelId="{5533CA81-AC60-4465-BCD3-12DA2DF9946C}" type="presParOf" srcId="{C6F33EEB-114B-40C3-BBA4-C05E4CEF1A32}" destId="{206B4633-7B92-4190-BD2C-7C562282C9B1}" srcOrd="0" destOrd="0" presId="urn:microsoft.com/office/officeart/2008/layout/AlternatingPictureBlocks"/>
    <dgm:cxn modelId="{3D6FCC98-E51E-4235-9808-EF6584213DF4}" type="presParOf" srcId="{C6F33EEB-114B-40C3-BBA4-C05E4CEF1A32}" destId="{717EB057-BB21-4D3C-852B-CA61FD555000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A99E4D-E741-47AC-80D3-E6D5D533965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1FCB28-8BB1-49DC-A720-F60DC278FEA3}">
      <dgm:prSet/>
      <dgm:spPr/>
      <dgm:t>
        <a:bodyPr/>
        <a:lstStyle/>
        <a:p>
          <a:r>
            <a:rPr lang="en-US"/>
            <a:t>Updating your project status</a:t>
          </a:r>
        </a:p>
      </dgm:t>
    </dgm:pt>
    <dgm:pt modelId="{F46FE3ED-F0ED-4572-A02B-F91B7AD273B2}" type="parTrans" cxnId="{4954FE52-B44C-4BB7-A98D-EC9E589BC959}">
      <dgm:prSet/>
      <dgm:spPr/>
      <dgm:t>
        <a:bodyPr/>
        <a:lstStyle/>
        <a:p>
          <a:endParaRPr lang="en-US"/>
        </a:p>
      </dgm:t>
    </dgm:pt>
    <dgm:pt modelId="{5768005B-47FE-4A30-8F23-155488F01167}" type="sibTrans" cxnId="{4954FE52-B44C-4BB7-A98D-EC9E589BC959}">
      <dgm:prSet/>
      <dgm:spPr/>
      <dgm:t>
        <a:bodyPr/>
        <a:lstStyle/>
        <a:p>
          <a:endParaRPr lang="en-US"/>
        </a:p>
      </dgm:t>
    </dgm:pt>
    <dgm:pt modelId="{FED5D039-D74A-4EB1-861F-AB27891A85DF}">
      <dgm:prSet/>
      <dgm:spPr/>
      <dgm:t>
        <a:bodyPr/>
        <a:lstStyle/>
        <a:p>
          <a:r>
            <a:rPr lang="en-US"/>
            <a:t>Presenting to management</a:t>
          </a:r>
        </a:p>
      </dgm:t>
    </dgm:pt>
    <dgm:pt modelId="{C5870D08-D4A5-4053-AD2C-E75AD0016E28}" type="parTrans" cxnId="{F4740A57-7DB5-4E58-AB3A-E63705CD18B8}">
      <dgm:prSet/>
      <dgm:spPr/>
      <dgm:t>
        <a:bodyPr/>
        <a:lstStyle/>
        <a:p>
          <a:endParaRPr lang="en-US"/>
        </a:p>
      </dgm:t>
    </dgm:pt>
    <dgm:pt modelId="{01BD061A-A387-4BF0-9A88-4F6FECDF4B4F}" type="sibTrans" cxnId="{F4740A57-7DB5-4E58-AB3A-E63705CD18B8}">
      <dgm:prSet/>
      <dgm:spPr/>
      <dgm:t>
        <a:bodyPr/>
        <a:lstStyle/>
        <a:p>
          <a:endParaRPr lang="en-US"/>
        </a:p>
      </dgm:t>
    </dgm:pt>
    <dgm:pt modelId="{C4CFA14F-8525-4B5A-BA20-DDC81281265C}">
      <dgm:prSet/>
      <dgm:spPr/>
      <dgm:t>
        <a:bodyPr/>
        <a:lstStyle/>
        <a:p>
          <a:r>
            <a:rPr lang="en-US"/>
            <a:t>Solving a complex problem</a:t>
          </a:r>
        </a:p>
      </dgm:t>
    </dgm:pt>
    <dgm:pt modelId="{FC9D0759-5427-4A05-BA54-D471848D8297}" type="parTrans" cxnId="{6CC77C6A-DC83-4F65-B2A9-719E394044D7}">
      <dgm:prSet/>
      <dgm:spPr/>
      <dgm:t>
        <a:bodyPr/>
        <a:lstStyle/>
        <a:p>
          <a:endParaRPr lang="en-US"/>
        </a:p>
      </dgm:t>
    </dgm:pt>
    <dgm:pt modelId="{BCE933D2-5246-4EF7-8937-B71CB2A420C8}" type="sibTrans" cxnId="{6CC77C6A-DC83-4F65-B2A9-719E394044D7}">
      <dgm:prSet/>
      <dgm:spPr/>
      <dgm:t>
        <a:bodyPr/>
        <a:lstStyle/>
        <a:p>
          <a:endParaRPr lang="en-US"/>
        </a:p>
      </dgm:t>
    </dgm:pt>
    <dgm:pt modelId="{64F3F3A1-86E1-4FF6-823D-888555461B1F}">
      <dgm:prSet/>
      <dgm:spPr/>
      <dgm:t>
        <a:bodyPr/>
        <a:lstStyle/>
        <a:p>
          <a:r>
            <a:rPr lang="en-US" dirty="0"/>
            <a:t>Minuting a phone conversation</a:t>
          </a:r>
        </a:p>
      </dgm:t>
    </dgm:pt>
    <dgm:pt modelId="{B9D532BE-8D78-4A83-AEF1-D7C402A78F3E}" type="parTrans" cxnId="{E95E54F3-B892-4B20-9F2B-7AEBAEE0E222}">
      <dgm:prSet/>
      <dgm:spPr/>
      <dgm:t>
        <a:bodyPr/>
        <a:lstStyle/>
        <a:p>
          <a:endParaRPr lang="en-US"/>
        </a:p>
      </dgm:t>
    </dgm:pt>
    <dgm:pt modelId="{EE62BC12-6B84-4539-8B98-1F77312D5154}" type="sibTrans" cxnId="{E95E54F3-B892-4B20-9F2B-7AEBAEE0E222}">
      <dgm:prSet/>
      <dgm:spPr/>
      <dgm:t>
        <a:bodyPr/>
        <a:lstStyle/>
        <a:p>
          <a:endParaRPr lang="en-US"/>
        </a:p>
      </dgm:t>
    </dgm:pt>
    <dgm:pt modelId="{6AEB3E86-294A-4C13-AA0E-4E2322317754}">
      <dgm:prSet/>
      <dgm:spPr/>
      <dgm:t>
        <a:bodyPr/>
        <a:lstStyle/>
        <a:p>
          <a:r>
            <a:rPr lang="en-US"/>
            <a:t>Making changes to a project plan</a:t>
          </a:r>
        </a:p>
      </dgm:t>
    </dgm:pt>
    <dgm:pt modelId="{6D1F4BE4-DA66-440B-805D-60C7C685A514}" type="parTrans" cxnId="{0AB275BA-E053-4294-B166-B234186CBE70}">
      <dgm:prSet/>
      <dgm:spPr/>
      <dgm:t>
        <a:bodyPr/>
        <a:lstStyle/>
        <a:p>
          <a:endParaRPr lang="en-US"/>
        </a:p>
      </dgm:t>
    </dgm:pt>
    <dgm:pt modelId="{5F149C34-CC9A-4DD0-91BB-FA00DA03587A}" type="sibTrans" cxnId="{0AB275BA-E053-4294-B166-B234186CBE70}">
      <dgm:prSet/>
      <dgm:spPr/>
      <dgm:t>
        <a:bodyPr/>
        <a:lstStyle/>
        <a:p>
          <a:endParaRPr lang="en-US"/>
        </a:p>
      </dgm:t>
    </dgm:pt>
    <dgm:pt modelId="{3414B33F-CEE1-4CFF-AEA0-35339035121D}">
      <dgm:prSet/>
      <dgm:spPr/>
      <dgm:t>
        <a:bodyPr/>
        <a:lstStyle/>
        <a:p>
          <a:r>
            <a:rPr lang="en-US"/>
            <a:t>Giving an underperforming team member a first warning</a:t>
          </a:r>
        </a:p>
      </dgm:t>
    </dgm:pt>
    <dgm:pt modelId="{DDFB7978-864D-4EBE-9BDA-415150D31C2B}" type="parTrans" cxnId="{A855068E-5856-4D1E-BFD7-1AF47A9759CF}">
      <dgm:prSet/>
      <dgm:spPr/>
      <dgm:t>
        <a:bodyPr/>
        <a:lstStyle/>
        <a:p>
          <a:endParaRPr lang="en-US"/>
        </a:p>
      </dgm:t>
    </dgm:pt>
    <dgm:pt modelId="{6429E203-49FF-4B17-9C57-EA66871CF2E8}" type="sibTrans" cxnId="{A855068E-5856-4D1E-BFD7-1AF47A9759CF}">
      <dgm:prSet/>
      <dgm:spPr/>
      <dgm:t>
        <a:bodyPr/>
        <a:lstStyle/>
        <a:p>
          <a:endParaRPr lang="en-US"/>
        </a:p>
      </dgm:t>
    </dgm:pt>
    <dgm:pt modelId="{F0FD0CFF-9592-4F15-926D-FA21A69F3E85}">
      <dgm:prSet/>
      <dgm:spPr/>
      <dgm:t>
        <a:bodyPr/>
        <a:lstStyle/>
        <a:p>
          <a:r>
            <a:rPr lang="en-US"/>
            <a:t>Second warning!</a:t>
          </a:r>
        </a:p>
      </dgm:t>
    </dgm:pt>
    <dgm:pt modelId="{280FE3E6-8183-486B-BAFE-36CA8E2D4209}" type="parTrans" cxnId="{EA04028F-BF22-4EA5-9495-E4C81B5301B0}">
      <dgm:prSet/>
      <dgm:spPr/>
      <dgm:t>
        <a:bodyPr/>
        <a:lstStyle/>
        <a:p>
          <a:endParaRPr lang="en-US"/>
        </a:p>
      </dgm:t>
    </dgm:pt>
    <dgm:pt modelId="{4872631F-2D83-4C83-94EA-53597E4792F2}" type="sibTrans" cxnId="{EA04028F-BF22-4EA5-9495-E4C81B5301B0}">
      <dgm:prSet/>
      <dgm:spPr/>
      <dgm:t>
        <a:bodyPr/>
        <a:lstStyle/>
        <a:p>
          <a:endParaRPr lang="en-US"/>
        </a:p>
      </dgm:t>
    </dgm:pt>
    <dgm:pt modelId="{517665F6-BB25-4D17-86C5-D998A1F52606}">
      <dgm:prSet/>
      <dgm:spPr/>
      <dgm:t>
        <a:bodyPr/>
        <a:lstStyle/>
        <a:p>
          <a:r>
            <a:rPr lang="en-US"/>
            <a:t>Scheduling a meeting</a:t>
          </a:r>
        </a:p>
      </dgm:t>
    </dgm:pt>
    <dgm:pt modelId="{D72EDBDE-6DC6-4A01-B2D7-091158BBB19D}" type="parTrans" cxnId="{70881377-D6C7-489B-B31F-51BD950FE22C}">
      <dgm:prSet/>
      <dgm:spPr/>
      <dgm:t>
        <a:bodyPr/>
        <a:lstStyle/>
        <a:p>
          <a:endParaRPr lang="en-US"/>
        </a:p>
      </dgm:t>
    </dgm:pt>
    <dgm:pt modelId="{D12E117A-232E-4021-A229-09E8B1A9E8DE}" type="sibTrans" cxnId="{70881377-D6C7-489B-B31F-51BD950FE22C}">
      <dgm:prSet/>
      <dgm:spPr/>
      <dgm:t>
        <a:bodyPr/>
        <a:lstStyle/>
        <a:p>
          <a:endParaRPr lang="en-US"/>
        </a:p>
      </dgm:t>
    </dgm:pt>
    <dgm:pt modelId="{AD391A8D-8EE7-4F07-B6B4-CB64A8DFA75B}">
      <dgm:prSet/>
      <dgm:spPr/>
      <dgm:t>
        <a:bodyPr/>
        <a:lstStyle/>
        <a:p>
          <a:r>
            <a:rPr lang="en-US"/>
            <a:t>Clarifying a project related task</a:t>
          </a:r>
        </a:p>
      </dgm:t>
    </dgm:pt>
    <dgm:pt modelId="{4FF1C53D-A3D6-4573-853A-786CAD101129}" type="parTrans" cxnId="{09614286-AF59-4ABA-88FB-8191AAB2189E}">
      <dgm:prSet/>
      <dgm:spPr/>
      <dgm:t>
        <a:bodyPr/>
        <a:lstStyle/>
        <a:p>
          <a:endParaRPr lang="en-US"/>
        </a:p>
      </dgm:t>
    </dgm:pt>
    <dgm:pt modelId="{829D7D0F-7964-4A19-ABC9-1840AD5783A5}" type="sibTrans" cxnId="{09614286-AF59-4ABA-88FB-8191AAB2189E}">
      <dgm:prSet/>
      <dgm:spPr/>
      <dgm:t>
        <a:bodyPr/>
        <a:lstStyle/>
        <a:p>
          <a:endParaRPr lang="en-US"/>
        </a:p>
      </dgm:t>
    </dgm:pt>
    <dgm:pt modelId="{A3A316E4-630E-4750-BB57-113450BB91DE}">
      <dgm:prSet/>
      <dgm:spPr/>
      <dgm:t>
        <a:bodyPr/>
        <a:lstStyle/>
        <a:p>
          <a:r>
            <a:rPr lang="en-US"/>
            <a:t>Requesting resources</a:t>
          </a:r>
        </a:p>
      </dgm:t>
    </dgm:pt>
    <dgm:pt modelId="{EF361851-8742-4627-9F30-2D957AF75B64}" type="parTrans" cxnId="{8544DD1A-094B-457B-9A40-F83621CE1407}">
      <dgm:prSet/>
      <dgm:spPr/>
      <dgm:t>
        <a:bodyPr/>
        <a:lstStyle/>
        <a:p>
          <a:endParaRPr lang="en-US"/>
        </a:p>
      </dgm:t>
    </dgm:pt>
    <dgm:pt modelId="{FC3D8187-DA27-4844-B52E-8F034F97E769}" type="sibTrans" cxnId="{8544DD1A-094B-457B-9A40-F83621CE1407}">
      <dgm:prSet/>
      <dgm:spPr/>
      <dgm:t>
        <a:bodyPr/>
        <a:lstStyle/>
        <a:p>
          <a:endParaRPr lang="en-US"/>
        </a:p>
      </dgm:t>
    </dgm:pt>
    <dgm:pt modelId="{0A9206AA-7346-4C87-A625-25371D35FB22}">
      <dgm:prSet/>
      <dgm:spPr/>
      <dgm:t>
        <a:bodyPr/>
        <a:lstStyle/>
        <a:p>
          <a:r>
            <a:rPr lang="en-US"/>
            <a:t>Root cause analysis</a:t>
          </a:r>
        </a:p>
      </dgm:t>
    </dgm:pt>
    <dgm:pt modelId="{20FE796E-64A6-445D-BB4C-024953D845DC}" type="parTrans" cxnId="{417A047C-FC94-405C-B297-837CFF850481}">
      <dgm:prSet/>
      <dgm:spPr/>
      <dgm:t>
        <a:bodyPr/>
        <a:lstStyle/>
        <a:p>
          <a:endParaRPr lang="en-US"/>
        </a:p>
      </dgm:t>
    </dgm:pt>
    <dgm:pt modelId="{16912F52-2E3D-4BDD-8EF5-5E074281B27C}" type="sibTrans" cxnId="{417A047C-FC94-405C-B297-837CFF850481}">
      <dgm:prSet/>
      <dgm:spPr/>
      <dgm:t>
        <a:bodyPr/>
        <a:lstStyle/>
        <a:p>
          <a:endParaRPr lang="en-US"/>
        </a:p>
      </dgm:t>
    </dgm:pt>
    <dgm:pt modelId="{5068DDDB-E9C4-4DBB-87AC-C8B7BAD979A6}">
      <dgm:prSet/>
      <dgm:spPr/>
      <dgm:t>
        <a:bodyPr/>
        <a:lstStyle/>
        <a:p>
          <a:r>
            <a:rPr lang="en-US"/>
            <a:t>Requesting a clarification on an assignment</a:t>
          </a:r>
        </a:p>
      </dgm:t>
    </dgm:pt>
    <dgm:pt modelId="{59A81195-6502-4F5B-905E-8149EECD1116}" type="parTrans" cxnId="{0F90F169-42DE-48C2-A3A4-1E073439EC81}">
      <dgm:prSet/>
      <dgm:spPr/>
      <dgm:t>
        <a:bodyPr/>
        <a:lstStyle/>
        <a:p>
          <a:endParaRPr lang="en-US"/>
        </a:p>
      </dgm:t>
    </dgm:pt>
    <dgm:pt modelId="{E82033B9-64A4-4E21-96DA-E80CDA20AD36}" type="sibTrans" cxnId="{0F90F169-42DE-48C2-A3A4-1E073439EC81}">
      <dgm:prSet/>
      <dgm:spPr/>
      <dgm:t>
        <a:bodyPr/>
        <a:lstStyle/>
        <a:p>
          <a:endParaRPr lang="en-US"/>
        </a:p>
      </dgm:t>
    </dgm:pt>
    <dgm:pt modelId="{87F63F89-2169-456E-AB5C-772577EB034A}">
      <dgm:prSet/>
      <dgm:spPr/>
      <dgm:t>
        <a:bodyPr/>
        <a:lstStyle/>
        <a:p>
          <a:r>
            <a:rPr lang="en-US" dirty="0"/>
            <a:t>Holding an end of semester party!</a:t>
          </a:r>
        </a:p>
      </dgm:t>
    </dgm:pt>
    <dgm:pt modelId="{5E580788-0631-4EE1-B97B-F480155F558D}" type="parTrans" cxnId="{9612D5FF-4194-45D6-ACF7-7760A73819A7}">
      <dgm:prSet/>
      <dgm:spPr/>
      <dgm:t>
        <a:bodyPr/>
        <a:lstStyle/>
        <a:p>
          <a:endParaRPr lang="en-US"/>
        </a:p>
      </dgm:t>
    </dgm:pt>
    <dgm:pt modelId="{AC9C27D0-962F-4F6B-975E-5F6CE9EE0381}" type="sibTrans" cxnId="{9612D5FF-4194-45D6-ACF7-7760A73819A7}">
      <dgm:prSet/>
      <dgm:spPr/>
      <dgm:t>
        <a:bodyPr/>
        <a:lstStyle/>
        <a:p>
          <a:endParaRPr lang="en-US"/>
        </a:p>
      </dgm:t>
    </dgm:pt>
    <dgm:pt modelId="{06B28010-79B2-481C-BB7F-F2927137D999}" type="pres">
      <dgm:prSet presAssocID="{40A99E4D-E741-47AC-80D3-E6D5D5339654}" presName="vert0" presStyleCnt="0">
        <dgm:presLayoutVars>
          <dgm:dir/>
          <dgm:animOne val="branch"/>
          <dgm:animLvl val="lvl"/>
        </dgm:presLayoutVars>
      </dgm:prSet>
      <dgm:spPr/>
    </dgm:pt>
    <dgm:pt modelId="{609B55F7-24C8-42BE-9E92-AE2DA9B31E8C}" type="pres">
      <dgm:prSet presAssocID="{D01FCB28-8BB1-49DC-A720-F60DC278FEA3}" presName="thickLine" presStyleLbl="alignNode1" presStyleIdx="0" presStyleCnt="13"/>
      <dgm:spPr/>
    </dgm:pt>
    <dgm:pt modelId="{A3165227-FF20-4803-BF87-FDE0ADBF3142}" type="pres">
      <dgm:prSet presAssocID="{D01FCB28-8BB1-49DC-A720-F60DC278FEA3}" presName="horz1" presStyleCnt="0"/>
      <dgm:spPr/>
    </dgm:pt>
    <dgm:pt modelId="{D1163E05-DFDE-419B-B004-6C3DF0E0176E}" type="pres">
      <dgm:prSet presAssocID="{D01FCB28-8BB1-49DC-A720-F60DC278FEA3}" presName="tx1" presStyleLbl="revTx" presStyleIdx="0" presStyleCnt="13"/>
      <dgm:spPr/>
    </dgm:pt>
    <dgm:pt modelId="{63DE752C-B877-4436-A185-6FD266208241}" type="pres">
      <dgm:prSet presAssocID="{D01FCB28-8BB1-49DC-A720-F60DC278FEA3}" presName="vert1" presStyleCnt="0"/>
      <dgm:spPr/>
    </dgm:pt>
    <dgm:pt modelId="{9CEE5832-7A03-411F-806D-E30C39715D30}" type="pres">
      <dgm:prSet presAssocID="{FED5D039-D74A-4EB1-861F-AB27891A85DF}" presName="thickLine" presStyleLbl="alignNode1" presStyleIdx="1" presStyleCnt="13"/>
      <dgm:spPr/>
    </dgm:pt>
    <dgm:pt modelId="{7B9CDF0B-D1E7-4575-9C0D-40DCCF401E79}" type="pres">
      <dgm:prSet presAssocID="{FED5D039-D74A-4EB1-861F-AB27891A85DF}" presName="horz1" presStyleCnt="0"/>
      <dgm:spPr/>
    </dgm:pt>
    <dgm:pt modelId="{A1AB90F2-4CC6-4753-90CF-798E26167606}" type="pres">
      <dgm:prSet presAssocID="{FED5D039-D74A-4EB1-861F-AB27891A85DF}" presName="tx1" presStyleLbl="revTx" presStyleIdx="1" presStyleCnt="13"/>
      <dgm:spPr/>
    </dgm:pt>
    <dgm:pt modelId="{37F13388-BB57-4024-A948-1A7CAFD744B5}" type="pres">
      <dgm:prSet presAssocID="{FED5D039-D74A-4EB1-861F-AB27891A85DF}" presName="vert1" presStyleCnt="0"/>
      <dgm:spPr/>
    </dgm:pt>
    <dgm:pt modelId="{0BC5F6FF-FAD8-4336-B1AB-237D3CF4F7D0}" type="pres">
      <dgm:prSet presAssocID="{C4CFA14F-8525-4B5A-BA20-DDC81281265C}" presName="thickLine" presStyleLbl="alignNode1" presStyleIdx="2" presStyleCnt="13"/>
      <dgm:spPr/>
    </dgm:pt>
    <dgm:pt modelId="{E3A7FE5B-8718-4B66-8612-7F15A9CFFF13}" type="pres">
      <dgm:prSet presAssocID="{C4CFA14F-8525-4B5A-BA20-DDC81281265C}" presName="horz1" presStyleCnt="0"/>
      <dgm:spPr/>
    </dgm:pt>
    <dgm:pt modelId="{F7F3B615-46ED-4C3B-846A-27E52D8688E9}" type="pres">
      <dgm:prSet presAssocID="{C4CFA14F-8525-4B5A-BA20-DDC81281265C}" presName="tx1" presStyleLbl="revTx" presStyleIdx="2" presStyleCnt="13"/>
      <dgm:spPr/>
    </dgm:pt>
    <dgm:pt modelId="{CF791102-F774-4188-840A-44F8BA7875CE}" type="pres">
      <dgm:prSet presAssocID="{C4CFA14F-8525-4B5A-BA20-DDC81281265C}" presName="vert1" presStyleCnt="0"/>
      <dgm:spPr/>
    </dgm:pt>
    <dgm:pt modelId="{E0C9B4FD-37E3-43BC-B41D-EC2D713B2F8E}" type="pres">
      <dgm:prSet presAssocID="{64F3F3A1-86E1-4FF6-823D-888555461B1F}" presName="thickLine" presStyleLbl="alignNode1" presStyleIdx="3" presStyleCnt="13"/>
      <dgm:spPr/>
    </dgm:pt>
    <dgm:pt modelId="{785AB138-55BD-4E26-81EE-275463699B78}" type="pres">
      <dgm:prSet presAssocID="{64F3F3A1-86E1-4FF6-823D-888555461B1F}" presName="horz1" presStyleCnt="0"/>
      <dgm:spPr/>
    </dgm:pt>
    <dgm:pt modelId="{A73BE6BC-1D21-4A28-9F46-A054CD9FFA7F}" type="pres">
      <dgm:prSet presAssocID="{64F3F3A1-86E1-4FF6-823D-888555461B1F}" presName="tx1" presStyleLbl="revTx" presStyleIdx="3" presStyleCnt="13"/>
      <dgm:spPr/>
    </dgm:pt>
    <dgm:pt modelId="{BED88C50-8194-4A0C-96E6-D0411EDC925E}" type="pres">
      <dgm:prSet presAssocID="{64F3F3A1-86E1-4FF6-823D-888555461B1F}" presName="vert1" presStyleCnt="0"/>
      <dgm:spPr/>
    </dgm:pt>
    <dgm:pt modelId="{11612DD3-95EB-4242-A007-91E7839178C3}" type="pres">
      <dgm:prSet presAssocID="{6AEB3E86-294A-4C13-AA0E-4E2322317754}" presName="thickLine" presStyleLbl="alignNode1" presStyleIdx="4" presStyleCnt="13"/>
      <dgm:spPr/>
    </dgm:pt>
    <dgm:pt modelId="{8500D7DA-1338-4DF3-8C59-0C0EDFFBEF2A}" type="pres">
      <dgm:prSet presAssocID="{6AEB3E86-294A-4C13-AA0E-4E2322317754}" presName="horz1" presStyleCnt="0"/>
      <dgm:spPr/>
    </dgm:pt>
    <dgm:pt modelId="{CD38B8F8-0699-4B74-AEE2-420BB1CF26DA}" type="pres">
      <dgm:prSet presAssocID="{6AEB3E86-294A-4C13-AA0E-4E2322317754}" presName="tx1" presStyleLbl="revTx" presStyleIdx="4" presStyleCnt="13"/>
      <dgm:spPr/>
    </dgm:pt>
    <dgm:pt modelId="{8C8505D0-DA29-4EFD-AA4C-4D8A46D351B5}" type="pres">
      <dgm:prSet presAssocID="{6AEB3E86-294A-4C13-AA0E-4E2322317754}" presName="vert1" presStyleCnt="0"/>
      <dgm:spPr/>
    </dgm:pt>
    <dgm:pt modelId="{01794EC5-CD62-426F-A506-2A151B019B29}" type="pres">
      <dgm:prSet presAssocID="{3414B33F-CEE1-4CFF-AEA0-35339035121D}" presName="thickLine" presStyleLbl="alignNode1" presStyleIdx="5" presStyleCnt="13"/>
      <dgm:spPr/>
    </dgm:pt>
    <dgm:pt modelId="{D029CEDC-01C0-46CE-8B5E-B7AA01B2821B}" type="pres">
      <dgm:prSet presAssocID="{3414B33F-CEE1-4CFF-AEA0-35339035121D}" presName="horz1" presStyleCnt="0"/>
      <dgm:spPr/>
    </dgm:pt>
    <dgm:pt modelId="{2F017370-BF89-46A2-B9A8-2913624FC48E}" type="pres">
      <dgm:prSet presAssocID="{3414B33F-CEE1-4CFF-AEA0-35339035121D}" presName="tx1" presStyleLbl="revTx" presStyleIdx="5" presStyleCnt="13"/>
      <dgm:spPr/>
    </dgm:pt>
    <dgm:pt modelId="{4EF24DC7-D2D5-46EA-B472-C01ABF522ABF}" type="pres">
      <dgm:prSet presAssocID="{3414B33F-CEE1-4CFF-AEA0-35339035121D}" presName="vert1" presStyleCnt="0"/>
      <dgm:spPr/>
    </dgm:pt>
    <dgm:pt modelId="{4F0B0F59-FCF4-461E-82AF-3AEA82ED5F98}" type="pres">
      <dgm:prSet presAssocID="{F0FD0CFF-9592-4F15-926D-FA21A69F3E85}" presName="thickLine" presStyleLbl="alignNode1" presStyleIdx="6" presStyleCnt="13"/>
      <dgm:spPr/>
    </dgm:pt>
    <dgm:pt modelId="{C138D2C0-DEF8-463F-B6D7-8D70FD3E3BE4}" type="pres">
      <dgm:prSet presAssocID="{F0FD0CFF-9592-4F15-926D-FA21A69F3E85}" presName="horz1" presStyleCnt="0"/>
      <dgm:spPr/>
    </dgm:pt>
    <dgm:pt modelId="{7D2A144B-2B09-44E0-B32F-CD86456E03C4}" type="pres">
      <dgm:prSet presAssocID="{F0FD0CFF-9592-4F15-926D-FA21A69F3E85}" presName="tx1" presStyleLbl="revTx" presStyleIdx="6" presStyleCnt="13"/>
      <dgm:spPr/>
    </dgm:pt>
    <dgm:pt modelId="{8F801745-1CB7-46D6-ADBA-4F01B9114F8D}" type="pres">
      <dgm:prSet presAssocID="{F0FD0CFF-9592-4F15-926D-FA21A69F3E85}" presName="vert1" presStyleCnt="0"/>
      <dgm:spPr/>
    </dgm:pt>
    <dgm:pt modelId="{353D60FD-DE4A-445B-B187-CE94709E1AE4}" type="pres">
      <dgm:prSet presAssocID="{517665F6-BB25-4D17-86C5-D998A1F52606}" presName="thickLine" presStyleLbl="alignNode1" presStyleIdx="7" presStyleCnt="13"/>
      <dgm:spPr/>
    </dgm:pt>
    <dgm:pt modelId="{FC18C6F9-1B01-4BC6-9400-F02344A3F022}" type="pres">
      <dgm:prSet presAssocID="{517665F6-BB25-4D17-86C5-D998A1F52606}" presName="horz1" presStyleCnt="0"/>
      <dgm:spPr/>
    </dgm:pt>
    <dgm:pt modelId="{9F337163-A2BE-4BA4-93E9-ECC7532B3ACE}" type="pres">
      <dgm:prSet presAssocID="{517665F6-BB25-4D17-86C5-D998A1F52606}" presName="tx1" presStyleLbl="revTx" presStyleIdx="7" presStyleCnt="13"/>
      <dgm:spPr/>
    </dgm:pt>
    <dgm:pt modelId="{6DE72E68-8F2A-49D0-AF63-4ED186CCB31C}" type="pres">
      <dgm:prSet presAssocID="{517665F6-BB25-4D17-86C5-D998A1F52606}" presName="vert1" presStyleCnt="0"/>
      <dgm:spPr/>
    </dgm:pt>
    <dgm:pt modelId="{FA555677-6680-4F89-91D9-38EC0575DB76}" type="pres">
      <dgm:prSet presAssocID="{AD391A8D-8EE7-4F07-B6B4-CB64A8DFA75B}" presName="thickLine" presStyleLbl="alignNode1" presStyleIdx="8" presStyleCnt="13"/>
      <dgm:spPr/>
    </dgm:pt>
    <dgm:pt modelId="{69F60BFF-2CE6-449B-B51A-596944A234B6}" type="pres">
      <dgm:prSet presAssocID="{AD391A8D-8EE7-4F07-B6B4-CB64A8DFA75B}" presName="horz1" presStyleCnt="0"/>
      <dgm:spPr/>
    </dgm:pt>
    <dgm:pt modelId="{55EF9043-EED8-4FA3-B875-E8E60A5DDCE4}" type="pres">
      <dgm:prSet presAssocID="{AD391A8D-8EE7-4F07-B6B4-CB64A8DFA75B}" presName="tx1" presStyleLbl="revTx" presStyleIdx="8" presStyleCnt="13"/>
      <dgm:spPr/>
    </dgm:pt>
    <dgm:pt modelId="{46B6F124-A5E8-4858-83F0-63C5F4D4AF88}" type="pres">
      <dgm:prSet presAssocID="{AD391A8D-8EE7-4F07-B6B4-CB64A8DFA75B}" presName="vert1" presStyleCnt="0"/>
      <dgm:spPr/>
    </dgm:pt>
    <dgm:pt modelId="{C0572ECF-76A9-44DD-8FD6-FF89F7384AEC}" type="pres">
      <dgm:prSet presAssocID="{A3A316E4-630E-4750-BB57-113450BB91DE}" presName="thickLine" presStyleLbl="alignNode1" presStyleIdx="9" presStyleCnt="13"/>
      <dgm:spPr/>
    </dgm:pt>
    <dgm:pt modelId="{E10A1055-5233-402F-B33F-D8633970BF9B}" type="pres">
      <dgm:prSet presAssocID="{A3A316E4-630E-4750-BB57-113450BB91DE}" presName="horz1" presStyleCnt="0"/>
      <dgm:spPr/>
    </dgm:pt>
    <dgm:pt modelId="{DB4BD9DE-4754-461D-AA29-51AA962876CD}" type="pres">
      <dgm:prSet presAssocID="{A3A316E4-630E-4750-BB57-113450BB91DE}" presName="tx1" presStyleLbl="revTx" presStyleIdx="9" presStyleCnt="13"/>
      <dgm:spPr/>
    </dgm:pt>
    <dgm:pt modelId="{F72B9536-ED83-488F-8268-B7CFA7853935}" type="pres">
      <dgm:prSet presAssocID="{A3A316E4-630E-4750-BB57-113450BB91DE}" presName="vert1" presStyleCnt="0"/>
      <dgm:spPr/>
    </dgm:pt>
    <dgm:pt modelId="{4846554E-35CD-4ED2-A53F-3B9E29A856F1}" type="pres">
      <dgm:prSet presAssocID="{0A9206AA-7346-4C87-A625-25371D35FB22}" presName="thickLine" presStyleLbl="alignNode1" presStyleIdx="10" presStyleCnt="13"/>
      <dgm:spPr/>
    </dgm:pt>
    <dgm:pt modelId="{4B59481E-09D7-4C68-8EE8-EE936FF9530C}" type="pres">
      <dgm:prSet presAssocID="{0A9206AA-7346-4C87-A625-25371D35FB22}" presName="horz1" presStyleCnt="0"/>
      <dgm:spPr/>
    </dgm:pt>
    <dgm:pt modelId="{DCE9ADC5-52C1-42F3-AF1C-479A67A363C3}" type="pres">
      <dgm:prSet presAssocID="{0A9206AA-7346-4C87-A625-25371D35FB22}" presName="tx1" presStyleLbl="revTx" presStyleIdx="10" presStyleCnt="13"/>
      <dgm:spPr/>
    </dgm:pt>
    <dgm:pt modelId="{4E217DD2-5547-4EBC-89E9-2C8290F0CA4A}" type="pres">
      <dgm:prSet presAssocID="{0A9206AA-7346-4C87-A625-25371D35FB22}" presName="vert1" presStyleCnt="0"/>
      <dgm:spPr/>
    </dgm:pt>
    <dgm:pt modelId="{7D59A16E-EA97-42A6-9B74-53CD8E8A51F2}" type="pres">
      <dgm:prSet presAssocID="{5068DDDB-E9C4-4DBB-87AC-C8B7BAD979A6}" presName="thickLine" presStyleLbl="alignNode1" presStyleIdx="11" presStyleCnt="13"/>
      <dgm:spPr/>
    </dgm:pt>
    <dgm:pt modelId="{BC0D1571-06B3-4DDE-BA2F-7E7F2D41D206}" type="pres">
      <dgm:prSet presAssocID="{5068DDDB-E9C4-4DBB-87AC-C8B7BAD979A6}" presName="horz1" presStyleCnt="0"/>
      <dgm:spPr/>
    </dgm:pt>
    <dgm:pt modelId="{9E52C967-BE14-40DA-AA3E-26FDAC6EFE63}" type="pres">
      <dgm:prSet presAssocID="{5068DDDB-E9C4-4DBB-87AC-C8B7BAD979A6}" presName="tx1" presStyleLbl="revTx" presStyleIdx="11" presStyleCnt="13"/>
      <dgm:spPr/>
    </dgm:pt>
    <dgm:pt modelId="{37884E81-880B-498D-8119-40851B909AF2}" type="pres">
      <dgm:prSet presAssocID="{5068DDDB-E9C4-4DBB-87AC-C8B7BAD979A6}" presName="vert1" presStyleCnt="0"/>
      <dgm:spPr/>
    </dgm:pt>
    <dgm:pt modelId="{5E6AD5DE-5067-4D9E-8E86-2BAC76E49B45}" type="pres">
      <dgm:prSet presAssocID="{87F63F89-2169-456E-AB5C-772577EB034A}" presName="thickLine" presStyleLbl="alignNode1" presStyleIdx="12" presStyleCnt="13"/>
      <dgm:spPr/>
    </dgm:pt>
    <dgm:pt modelId="{265119DB-AF13-4167-90CD-9CDD425D60FB}" type="pres">
      <dgm:prSet presAssocID="{87F63F89-2169-456E-AB5C-772577EB034A}" presName="horz1" presStyleCnt="0"/>
      <dgm:spPr/>
    </dgm:pt>
    <dgm:pt modelId="{50911259-E30C-4D5D-974F-61CB4436C04A}" type="pres">
      <dgm:prSet presAssocID="{87F63F89-2169-456E-AB5C-772577EB034A}" presName="tx1" presStyleLbl="revTx" presStyleIdx="12" presStyleCnt="13"/>
      <dgm:spPr/>
    </dgm:pt>
    <dgm:pt modelId="{BE6622EE-A563-493F-A303-DE8B8AEE5794}" type="pres">
      <dgm:prSet presAssocID="{87F63F89-2169-456E-AB5C-772577EB034A}" presName="vert1" presStyleCnt="0"/>
      <dgm:spPr/>
    </dgm:pt>
  </dgm:ptLst>
  <dgm:cxnLst>
    <dgm:cxn modelId="{1CAC3F06-1DFA-4AAE-8D59-4DC1AAB85DA9}" type="presOf" srcId="{87F63F89-2169-456E-AB5C-772577EB034A}" destId="{50911259-E30C-4D5D-974F-61CB4436C04A}" srcOrd="0" destOrd="0" presId="urn:microsoft.com/office/officeart/2008/layout/LinedList"/>
    <dgm:cxn modelId="{B3CA6209-110C-4B7B-972D-A90C03FED005}" type="presOf" srcId="{64F3F3A1-86E1-4FF6-823D-888555461B1F}" destId="{A73BE6BC-1D21-4A28-9F46-A054CD9FFA7F}" srcOrd="0" destOrd="0" presId="urn:microsoft.com/office/officeart/2008/layout/LinedList"/>
    <dgm:cxn modelId="{B2A0B212-3A5D-4716-BC35-D9303AE7168F}" type="presOf" srcId="{C4CFA14F-8525-4B5A-BA20-DDC81281265C}" destId="{F7F3B615-46ED-4C3B-846A-27E52D8688E9}" srcOrd="0" destOrd="0" presId="urn:microsoft.com/office/officeart/2008/layout/LinedList"/>
    <dgm:cxn modelId="{97C3E418-9D02-4238-ABEB-7AB817F87F81}" type="presOf" srcId="{D01FCB28-8BB1-49DC-A720-F60DC278FEA3}" destId="{D1163E05-DFDE-419B-B004-6C3DF0E0176E}" srcOrd="0" destOrd="0" presId="urn:microsoft.com/office/officeart/2008/layout/LinedList"/>
    <dgm:cxn modelId="{8544DD1A-094B-457B-9A40-F83621CE1407}" srcId="{40A99E4D-E741-47AC-80D3-E6D5D5339654}" destId="{A3A316E4-630E-4750-BB57-113450BB91DE}" srcOrd="9" destOrd="0" parTransId="{EF361851-8742-4627-9F30-2D957AF75B64}" sibTransId="{FC3D8187-DA27-4844-B52E-8F034F97E769}"/>
    <dgm:cxn modelId="{8C26221D-6C84-4DE0-A1F6-1733EA22B317}" type="presOf" srcId="{517665F6-BB25-4D17-86C5-D998A1F52606}" destId="{9F337163-A2BE-4BA4-93E9-ECC7532B3ACE}" srcOrd="0" destOrd="0" presId="urn:microsoft.com/office/officeart/2008/layout/LinedList"/>
    <dgm:cxn modelId="{AAD7822E-066C-4A28-BBD6-E649FD83EC7E}" type="presOf" srcId="{5068DDDB-E9C4-4DBB-87AC-C8B7BAD979A6}" destId="{9E52C967-BE14-40DA-AA3E-26FDAC6EFE63}" srcOrd="0" destOrd="0" presId="urn:microsoft.com/office/officeart/2008/layout/LinedList"/>
    <dgm:cxn modelId="{0F90F169-42DE-48C2-A3A4-1E073439EC81}" srcId="{40A99E4D-E741-47AC-80D3-E6D5D5339654}" destId="{5068DDDB-E9C4-4DBB-87AC-C8B7BAD979A6}" srcOrd="11" destOrd="0" parTransId="{59A81195-6502-4F5B-905E-8149EECD1116}" sibTransId="{E82033B9-64A4-4E21-96DA-E80CDA20AD36}"/>
    <dgm:cxn modelId="{6CC77C6A-DC83-4F65-B2A9-719E394044D7}" srcId="{40A99E4D-E741-47AC-80D3-E6D5D5339654}" destId="{C4CFA14F-8525-4B5A-BA20-DDC81281265C}" srcOrd="2" destOrd="0" parTransId="{FC9D0759-5427-4A05-BA54-D471848D8297}" sibTransId="{BCE933D2-5246-4EF7-8937-B71CB2A420C8}"/>
    <dgm:cxn modelId="{33F7786F-8B0B-4B92-BEC9-D9DCE2D50E00}" type="presOf" srcId="{F0FD0CFF-9592-4F15-926D-FA21A69F3E85}" destId="{7D2A144B-2B09-44E0-B32F-CD86456E03C4}" srcOrd="0" destOrd="0" presId="urn:microsoft.com/office/officeart/2008/layout/LinedList"/>
    <dgm:cxn modelId="{16CCF272-B85B-494C-A613-884CCA4C8C42}" type="presOf" srcId="{3414B33F-CEE1-4CFF-AEA0-35339035121D}" destId="{2F017370-BF89-46A2-B9A8-2913624FC48E}" srcOrd="0" destOrd="0" presId="urn:microsoft.com/office/officeart/2008/layout/LinedList"/>
    <dgm:cxn modelId="{4954FE52-B44C-4BB7-A98D-EC9E589BC959}" srcId="{40A99E4D-E741-47AC-80D3-E6D5D5339654}" destId="{D01FCB28-8BB1-49DC-A720-F60DC278FEA3}" srcOrd="0" destOrd="0" parTransId="{F46FE3ED-F0ED-4572-A02B-F91B7AD273B2}" sibTransId="{5768005B-47FE-4A30-8F23-155488F01167}"/>
    <dgm:cxn modelId="{F4740A57-7DB5-4E58-AB3A-E63705CD18B8}" srcId="{40A99E4D-E741-47AC-80D3-E6D5D5339654}" destId="{FED5D039-D74A-4EB1-861F-AB27891A85DF}" srcOrd="1" destOrd="0" parTransId="{C5870D08-D4A5-4053-AD2C-E75AD0016E28}" sibTransId="{01BD061A-A387-4BF0-9A88-4F6FECDF4B4F}"/>
    <dgm:cxn modelId="{70881377-D6C7-489B-B31F-51BD950FE22C}" srcId="{40A99E4D-E741-47AC-80D3-E6D5D5339654}" destId="{517665F6-BB25-4D17-86C5-D998A1F52606}" srcOrd="7" destOrd="0" parTransId="{D72EDBDE-6DC6-4A01-B2D7-091158BBB19D}" sibTransId="{D12E117A-232E-4021-A229-09E8B1A9E8DE}"/>
    <dgm:cxn modelId="{417A047C-FC94-405C-B297-837CFF850481}" srcId="{40A99E4D-E741-47AC-80D3-E6D5D5339654}" destId="{0A9206AA-7346-4C87-A625-25371D35FB22}" srcOrd="10" destOrd="0" parTransId="{20FE796E-64A6-445D-BB4C-024953D845DC}" sibTransId="{16912F52-2E3D-4BDD-8EF5-5E074281B27C}"/>
    <dgm:cxn modelId="{93A5167C-8D4F-4026-9D1F-03DDE0C647D7}" type="presOf" srcId="{FED5D039-D74A-4EB1-861F-AB27891A85DF}" destId="{A1AB90F2-4CC6-4753-90CF-798E26167606}" srcOrd="0" destOrd="0" presId="urn:microsoft.com/office/officeart/2008/layout/LinedList"/>
    <dgm:cxn modelId="{09614286-AF59-4ABA-88FB-8191AAB2189E}" srcId="{40A99E4D-E741-47AC-80D3-E6D5D5339654}" destId="{AD391A8D-8EE7-4F07-B6B4-CB64A8DFA75B}" srcOrd="8" destOrd="0" parTransId="{4FF1C53D-A3D6-4573-853A-786CAD101129}" sibTransId="{829D7D0F-7964-4A19-ABC9-1840AD5783A5}"/>
    <dgm:cxn modelId="{A855068E-5856-4D1E-BFD7-1AF47A9759CF}" srcId="{40A99E4D-E741-47AC-80D3-E6D5D5339654}" destId="{3414B33F-CEE1-4CFF-AEA0-35339035121D}" srcOrd="5" destOrd="0" parTransId="{DDFB7978-864D-4EBE-9BDA-415150D31C2B}" sibTransId="{6429E203-49FF-4B17-9C57-EA66871CF2E8}"/>
    <dgm:cxn modelId="{EA04028F-BF22-4EA5-9495-E4C81B5301B0}" srcId="{40A99E4D-E741-47AC-80D3-E6D5D5339654}" destId="{F0FD0CFF-9592-4F15-926D-FA21A69F3E85}" srcOrd="6" destOrd="0" parTransId="{280FE3E6-8183-486B-BAFE-36CA8E2D4209}" sibTransId="{4872631F-2D83-4C83-94EA-53597E4792F2}"/>
    <dgm:cxn modelId="{BC890DA6-C75E-42D3-B852-AA60DA0A6A11}" type="presOf" srcId="{6AEB3E86-294A-4C13-AA0E-4E2322317754}" destId="{CD38B8F8-0699-4B74-AEE2-420BB1CF26DA}" srcOrd="0" destOrd="0" presId="urn:microsoft.com/office/officeart/2008/layout/LinedList"/>
    <dgm:cxn modelId="{0AB275BA-E053-4294-B166-B234186CBE70}" srcId="{40A99E4D-E741-47AC-80D3-E6D5D5339654}" destId="{6AEB3E86-294A-4C13-AA0E-4E2322317754}" srcOrd="4" destOrd="0" parTransId="{6D1F4BE4-DA66-440B-805D-60C7C685A514}" sibTransId="{5F149C34-CC9A-4DD0-91BB-FA00DA03587A}"/>
    <dgm:cxn modelId="{736BABCE-5B58-40EA-93FF-E81E841A61A1}" type="presOf" srcId="{0A9206AA-7346-4C87-A625-25371D35FB22}" destId="{DCE9ADC5-52C1-42F3-AF1C-479A67A363C3}" srcOrd="0" destOrd="0" presId="urn:microsoft.com/office/officeart/2008/layout/LinedList"/>
    <dgm:cxn modelId="{194AE0E1-DA58-4A18-8CF8-7C28CB801AB6}" type="presOf" srcId="{40A99E4D-E741-47AC-80D3-E6D5D5339654}" destId="{06B28010-79B2-481C-BB7F-F2927137D999}" srcOrd="0" destOrd="0" presId="urn:microsoft.com/office/officeart/2008/layout/LinedList"/>
    <dgm:cxn modelId="{2F5406E2-5B48-4F56-B27D-F5B52E449756}" type="presOf" srcId="{AD391A8D-8EE7-4F07-B6B4-CB64A8DFA75B}" destId="{55EF9043-EED8-4FA3-B875-E8E60A5DDCE4}" srcOrd="0" destOrd="0" presId="urn:microsoft.com/office/officeart/2008/layout/LinedList"/>
    <dgm:cxn modelId="{30D0FAF2-38B8-4076-893D-8F158BA577A8}" type="presOf" srcId="{A3A316E4-630E-4750-BB57-113450BB91DE}" destId="{DB4BD9DE-4754-461D-AA29-51AA962876CD}" srcOrd="0" destOrd="0" presId="urn:microsoft.com/office/officeart/2008/layout/LinedList"/>
    <dgm:cxn modelId="{E95E54F3-B892-4B20-9F2B-7AEBAEE0E222}" srcId="{40A99E4D-E741-47AC-80D3-E6D5D5339654}" destId="{64F3F3A1-86E1-4FF6-823D-888555461B1F}" srcOrd="3" destOrd="0" parTransId="{B9D532BE-8D78-4A83-AEF1-D7C402A78F3E}" sibTransId="{EE62BC12-6B84-4539-8B98-1F77312D5154}"/>
    <dgm:cxn modelId="{9612D5FF-4194-45D6-ACF7-7760A73819A7}" srcId="{40A99E4D-E741-47AC-80D3-E6D5D5339654}" destId="{87F63F89-2169-456E-AB5C-772577EB034A}" srcOrd="12" destOrd="0" parTransId="{5E580788-0631-4EE1-B97B-F480155F558D}" sibTransId="{AC9C27D0-962F-4F6B-975E-5F6CE9EE0381}"/>
    <dgm:cxn modelId="{83D5B822-D01B-438B-8638-CC3AD391AB76}" type="presParOf" srcId="{06B28010-79B2-481C-BB7F-F2927137D999}" destId="{609B55F7-24C8-42BE-9E92-AE2DA9B31E8C}" srcOrd="0" destOrd="0" presId="urn:microsoft.com/office/officeart/2008/layout/LinedList"/>
    <dgm:cxn modelId="{FCE5AC0D-DB99-44AB-8196-3B399F5B2EFE}" type="presParOf" srcId="{06B28010-79B2-481C-BB7F-F2927137D999}" destId="{A3165227-FF20-4803-BF87-FDE0ADBF3142}" srcOrd="1" destOrd="0" presId="urn:microsoft.com/office/officeart/2008/layout/LinedList"/>
    <dgm:cxn modelId="{D3DA8CF0-49AF-434F-841B-B358BBBAADD8}" type="presParOf" srcId="{A3165227-FF20-4803-BF87-FDE0ADBF3142}" destId="{D1163E05-DFDE-419B-B004-6C3DF0E0176E}" srcOrd="0" destOrd="0" presId="urn:microsoft.com/office/officeart/2008/layout/LinedList"/>
    <dgm:cxn modelId="{80BDFEFB-716A-48FE-BBBE-EB337071EF89}" type="presParOf" srcId="{A3165227-FF20-4803-BF87-FDE0ADBF3142}" destId="{63DE752C-B877-4436-A185-6FD266208241}" srcOrd="1" destOrd="0" presId="urn:microsoft.com/office/officeart/2008/layout/LinedList"/>
    <dgm:cxn modelId="{CB28C9EF-63DC-433A-B7F2-384183F54D9F}" type="presParOf" srcId="{06B28010-79B2-481C-BB7F-F2927137D999}" destId="{9CEE5832-7A03-411F-806D-E30C39715D30}" srcOrd="2" destOrd="0" presId="urn:microsoft.com/office/officeart/2008/layout/LinedList"/>
    <dgm:cxn modelId="{B0E9E898-2154-45C7-AC25-8947835E09C7}" type="presParOf" srcId="{06B28010-79B2-481C-BB7F-F2927137D999}" destId="{7B9CDF0B-D1E7-4575-9C0D-40DCCF401E79}" srcOrd="3" destOrd="0" presId="urn:microsoft.com/office/officeart/2008/layout/LinedList"/>
    <dgm:cxn modelId="{293F3BE4-66E9-429A-8527-703059AEE86C}" type="presParOf" srcId="{7B9CDF0B-D1E7-4575-9C0D-40DCCF401E79}" destId="{A1AB90F2-4CC6-4753-90CF-798E26167606}" srcOrd="0" destOrd="0" presId="urn:microsoft.com/office/officeart/2008/layout/LinedList"/>
    <dgm:cxn modelId="{4F94FC64-206B-4A78-80AD-3F6BC2BF3843}" type="presParOf" srcId="{7B9CDF0B-D1E7-4575-9C0D-40DCCF401E79}" destId="{37F13388-BB57-4024-A948-1A7CAFD744B5}" srcOrd="1" destOrd="0" presId="urn:microsoft.com/office/officeart/2008/layout/LinedList"/>
    <dgm:cxn modelId="{62296E55-16CA-45F8-A406-51830EAF7AC3}" type="presParOf" srcId="{06B28010-79B2-481C-BB7F-F2927137D999}" destId="{0BC5F6FF-FAD8-4336-B1AB-237D3CF4F7D0}" srcOrd="4" destOrd="0" presId="urn:microsoft.com/office/officeart/2008/layout/LinedList"/>
    <dgm:cxn modelId="{3A7DB25A-FC88-42DC-99C0-5324DD90A618}" type="presParOf" srcId="{06B28010-79B2-481C-BB7F-F2927137D999}" destId="{E3A7FE5B-8718-4B66-8612-7F15A9CFFF13}" srcOrd="5" destOrd="0" presId="urn:microsoft.com/office/officeart/2008/layout/LinedList"/>
    <dgm:cxn modelId="{73371A80-EC38-49B9-91E0-F999D1F7C86A}" type="presParOf" srcId="{E3A7FE5B-8718-4B66-8612-7F15A9CFFF13}" destId="{F7F3B615-46ED-4C3B-846A-27E52D8688E9}" srcOrd="0" destOrd="0" presId="urn:microsoft.com/office/officeart/2008/layout/LinedList"/>
    <dgm:cxn modelId="{6BC4EC72-059B-411D-9E09-5C79D133BF68}" type="presParOf" srcId="{E3A7FE5B-8718-4B66-8612-7F15A9CFFF13}" destId="{CF791102-F774-4188-840A-44F8BA7875CE}" srcOrd="1" destOrd="0" presId="urn:microsoft.com/office/officeart/2008/layout/LinedList"/>
    <dgm:cxn modelId="{8FDC44C5-7A8F-4C54-9836-365F0CE8CC1B}" type="presParOf" srcId="{06B28010-79B2-481C-BB7F-F2927137D999}" destId="{E0C9B4FD-37E3-43BC-B41D-EC2D713B2F8E}" srcOrd="6" destOrd="0" presId="urn:microsoft.com/office/officeart/2008/layout/LinedList"/>
    <dgm:cxn modelId="{9BF16CEE-2227-40C3-A7B9-49442002E2B6}" type="presParOf" srcId="{06B28010-79B2-481C-BB7F-F2927137D999}" destId="{785AB138-55BD-4E26-81EE-275463699B78}" srcOrd="7" destOrd="0" presId="urn:microsoft.com/office/officeart/2008/layout/LinedList"/>
    <dgm:cxn modelId="{D5190603-9092-418D-9AD5-CE6129484358}" type="presParOf" srcId="{785AB138-55BD-4E26-81EE-275463699B78}" destId="{A73BE6BC-1D21-4A28-9F46-A054CD9FFA7F}" srcOrd="0" destOrd="0" presId="urn:microsoft.com/office/officeart/2008/layout/LinedList"/>
    <dgm:cxn modelId="{B488A1BB-06D4-49CC-AC11-D78715FF50BC}" type="presParOf" srcId="{785AB138-55BD-4E26-81EE-275463699B78}" destId="{BED88C50-8194-4A0C-96E6-D0411EDC925E}" srcOrd="1" destOrd="0" presId="urn:microsoft.com/office/officeart/2008/layout/LinedList"/>
    <dgm:cxn modelId="{ABCEC048-E025-4694-977E-75B213063C39}" type="presParOf" srcId="{06B28010-79B2-481C-BB7F-F2927137D999}" destId="{11612DD3-95EB-4242-A007-91E7839178C3}" srcOrd="8" destOrd="0" presId="urn:microsoft.com/office/officeart/2008/layout/LinedList"/>
    <dgm:cxn modelId="{45951E92-FA09-4932-95E6-841AB5C9C53E}" type="presParOf" srcId="{06B28010-79B2-481C-BB7F-F2927137D999}" destId="{8500D7DA-1338-4DF3-8C59-0C0EDFFBEF2A}" srcOrd="9" destOrd="0" presId="urn:microsoft.com/office/officeart/2008/layout/LinedList"/>
    <dgm:cxn modelId="{6CACD592-218B-4667-9D3C-3F34A8770D67}" type="presParOf" srcId="{8500D7DA-1338-4DF3-8C59-0C0EDFFBEF2A}" destId="{CD38B8F8-0699-4B74-AEE2-420BB1CF26DA}" srcOrd="0" destOrd="0" presId="urn:microsoft.com/office/officeart/2008/layout/LinedList"/>
    <dgm:cxn modelId="{A600F254-9394-4254-A0C5-FEB5330335D6}" type="presParOf" srcId="{8500D7DA-1338-4DF3-8C59-0C0EDFFBEF2A}" destId="{8C8505D0-DA29-4EFD-AA4C-4D8A46D351B5}" srcOrd="1" destOrd="0" presId="urn:microsoft.com/office/officeart/2008/layout/LinedList"/>
    <dgm:cxn modelId="{1E4D7F76-DCD7-4BBF-B5AD-E120BE7B302E}" type="presParOf" srcId="{06B28010-79B2-481C-BB7F-F2927137D999}" destId="{01794EC5-CD62-426F-A506-2A151B019B29}" srcOrd="10" destOrd="0" presId="urn:microsoft.com/office/officeart/2008/layout/LinedList"/>
    <dgm:cxn modelId="{8612A694-66EA-4A11-926D-A2EF9CE0F319}" type="presParOf" srcId="{06B28010-79B2-481C-BB7F-F2927137D999}" destId="{D029CEDC-01C0-46CE-8B5E-B7AA01B2821B}" srcOrd="11" destOrd="0" presId="urn:microsoft.com/office/officeart/2008/layout/LinedList"/>
    <dgm:cxn modelId="{FD8ABA35-28A1-489D-9146-ED0542AF1469}" type="presParOf" srcId="{D029CEDC-01C0-46CE-8B5E-B7AA01B2821B}" destId="{2F017370-BF89-46A2-B9A8-2913624FC48E}" srcOrd="0" destOrd="0" presId="urn:microsoft.com/office/officeart/2008/layout/LinedList"/>
    <dgm:cxn modelId="{1E8CF5E8-984A-4418-A43B-42D09EDE2788}" type="presParOf" srcId="{D029CEDC-01C0-46CE-8B5E-B7AA01B2821B}" destId="{4EF24DC7-D2D5-46EA-B472-C01ABF522ABF}" srcOrd="1" destOrd="0" presId="urn:microsoft.com/office/officeart/2008/layout/LinedList"/>
    <dgm:cxn modelId="{2DA60108-3050-4C18-A779-6D1CA81F219D}" type="presParOf" srcId="{06B28010-79B2-481C-BB7F-F2927137D999}" destId="{4F0B0F59-FCF4-461E-82AF-3AEA82ED5F98}" srcOrd="12" destOrd="0" presId="urn:microsoft.com/office/officeart/2008/layout/LinedList"/>
    <dgm:cxn modelId="{2C4E7060-DA7A-4D4D-AC82-DDD0396A65AC}" type="presParOf" srcId="{06B28010-79B2-481C-BB7F-F2927137D999}" destId="{C138D2C0-DEF8-463F-B6D7-8D70FD3E3BE4}" srcOrd="13" destOrd="0" presId="urn:microsoft.com/office/officeart/2008/layout/LinedList"/>
    <dgm:cxn modelId="{04FA07FA-D0A0-43F5-8539-73666A6EC5F4}" type="presParOf" srcId="{C138D2C0-DEF8-463F-B6D7-8D70FD3E3BE4}" destId="{7D2A144B-2B09-44E0-B32F-CD86456E03C4}" srcOrd="0" destOrd="0" presId="urn:microsoft.com/office/officeart/2008/layout/LinedList"/>
    <dgm:cxn modelId="{B9154E2F-CB47-4A0B-96C4-026970632545}" type="presParOf" srcId="{C138D2C0-DEF8-463F-B6D7-8D70FD3E3BE4}" destId="{8F801745-1CB7-46D6-ADBA-4F01B9114F8D}" srcOrd="1" destOrd="0" presId="urn:microsoft.com/office/officeart/2008/layout/LinedList"/>
    <dgm:cxn modelId="{6A094651-441D-4573-9FB2-F9D98DE2B5A6}" type="presParOf" srcId="{06B28010-79B2-481C-BB7F-F2927137D999}" destId="{353D60FD-DE4A-445B-B187-CE94709E1AE4}" srcOrd="14" destOrd="0" presId="urn:microsoft.com/office/officeart/2008/layout/LinedList"/>
    <dgm:cxn modelId="{BA41F642-AE16-4DEF-8FD3-B9A0C14A4366}" type="presParOf" srcId="{06B28010-79B2-481C-BB7F-F2927137D999}" destId="{FC18C6F9-1B01-4BC6-9400-F02344A3F022}" srcOrd="15" destOrd="0" presId="urn:microsoft.com/office/officeart/2008/layout/LinedList"/>
    <dgm:cxn modelId="{C354230F-74B4-4F05-A7EB-44F377727C60}" type="presParOf" srcId="{FC18C6F9-1B01-4BC6-9400-F02344A3F022}" destId="{9F337163-A2BE-4BA4-93E9-ECC7532B3ACE}" srcOrd="0" destOrd="0" presId="urn:microsoft.com/office/officeart/2008/layout/LinedList"/>
    <dgm:cxn modelId="{A1A0AD2E-07B4-4296-B176-4A4A92AFABB3}" type="presParOf" srcId="{FC18C6F9-1B01-4BC6-9400-F02344A3F022}" destId="{6DE72E68-8F2A-49D0-AF63-4ED186CCB31C}" srcOrd="1" destOrd="0" presId="urn:microsoft.com/office/officeart/2008/layout/LinedList"/>
    <dgm:cxn modelId="{94DDFD1E-78DD-4862-AA2B-C458365E75CE}" type="presParOf" srcId="{06B28010-79B2-481C-BB7F-F2927137D999}" destId="{FA555677-6680-4F89-91D9-38EC0575DB76}" srcOrd="16" destOrd="0" presId="urn:microsoft.com/office/officeart/2008/layout/LinedList"/>
    <dgm:cxn modelId="{399EEFAA-0D7B-4D03-9851-1C87C5761CA0}" type="presParOf" srcId="{06B28010-79B2-481C-BB7F-F2927137D999}" destId="{69F60BFF-2CE6-449B-B51A-596944A234B6}" srcOrd="17" destOrd="0" presId="urn:microsoft.com/office/officeart/2008/layout/LinedList"/>
    <dgm:cxn modelId="{E3D82550-B926-4F13-85B8-BD7C7E62A02B}" type="presParOf" srcId="{69F60BFF-2CE6-449B-B51A-596944A234B6}" destId="{55EF9043-EED8-4FA3-B875-E8E60A5DDCE4}" srcOrd="0" destOrd="0" presId="urn:microsoft.com/office/officeart/2008/layout/LinedList"/>
    <dgm:cxn modelId="{2AEB2A6D-8E9B-4A85-ACD0-50AA294100FE}" type="presParOf" srcId="{69F60BFF-2CE6-449B-B51A-596944A234B6}" destId="{46B6F124-A5E8-4858-83F0-63C5F4D4AF88}" srcOrd="1" destOrd="0" presId="urn:microsoft.com/office/officeart/2008/layout/LinedList"/>
    <dgm:cxn modelId="{71777C82-719F-409E-97C0-14D4FDBBCE50}" type="presParOf" srcId="{06B28010-79B2-481C-BB7F-F2927137D999}" destId="{C0572ECF-76A9-44DD-8FD6-FF89F7384AEC}" srcOrd="18" destOrd="0" presId="urn:microsoft.com/office/officeart/2008/layout/LinedList"/>
    <dgm:cxn modelId="{6CD11B65-1198-471E-A569-29D844EBA770}" type="presParOf" srcId="{06B28010-79B2-481C-BB7F-F2927137D999}" destId="{E10A1055-5233-402F-B33F-D8633970BF9B}" srcOrd="19" destOrd="0" presId="urn:microsoft.com/office/officeart/2008/layout/LinedList"/>
    <dgm:cxn modelId="{EA35C73B-26E8-44AC-BD8E-F86354BC5AB7}" type="presParOf" srcId="{E10A1055-5233-402F-B33F-D8633970BF9B}" destId="{DB4BD9DE-4754-461D-AA29-51AA962876CD}" srcOrd="0" destOrd="0" presId="urn:microsoft.com/office/officeart/2008/layout/LinedList"/>
    <dgm:cxn modelId="{28FC2BDC-28B0-4315-A0A1-92F6227E59A3}" type="presParOf" srcId="{E10A1055-5233-402F-B33F-D8633970BF9B}" destId="{F72B9536-ED83-488F-8268-B7CFA7853935}" srcOrd="1" destOrd="0" presId="urn:microsoft.com/office/officeart/2008/layout/LinedList"/>
    <dgm:cxn modelId="{CC7D79BB-AAE5-4E5E-93A9-C8D8618EB256}" type="presParOf" srcId="{06B28010-79B2-481C-BB7F-F2927137D999}" destId="{4846554E-35CD-4ED2-A53F-3B9E29A856F1}" srcOrd="20" destOrd="0" presId="urn:microsoft.com/office/officeart/2008/layout/LinedList"/>
    <dgm:cxn modelId="{8A018C4A-AF45-41F9-9135-F6966AD44338}" type="presParOf" srcId="{06B28010-79B2-481C-BB7F-F2927137D999}" destId="{4B59481E-09D7-4C68-8EE8-EE936FF9530C}" srcOrd="21" destOrd="0" presId="urn:microsoft.com/office/officeart/2008/layout/LinedList"/>
    <dgm:cxn modelId="{593749E3-B835-49B5-877E-CF5C2840D881}" type="presParOf" srcId="{4B59481E-09D7-4C68-8EE8-EE936FF9530C}" destId="{DCE9ADC5-52C1-42F3-AF1C-479A67A363C3}" srcOrd="0" destOrd="0" presId="urn:microsoft.com/office/officeart/2008/layout/LinedList"/>
    <dgm:cxn modelId="{DDA23998-1D50-4259-9512-3D48A4695408}" type="presParOf" srcId="{4B59481E-09D7-4C68-8EE8-EE936FF9530C}" destId="{4E217DD2-5547-4EBC-89E9-2C8290F0CA4A}" srcOrd="1" destOrd="0" presId="urn:microsoft.com/office/officeart/2008/layout/LinedList"/>
    <dgm:cxn modelId="{7D680283-816A-46EF-B753-94C40613D64A}" type="presParOf" srcId="{06B28010-79B2-481C-BB7F-F2927137D999}" destId="{7D59A16E-EA97-42A6-9B74-53CD8E8A51F2}" srcOrd="22" destOrd="0" presId="urn:microsoft.com/office/officeart/2008/layout/LinedList"/>
    <dgm:cxn modelId="{9E1048CC-DD6E-4587-80C8-170D1E47760E}" type="presParOf" srcId="{06B28010-79B2-481C-BB7F-F2927137D999}" destId="{BC0D1571-06B3-4DDE-BA2F-7E7F2D41D206}" srcOrd="23" destOrd="0" presId="urn:microsoft.com/office/officeart/2008/layout/LinedList"/>
    <dgm:cxn modelId="{4B1F9E43-88E2-498F-8569-0EBEE68B3AA0}" type="presParOf" srcId="{BC0D1571-06B3-4DDE-BA2F-7E7F2D41D206}" destId="{9E52C967-BE14-40DA-AA3E-26FDAC6EFE63}" srcOrd="0" destOrd="0" presId="urn:microsoft.com/office/officeart/2008/layout/LinedList"/>
    <dgm:cxn modelId="{C332FA00-D2FE-402C-B96D-8E2ADBE71324}" type="presParOf" srcId="{BC0D1571-06B3-4DDE-BA2F-7E7F2D41D206}" destId="{37884E81-880B-498D-8119-40851B909AF2}" srcOrd="1" destOrd="0" presId="urn:microsoft.com/office/officeart/2008/layout/LinedList"/>
    <dgm:cxn modelId="{328D9EC5-9B95-43D5-B2BE-C51C2F6209FD}" type="presParOf" srcId="{06B28010-79B2-481C-BB7F-F2927137D999}" destId="{5E6AD5DE-5067-4D9E-8E86-2BAC76E49B45}" srcOrd="24" destOrd="0" presId="urn:microsoft.com/office/officeart/2008/layout/LinedList"/>
    <dgm:cxn modelId="{5F766B0B-E585-4DD2-BA56-40863E3F706A}" type="presParOf" srcId="{06B28010-79B2-481C-BB7F-F2927137D999}" destId="{265119DB-AF13-4167-90CD-9CDD425D60FB}" srcOrd="25" destOrd="0" presId="urn:microsoft.com/office/officeart/2008/layout/LinedList"/>
    <dgm:cxn modelId="{15C473F5-E4FA-40CF-B830-EF51A222F397}" type="presParOf" srcId="{265119DB-AF13-4167-90CD-9CDD425D60FB}" destId="{50911259-E30C-4D5D-974F-61CB4436C04A}" srcOrd="0" destOrd="0" presId="urn:microsoft.com/office/officeart/2008/layout/LinedList"/>
    <dgm:cxn modelId="{C4A8E70C-B214-4470-8706-A7775A0D8E05}" type="presParOf" srcId="{265119DB-AF13-4167-90CD-9CDD425D60FB}" destId="{BE6622EE-A563-493F-A303-DE8B8AEE57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A99E4D-E741-47AC-80D3-E6D5D5339654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01FCB28-8BB1-49DC-A720-F60DC278FEA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Formal written</a:t>
          </a:r>
        </a:p>
      </dgm:t>
    </dgm:pt>
    <dgm:pt modelId="{F46FE3ED-F0ED-4572-A02B-F91B7AD273B2}" type="parTrans" cxnId="{4954FE52-B44C-4BB7-A98D-EC9E589BC959}">
      <dgm:prSet/>
      <dgm:spPr/>
      <dgm:t>
        <a:bodyPr/>
        <a:lstStyle/>
        <a:p>
          <a:endParaRPr lang="en-US"/>
        </a:p>
      </dgm:t>
    </dgm:pt>
    <dgm:pt modelId="{5768005B-47FE-4A30-8F23-155488F01167}" type="sibTrans" cxnId="{4954FE52-B44C-4BB7-A98D-EC9E589BC959}">
      <dgm:prSet/>
      <dgm:spPr/>
      <dgm:t>
        <a:bodyPr/>
        <a:lstStyle/>
        <a:p>
          <a:endParaRPr lang="en-US"/>
        </a:p>
      </dgm:t>
    </dgm:pt>
    <dgm:pt modelId="{FED5D039-D74A-4EB1-861F-AB27891A85D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Formal verbal</a:t>
          </a:r>
        </a:p>
      </dgm:t>
    </dgm:pt>
    <dgm:pt modelId="{C5870D08-D4A5-4053-AD2C-E75AD0016E28}" type="parTrans" cxnId="{F4740A57-7DB5-4E58-AB3A-E63705CD18B8}">
      <dgm:prSet/>
      <dgm:spPr/>
      <dgm:t>
        <a:bodyPr/>
        <a:lstStyle/>
        <a:p>
          <a:endParaRPr lang="en-US"/>
        </a:p>
      </dgm:t>
    </dgm:pt>
    <dgm:pt modelId="{01BD061A-A387-4BF0-9A88-4F6FECDF4B4F}" type="sibTrans" cxnId="{F4740A57-7DB5-4E58-AB3A-E63705CD18B8}">
      <dgm:prSet/>
      <dgm:spPr/>
      <dgm:t>
        <a:bodyPr/>
        <a:lstStyle/>
        <a:p>
          <a:endParaRPr lang="en-US"/>
        </a:p>
      </dgm:t>
    </dgm:pt>
    <dgm:pt modelId="{C4CFA14F-8525-4B5A-BA20-DDC81281265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Formal written</a:t>
          </a:r>
        </a:p>
      </dgm:t>
    </dgm:pt>
    <dgm:pt modelId="{FC9D0759-5427-4A05-BA54-D471848D8297}" type="parTrans" cxnId="{6CC77C6A-DC83-4F65-B2A9-719E394044D7}">
      <dgm:prSet/>
      <dgm:spPr/>
      <dgm:t>
        <a:bodyPr/>
        <a:lstStyle/>
        <a:p>
          <a:endParaRPr lang="en-US"/>
        </a:p>
      </dgm:t>
    </dgm:pt>
    <dgm:pt modelId="{BCE933D2-5246-4EF7-8937-B71CB2A420C8}" type="sibTrans" cxnId="{6CC77C6A-DC83-4F65-B2A9-719E394044D7}">
      <dgm:prSet/>
      <dgm:spPr/>
      <dgm:t>
        <a:bodyPr/>
        <a:lstStyle/>
        <a:p>
          <a:endParaRPr lang="en-US"/>
        </a:p>
      </dgm:t>
    </dgm:pt>
    <dgm:pt modelId="{64F3F3A1-86E1-4FF6-823D-888555461B1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Informal written</a:t>
          </a:r>
        </a:p>
      </dgm:t>
    </dgm:pt>
    <dgm:pt modelId="{B9D532BE-8D78-4A83-AEF1-D7C402A78F3E}" type="parTrans" cxnId="{E95E54F3-B892-4B20-9F2B-7AEBAEE0E222}">
      <dgm:prSet/>
      <dgm:spPr/>
      <dgm:t>
        <a:bodyPr/>
        <a:lstStyle/>
        <a:p>
          <a:endParaRPr lang="en-US"/>
        </a:p>
      </dgm:t>
    </dgm:pt>
    <dgm:pt modelId="{EE62BC12-6B84-4539-8B98-1F77312D5154}" type="sibTrans" cxnId="{E95E54F3-B892-4B20-9F2B-7AEBAEE0E222}">
      <dgm:prSet/>
      <dgm:spPr/>
      <dgm:t>
        <a:bodyPr/>
        <a:lstStyle/>
        <a:p>
          <a:endParaRPr lang="en-US"/>
        </a:p>
      </dgm:t>
    </dgm:pt>
    <dgm:pt modelId="{6AEB3E86-294A-4C13-AA0E-4E232231775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Formal written</a:t>
          </a:r>
        </a:p>
      </dgm:t>
    </dgm:pt>
    <dgm:pt modelId="{6D1F4BE4-DA66-440B-805D-60C7C685A514}" type="parTrans" cxnId="{0AB275BA-E053-4294-B166-B234186CBE70}">
      <dgm:prSet/>
      <dgm:spPr/>
      <dgm:t>
        <a:bodyPr/>
        <a:lstStyle/>
        <a:p>
          <a:endParaRPr lang="en-US"/>
        </a:p>
      </dgm:t>
    </dgm:pt>
    <dgm:pt modelId="{5F149C34-CC9A-4DD0-91BB-FA00DA03587A}" type="sibTrans" cxnId="{0AB275BA-E053-4294-B166-B234186CBE70}">
      <dgm:prSet/>
      <dgm:spPr/>
      <dgm:t>
        <a:bodyPr/>
        <a:lstStyle/>
        <a:p>
          <a:endParaRPr lang="en-US"/>
        </a:p>
      </dgm:t>
    </dgm:pt>
    <dgm:pt modelId="{3414B33F-CEE1-4CFF-AEA0-35339035121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Informal verbal</a:t>
          </a:r>
        </a:p>
      </dgm:t>
    </dgm:pt>
    <dgm:pt modelId="{DDFB7978-864D-4EBE-9BDA-415150D31C2B}" type="parTrans" cxnId="{A855068E-5856-4D1E-BFD7-1AF47A9759CF}">
      <dgm:prSet/>
      <dgm:spPr/>
      <dgm:t>
        <a:bodyPr/>
        <a:lstStyle/>
        <a:p>
          <a:endParaRPr lang="en-US"/>
        </a:p>
      </dgm:t>
    </dgm:pt>
    <dgm:pt modelId="{6429E203-49FF-4B17-9C57-EA66871CF2E8}" type="sibTrans" cxnId="{A855068E-5856-4D1E-BFD7-1AF47A9759CF}">
      <dgm:prSet/>
      <dgm:spPr/>
      <dgm:t>
        <a:bodyPr/>
        <a:lstStyle/>
        <a:p>
          <a:endParaRPr lang="en-US"/>
        </a:p>
      </dgm:t>
    </dgm:pt>
    <dgm:pt modelId="{F0FD0CFF-9592-4F15-926D-FA21A69F3E8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Formal written</a:t>
          </a:r>
        </a:p>
      </dgm:t>
    </dgm:pt>
    <dgm:pt modelId="{280FE3E6-8183-486B-BAFE-36CA8E2D4209}" type="parTrans" cxnId="{EA04028F-BF22-4EA5-9495-E4C81B5301B0}">
      <dgm:prSet/>
      <dgm:spPr/>
      <dgm:t>
        <a:bodyPr/>
        <a:lstStyle/>
        <a:p>
          <a:endParaRPr lang="en-US"/>
        </a:p>
      </dgm:t>
    </dgm:pt>
    <dgm:pt modelId="{4872631F-2D83-4C83-94EA-53597E4792F2}" type="sibTrans" cxnId="{EA04028F-BF22-4EA5-9495-E4C81B5301B0}">
      <dgm:prSet/>
      <dgm:spPr/>
      <dgm:t>
        <a:bodyPr/>
        <a:lstStyle/>
        <a:p>
          <a:endParaRPr lang="en-US"/>
        </a:p>
      </dgm:t>
    </dgm:pt>
    <dgm:pt modelId="{517665F6-BB25-4D17-86C5-D998A1F5260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Informal written</a:t>
          </a:r>
        </a:p>
      </dgm:t>
    </dgm:pt>
    <dgm:pt modelId="{D72EDBDE-6DC6-4A01-B2D7-091158BBB19D}" type="parTrans" cxnId="{70881377-D6C7-489B-B31F-51BD950FE22C}">
      <dgm:prSet/>
      <dgm:spPr/>
      <dgm:t>
        <a:bodyPr/>
        <a:lstStyle/>
        <a:p>
          <a:endParaRPr lang="en-US"/>
        </a:p>
      </dgm:t>
    </dgm:pt>
    <dgm:pt modelId="{D12E117A-232E-4021-A229-09E8B1A9E8DE}" type="sibTrans" cxnId="{70881377-D6C7-489B-B31F-51BD950FE22C}">
      <dgm:prSet/>
      <dgm:spPr/>
      <dgm:t>
        <a:bodyPr/>
        <a:lstStyle/>
        <a:p>
          <a:endParaRPr lang="en-US"/>
        </a:p>
      </dgm:t>
    </dgm:pt>
    <dgm:pt modelId="{AD391A8D-8EE7-4F07-B6B4-CB64A8DFA75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Formal written</a:t>
          </a:r>
        </a:p>
      </dgm:t>
    </dgm:pt>
    <dgm:pt modelId="{4FF1C53D-A3D6-4573-853A-786CAD101129}" type="parTrans" cxnId="{09614286-AF59-4ABA-88FB-8191AAB2189E}">
      <dgm:prSet/>
      <dgm:spPr/>
      <dgm:t>
        <a:bodyPr/>
        <a:lstStyle/>
        <a:p>
          <a:endParaRPr lang="en-US"/>
        </a:p>
      </dgm:t>
    </dgm:pt>
    <dgm:pt modelId="{829D7D0F-7964-4A19-ABC9-1840AD5783A5}" type="sibTrans" cxnId="{09614286-AF59-4ABA-88FB-8191AAB2189E}">
      <dgm:prSet/>
      <dgm:spPr/>
      <dgm:t>
        <a:bodyPr/>
        <a:lstStyle/>
        <a:p>
          <a:endParaRPr lang="en-US"/>
        </a:p>
      </dgm:t>
    </dgm:pt>
    <dgm:pt modelId="{A3A316E4-630E-4750-BB57-113450BB91D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Formal written</a:t>
          </a:r>
        </a:p>
      </dgm:t>
    </dgm:pt>
    <dgm:pt modelId="{EF361851-8742-4627-9F30-2D957AF75B64}" type="parTrans" cxnId="{8544DD1A-094B-457B-9A40-F83621CE1407}">
      <dgm:prSet/>
      <dgm:spPr/>
      <dgm:t>
        <a:bodyPr/>
        <a:lstStyle/>
        <a:p>
          <a:endParaRPr lang="en-US"/>
        </a:p>
      </dgm:t>
    </dgm:pt>
    <dgm:pt modelId="{FC3D8187-DA27-4844-B52E-8F034F97E769}" type="sibTrans" cxnId="{8544DD1A-094B-457B-9A40-F83621CE1407}">
      <dgm:prSet/>
      <dgm:spPr/>
      <dgm:t>
        <a:bodyPr/>
        <a:lstStyle/>
        <a:p>
          <a:endParaRPr lang="en-US"/>
        </a:p>
      </dgm:t>
    </dgm:pt>
    <dgm:pt modelId="{0A9206AA-7346-4C87-A625-25371D35FB2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Informal verbal</a:t>
          </a:r>
        </a:p>
      </dgm:t>
    </dgm:pt>
    <dgm:pt modelId="{20FE796E-64A6-445D-BB4C-024953D845DC}" type="parTrans" cxnId="{417A047C-FC94-405C-B297-837CFF850481}">
      <dgm:prSet/>
      <dgm:spPr/>
      <dgm:t>
        <a:bodyPr/>
        <a:lstStyle/>
        <a:p>
          <a:endParaRPr lang="en-US"/>
        </a:p>
      </dgm:t>
    </dgm:pt>
    <dgm:pt modelId="{16912F52-2E3D-4BDD-8EF5-5E074281B27C}" type="sibTrans" cxnId="{417A047C-FC94-405C-B297-837CFF850481}">
      <dgm:prSet/>
      <dgm:spPr/>
      <dgm:t>
        <a:bodyPr/>
        <a:lstStyle/>
        <a:p>
          <a:endParaRPr lang="en-US"/>
        </a:p>
      </dgm:t>
    </dgm:pt>
    <dgm:pt modelId="{5068DDDB-E9C4-4DBB-87AC-C8B7BAD979A6}">
      <dgm:prSet/>
      <dgm:spPr/>
      <dgm:t>
        <a:bodyPr/>
        <a:lstStyle/>
        <a:p>
          <a:r>
            <a:rPr lang="en-US" baseline="0" dirty="0">
              <a:solidFill>
                <a:schemeClr val="bg1"/>
              </a:solidFill>
            </a:rPr>
            <a:t>Informal written</a:t>
          </a:r>
          <a:endParaRPr lang="en-US" dirty="0">
            <a:solidFill>
              <a:schemeClr val="bg1"/>
            </a:solidFill>
          </a:endParaRPr>
        </a:p>
      </dgm:t>
    </dgm:pt>
    <dgm:pt modelId="{59A81195-6502-4F5B-905E-8149EECD1116}" type="parTrans" cxnId="{0F90F169-42DE-48C2-A3A4-1E073439EC81}">
      <dgm:prSet/>
      <dgm:spPr/>
      <dgm:t>
        <a:bodyPr/>
        <a:lstStyle/>
        <a:p>
          <a:endParaRPr lang="en-US"/>
        </a:p>
      </dgm:t>
    </dgm:pt>
    <dgm:pt modelId="{E82033B9-64A4-4E21-96DA-E80CDA20AD36}" type="sibTrans" cxnId="{0F90F169-42DE-48C2-A3A4-1E073439EC81}">
      <dgm:prSet/>
      <dgm:spPr/>
      <dgm:t>
        <a:bodyPr/>
        <a:lstStyle/>
        <a:p>
          <a:endParaRPr lang="en-US"/>
        </a:p>
      </dgm:t>
    </dgm:pt>
    <dgm:pt modelId="{87F63F89-2169-456E-AB5C-772577EB034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Informal verbal</a:t>
          </a:r>
        </a:p>
      </dgm:t>
    </dgm:pt>
    <dgm:pt modelId="{5E580788-0631-4EE1-B97B-F480155F558D}" type="parTrans" cxnId="{9612D5FF-4194-45D6-ACF7-7760A73819A7}">
      <dgm:prSet/>
      <dgm:spPr/>
      <dgm:t>
        <a:bodyPr/>
        <a:lstStyle/>
        <a:p>
          <a:endParaRPr lang="en-US"/>
        </a:p>
      </dgm:t>
    </dgm:pt>
    <dgm:pt modelId="{AC9C27D0-962F-4F6B-975E-5F6CE9EE0381}" type="sibTrans" cxnId="{9612D5FF-4194-45D6-ACF7-7760A73819A7}">
      <dgm:prSet/>
      <dgm:spPr/>
      <dgm:t>
        <a:bodyPr/>
        <a:lstStyle/>
        <a:p>
          <a:endParaRPr lang="en-US"/>
        </a:p>
      </dgm:t>
    </dgm:pt>
    <dgm:pt modelId="{06B28010-79B2-481C-BB7F-F2927137D999}" type="pres">
      <dgm:prSet presAssocID="{40A99E4D-E741-47AC-80D3-E6D5D5339654}" presName="vert0" presStyleCnt="0">
        <dgm:presLayoutVars>
          <dgm:dir/>
          <dgm:animOne val="branch"/>
          <dgm:animLvl val="lvl"/>
        </dgm:presLayoutVars>
      </dgm:prSet>
      <dgm:spPr/>
    </dgm:pt>
    <dgm:pt modelId="{609B55F7-24C8-42BE-9E92-AE2DA9B31E8C}" type="pres">
      <dgm:prSet presAssocID="{D01FCB28-8BB1-49DC-A720-F60DC278FEA3}" presName="thickLine" presStyleLbl="alignNode1" presStyleIdx="0" presStyleCnt="13"/>
      <dgm:spPr/>
    </dgm:pt>
    <dgm:pt modelId="{A3165227-FF20-4803-BF87-FDE0ADBF3142}" type="pres">
      <dgm:prSet presAssocID="{D01FCB28-8BB1-49DC-A720-F60DC278FEA3}" presName="horz1" presStyleCnt="0"/>
      <dgm:spPr/>
    </dgm:pt>
    <dgm:pt modelId="{D1163E05-DFDE-419B-B004-6C3DF0E0176E}" type="pres">
      <dgm:prSet presAssocID="{D01FCB28-8BB1-49DC-A720-F60DC278FEA3}" presName="tx1" presStyleLbl="revTx" presStyleIdx="0" presStyleCnt="13"/>
      <dgm:spPr/>
    </dgm:pt>
    <dgm:pt modelId="{63DE752C-B877-4436-A185-6FD266208241}" type="pres">
      <dgm:prSet presAssocID="{D01FCB28-8BB1-49DC-A720-F60DC278FEA3}" presName="vert1" presStyleCnt="0"/>
      <dgm:spPr/>
    </dgm:pt>
    <dgm:pt modelId="{9CEE5832-7A03-411F-806D-E30C39715D30}" type="pres">
      <dgm:prSet presAssocID="{FED5D039-D74A-4EB1-861F-AB27891A85DF}" presName="thickLine" presStyleLbl="alignNode1" presStyleIdx="1" presStyleCnt="13"/>
      <dgm:spPr/>
    </dgm:pt>
    <dgm:pt modelId="{7B9CDF0B-D1E7-4575-9C0D-40DCCF401E79}" type="pres">
      <dgm:prSet presAssocID="{FED5D039-D74A-4EB1-861F-AB27891A85DF}" presName="horz1" presStyleCnt="0"/>
      <dgm:spPr/>
    </dgm:pt>
    <dgm:pt modelId="{A1AB90F2-4CC6-4753-90CF-798E26167606}" type="pres">
      <dgm:prSet presAssocID="{FED5D039-D74A-4EB1-861F-AB27891A85DF}" presName="tx1" presStyleLbl="revTx" presStyleIdx="1" presStyleCnt="13"/>
      <dgm:spPr/>
    </dgm:pt>
    <dgm:pt modelId="{37F13388-BB57-4024-A948-1A7CAFD744B5}" type="pres">
      <dgm:prSet presAssocID="{FED5D039-D74A-4EB1-861F-AB27891A85DF}" presName="vert1" presStyleCnt="0"/>
      <dgm:spPr/>
    </dgm:pt>
    <dgm:pt modelId="{0BC5F6FF-FAD8-4336-B1AB-237D3CF4F7D0}" type="pres">
      <dgm:prSet presAssocID="{C4CFA14F-8525-4B5A-BA20-DDC81281265C}" presName="thickLine" presStyleLbl="alignNode1" presStyleIdx="2" presStyleCnt="13"/>
      <dgm:spPr/>
    </dgm:pt>
    <dgm:pt modelId="{E3A7FE5B-8718-4B66-8612-7F15A9CFFF13}" type="pres">
      <dgm:prSet presAssocID="{C4CFA14F-8525-4B5A-BA20-DDC81281265C}" presName="horz1" presStyleCnt="0"/>
      <dgm:spPr/>
    </dgm:pt>
    <dgm:pt modelId="{F7F3B615-46ED-4C3B-846A-27E52D8688E9}" type="pres">
      <dgm:prSet presAssocID="{C4CFA14F-8525-4B5A-BA20-DDC81281265C}" presName="tx1" presStyleLbl="revTx" presStyleIdx="2" presStyleCnt="13"/>
      <dgm:spPr/>
    </dgm:pt>
    <dgm:pt modelId="{CF791102-F774-4188-840A-44F8BA7875CE}" type="pres">
      <dgm:prSet presAssocID="{C4CFA14F-8525-4B5A-BA20-DDC81281265C}" presName="vert1" presStyleCnt="0"/>
      <dgm:spPr/>
    </dgm:pt>
    <dgm:pt modelId="{E0C9B4FD-37E3-43BC-B41D-EC2D713B2F8E}" type="pres">
      <dgm:prSet presAssocID="{64F3F3A1-86E1-4FF6-823D-888555461B1F}" presName="thickLine" presStyleLbl="alignNode1" presStyleIdx="3" presStyleCnt="13"/>
      <dgm:spPr/>
    </dgm:pt>
    <dgm:pt modelId="{785AB138-55BD-4E26-81EE-275463699B78}" type="pres">
      <dgm:prSet presAssocID="{64F3F3A1-86E1-4FF6-823D-888555461B1F}" presName="horz1" presStyleCnt="0"/>
      <dgm:spPr/>
    </dgm:pt>
    <dgm:pt modelId="{A73BE6BC-1D21-4A28-9F46-A054CD9FFA7F}" type="pres">
      <dgm:prSet presAssocID="{64F3F3A1-86E1-4FF6-823D-888555461B1F}" presName="tx1" presStyleLbl="revTx" presStyleIdx="3" presStyleCnt="13"/>
      <dgm:spPr/>
    </dgm:pt>
    <dgm:pt modelId="{BED88C50-8194-4A0C-96E6-D0411EDC925E}" type="pres">
      <dgm:prSet presAssocID="{64F3F3A1-86E1-4FF6-823D-888555461B1F}" presName="vert1" presStyleCnt="0"/>
      <dgm:spPr/>
    </dgm:pt>
    <dgm:pt modelId="{11612DD3-95EB-4242-A007-91E7839178C3}" type="pres">
      <dgm:prSet presAssocID="{6AEB3E86-294A-4C13-AA0E-4E2322317754}" presName="thickLine" presStyleLbl="alignNode1" presStyleIdx="4" presStyleCnt="13"/>
      <dgm:spPr/>
    </dgm:pt>
    <dgm:pt modelId="{8500D7DA-1338-4DF3-8C59-0C0EDFFBEF2A}" type="pres">
      <dgm:prSet presAssocID="{6AEB3E86-294A-4C13-AA0E-4E2322317754}" presName="horz1" presStyleCnt="0"/>
      <dgm:spPr/>
    </dgm:pt>
    <dgm:pt modelId="{CD38B8F8-0699-4B74-AEE2-420BB1CF26DA}" type="pres">
      <dgm:prSet presAssocID="{6AEB3E86-294A-4C13-AA0E-4E2322317754}" presName="tx1" presStyleLbl="revTx" presStyleIdx="4" presStyleCnt="13"/>
      <dgm:spPr/>
    </dgm:pt>
    <dgm:pt modelId="{8C8505D0-DA29-4EFD-AA4C-4D8A46D351B5}" type="pres">
      <dgm:prSet presAssocID="{6AEB3E86-294A-4C13-AA0E-4E2322317754}" presName="vert1" presStyleCnt="0"/>
      <dgm:spPr/>
    </dgm:pt>
    <dgm:pt modelId="{01794EC5-CD62-426F-A506-2A151B019B29}" type="pres">
      <dgm:prSet presAssocID="{3414B33F-CEE1-4CFF-AEA0-35339035121D}" presName="thickLine" presStyleLbl="alignNode1" presStyleIdx="5" presStyleCnt="13"/>
      <dgm:spPr/>
    </dgm:pt>
    <dgm:pt modelId="{D029CEDC-01C0-46CE-8B5E-B7AA01B2821B}" type="pres">
      <dgm:prSet presAssocID="{3414B33F-CEE1-4CFF-AEA0-35339035121D}" presName="horz1" presStyleCnt="0"/>
      <dgm:spPr/>
    </dgm:pt>
    <dgm:pt modelId="{2F017370-BF89-46A2-B9A8-2913624FC48E}" type="pres">
      <dgm:prSet presAssocID="{3414B33F-CEE1-4CFF-AEA0-35339035121D}" presName="tx1" presStyleLbl="revTx" presStyleIdx="5" presStyleCnt="13"/>
      <dgm:spPr/>
    </dgm:pt>
    <dgm:pt modelId="{4EF24DC7-D2D5-46EA-B472-C01ABF522ABF}" type="pres">
      <dgm:prSet presAssocID="{3414B33F-CEE1-4CFF-AEA0-35339035121D}" presName="vert1" presStyleCnt="0"/>
      <dgm:spPr/>
    </dgm:pt>
    <dgm:pt modelId="{4F0B0F59-FCF4-461E-82AF-3AEA82ED5F98}" type="pres">
      <dgm:prSet presAssocID="{F0FD0CFF-9592-4F15-926D-FA21A69F3E85}" presName="thickLine" presStyleLbl="alignNode1" presStyleIdx="6" presStyleCnt="13"/>
      <dgm:spPr/>
    </dgm:pt>
    <dgm:pt modelId="{C138D2C0-DEF8-463F-B6D7-8D70FD3E3BE4}" type="pres">
      <dgm:prSet presAssocID="{F0FD0CFF-9592-4F15-926D-FA21A69F3E85}" presName="horz1" presStyleCnt="0"/>
      <dgm:spPr/>
    </dgm:pt>
    <dgm:pt modelId="{7D2A144B-2B09-44E0-B32F-CD86456E03C4}" type="pres">
      <dgm:prSet presAssocID="{F0FD0CFF-9592-4F15-926D-FA21A69F3E85}" presName="tx1" presStyleLbl="revTx" presStyleIdx="6" presStyleCnt="13"/>
      <dgm:spPr/>
    </dgm:pt>
    <dgm:pt modelId="{8F801745-1CB7-46D6-ADBA-4F01B9114F8D}" type="pres">
      <dgm:prSet presAssocID="{F0FD0CFF-9592-4F15-926D-FA21A69F3E85}" presName="vert1" presStyleCnt="0"/>
      <dgm:spPr/>
    </dgm:pt>
    <dgm:pt modelId="{353D60FD-DE4A-445B-B187-CE94709E1AE4}" type="pres">
      <dgm:prSet presAssocID="{517665F6-BB25-4D17-86C5-D998A1F52606}" presName="thickLine" presStyleLbl="alignNode1" presStyleIdx="7" presStyleCnt="13"/>
      <dgm:spPr/>
    </dgm:pt>
    <dgm:pt modelId="{FC18C6F9-1B01-4BC6-9400-F02344A3F022}" type="pres">
      <dgm:prSet presAssocID="{517665F6-BB25-4D17-86C5-D998A1F52606}" presName="horz1" presStyleCnt="0"/>
      <dgm:spPr/>
    </dgm:pt>
    <dgm:pt modelId="{9F337163-A2BE-4BA4-93E9-ECC7532B3ACE}" type="pres">
      <dgm:prSet presAssocID="{517665F6-BB25-4D17-86C5-D998A1F52606}" presName="tx1" presStyleLbl="revTx" presStyleIdx="7" presStyleCnt="13"/>
      <dgm:spPr/>
    </dgm:pt>
    <dgm:pt modelId="{6DE72E68-8F2A-49D0-AF63-4ED186CCB31C}" type="pres">
      <dgm:prSet presAssocID="{517665F6-BB25-4D17-86C5-D998A1F52606}" presName="vert1" presStyleCnt="0"/>
      <dgm:spPr/>
    </dgm:pt>
    <dgm:pt modelId="{FA555677-6680-4F89-91D9-38EC0575DB76}" type="pres">
      <dgm:prSet presAssocID="{AD391A8D-8EE7-4F07-B6B4-CB64A8DFA75B}" presName="thickLine" presStyleLbl="alignNode1" presStyleIdx="8" presStyleCnt="13"/>
      <dgm:spPr/>
    </dgm:pt>
    <dgm:pt modelId="{69F60BFF-2CE6-449B-B51A-596944A234B6}" type="pres">
      <dgm:prSet presAssocID="{AD391A8D-8EE7-4F07-B6B4-CB64A8DFA75B}" presName="horz1" presStyleCnt="0"/>
      <dgm:spPr/>
    </dgm:pt>
    <dgm:pt modelId="{55EF9043-EED8-4FA3-B875-E8E60A5DDCE4}" type="pres">
      <dgm:prSet presAssocID="{AD391A8D-8EE7-4F07-B6B4-CB64A8DFA75B}" presName="tx1" presStyleLbl="revTx" presStyleIdx="8" presStyleCnt="13"/>
      <dgm:spPr/>
    </dgm:pt>
    <dgm:pt modelId="{46B6F124-A5E8-4858-83F0-63C5F4D4AF88}" type="pres">
      <dgm:prSet presAssocID="{AD391A8D-8EE7-4F07-B6B4-CB64A8DFA75B}" presName="vert1" presStyleCnt="0"/>
      <dgm:spPr/>
    </dgm:pt>
    <dgm:pt modelId="{C0572ECF-76A9-44DD-8FD6-FF89F7384AEC}" type="pres">
      <dgm:prSet presAssocID="{A3A316E4-630E-4750-BB57-113450BB91DE}" presName="thickLine" presStyleLbl="alignNode1" presStyleIdx="9" presStyleCnt="13"/>
      <dgm:spPr/>
    </dgm:pt>
    <dgm:pt modelId="{E10A1055-5233-402F-B33F-D8633970BF9B}" type="pres">
      <dgm:prSet presAssocID="{A3A316E4-630E-4750-BB57-113450BB91DE}" presName="horz1" presStyleCnt="0"/>
      <dgm:spPr/>
    </dgm:pt>
    <dgm:pt modelId="{DB4BD9DE-4754-461D-AA29-51AA962876CD}" type="pres">
      <dgm:prSet presAssocID="{A3A316E4-630E-4750-BB57-113450BB91DE}" presName="tx1" presStyleLbl="revTx" presStyleIdx="9" presStyleCnt="13"/>
      <dgm:spPr/>
    </dgm:pt>
    <dgm:pt modelId="{F72B9536-ED83-488F-8268-B7CFA7853935}" type="pres">
      <dgm:prSet presAssocID="{A3A316E4-630E-4750-BB57-113450BB91DE}" presName="vert1" presStyleCnt="0"/>
      <dgm:spPr/>
    </dgm:pt>
    <dgm:pt modelId="{4846554E-35CD-4ED2-A53F-3B9E29A856F1}" type="pres">
      <dgm:prSet presAssocID="{0A9206AA-7346-4C87-A625-25371D35FB22}" presName="thickLine" presStyleLbl="alignNode1" presStyleIdx="10" presStyleCnt="13"/>
      <dgm:spPr/>
    </dgm:pt>
    <dgm:pt modelId="{4B59481E-09D7-4C68-8EE8-EE936FF9530C}" type="pres">
      <dgm:prSet presAssocID="{0A9206AA-7346-4C87-A625-25371D35FB22}" presName="horz1" presStyleCnt="0"/>
      <dgm:spPr/>
    </dgm:pt>
    <dgm:pt modelId="{DCE9ADC5-52C1-42F3-AF1C-479A67A363C3}" type="pres">
      <dgm:prSet presAssocID="{0A9206AA-7346-4C87-A625-25371D35FB22}" presName="tx1" presStyleLbl="revTx" presStyleIdx="10" presStyleCnt="13"/>
      <dgm:spPr/>
    </dgm:pt>
    <dgm:pt modelId="{4E217DD2-5547-4EBC-89E9-2C8290F0CA4A}" type="pres">
      <dgm:prSet presAssocID="{0A9206AA-7346-4C87-A625-25371D35FB22}" presName="vert1" presStyleCnt="0"/>
      <dgm:spPr/>
    </dgm:pt>
    <dgm:pt modelId="{7D59A16E-EA97-42A6-9B74-53CD8E8A51F2}" type="pres">
      <dgm:prSet presAssocID="{5068DDDB-E9C4-4DBB-87AC-C8B7BAD979A6}" presName="thickLine" presStyleLbl="alignNode1" presStyleIdx="11" presStyleCnt="13"/>
      <dgm:spPr/>
    </dgm:pt>
    <dgm:pt modelId="{BC0D1571-06B3-4DDE-BA2F-7E7F2D41D206}" type="pres">
      <dgm:prSet presAssocID="{5068DDDB-E9C4-4DBB-87AC-C8B7BAD979A6}" presName="horz1" presStyleCnt="0"/>
      <dgm:spPr/>
    </dgm:pt>
    <dgm:pt modelId="{9E52C967-BE14-40DA-AA3E-26FDAC6EFE63}" type="pres">
      <dgm:prSet presAssocID="{5068DDDB-E9C4-4DBB-87AC-C8B7BAD979A6}" presName="tx1" presStyleLbl="revTx" presStyleIdx="11" presStyleCnt="13"/>
      <dgm:spPr/>
    </dgm:pt>
    <dgm:pt modelId="{37884E81-880B-498D-8119-40851B909AF2}" type="pres">
      <dgm:prSet presAssocID="{5068DDDB-E9C4-4DBB-87AC-C8B7BAD979A6}" presName="vert1" presStyleCnt="0"/>
      <dgm:spPr/>
    </dgm:pt>
    <dgm:pt modelId="{5E6AD5DE-5067-4D9E-8E86-2BAC76E49B45}" type="pres">
      <dgm:prSet presAssocID="{87F63F89-2169-456E-AB5C-772577EB034A}" presName="thickLine" presStyleLbl="alignNode1" presStyleIdx="12" presStyleCnt="13"/>
      <dgm:spPr/>
    </dgm:pt>
    <dgm:pt modelId="{265119DB-AF13-4167-90CD-9CDD425D60FB}" type="pres">
      <dgm:prSet presAssocID="{87F63F89-2169-456E-AB5C-772577EB034A}" presName="horz1" presStyleCnt="0"/>
      <dgm:spPr/>
    </dgm:pt>
    <dgm:pt modelId="{50911259-E30C-4D5D-974F-61CB4436C04A}" type="pres">
      <dgm:prSet presAssocID="{87F63F89-2169-456E-AB5C-772577EB034A}" presName="tx1" presStyleLbl="revTx" presStyleIdx="12" presStyleCnt="13"/>
      <dgm:spPr/>
    </dgm:pt>
    <dgm:pt modelId="{BE6622EE-A563-493F-A303-DE8B8AEE5794}" type="pres">
      <dgm:prSet presAssocID="{87F63F89-2169-456E-AB5C-772577EB034A}" presName="vert1" presStyleCnt="0"/>
      <dgm:spPr/>
    </dgm:pt>
  </dgm:ptLst>
  <dgm:cxnLst>
    <dgm:cxn modelId="{8614860A-CF75-4CF4-B80B-D9AC0DA82939}" type="presOf" srcId="{F0FD0CFF-9592-4F15-926D-FA21A69F3E85}" destId="{7D2A144B-2B09-44E0-B32F-CD86456E03C4}" srcOrd="0" destOrd="0" presId="urn:microsoft.com/office/officeart/2008/layout/LinedList"/>
    <dgm:cxn modelId="{C3641A0B-5094-430F-A3AD-9DC07D0D24E4}" type="presOf" srcId="{AD391A8D-8EE7-4F07-B6B4-CB64A8DFA75B}" destId="{55EF9043-EED8-4FA3-B875-E8E60A5DDCE4}" srcOrd="0" destOrd="0" presId="urn:microsoft.com/office/officeart/2008/layout/LinedList"/>
    <dgm:cxn modelId="{8544DD1A-094B-457B-9A40-F83621CE1407}" srcId="{40A99E4D-E741-47AC-80D3-E6D5D5339654}" destId="{A3A316E4-630E-4750-BB57-113450BB91DE}" srcOrd="9" destOrd="0" parTransId="{EF361851-8742-4627-9F30-2D957AF75B64}" sibTransId="{FC3D8187-DA27-4844-B52E-8F034F97E769}"/>
    <dgm:cxn modelId="{BEFBBD24-87DD-40EE-AA46-73C2A85D5E79}" type="presOf" srcId="{C4CFA14F-8525-4B5A-BA20-DDC81281265C}" destId="{F7F3B615-46ED-4C3B-846A-27E52D8688E9}" srcOrd="0" destOrd="0" presId="urn:microsoft.com/office/officeart/2008/layout/LinedList"/>
    <dgm:cxn modelId="{9BAC7327-A110-4658-989B-06D33B33BA21}" type="presOf" srcId="{5068DDDB-E9C4-4DBB-87AC-C8B7BAD979A6}" destId="{9E52C967-BE14-40DA-AA3E-26FDAC6EFE63}" srcOrd="0" destOrd="0" presId="urn:microsoft.com/office/officeart/2008/layout/LinedList"/>
    <dgm:cxn modelId="{F87AAA63-6C3C-47FD-8EA6-0E82931F94BF}" type="presOf" srcId="{0A9206AA-7346-4C87-A625-25371D35FB22}" destId="{DCE9ADC5-52C1-42F3-AF1C-479A67A363C3}" srcOrd="0" destOrd="0" presId="urn:microsoft.com/office/officeart/2008/layout/LinedList"/>
    <dgm:cxn modelId="{0F90F169-42DE-48C2-A3A4-1E073439EC81}" srcId="{40A99E4D-E741-47AC-80D3-E6D5D5339654}" destId="{5068DDDB-E9C4-4DBB-87AC-C8B7BAD979A6}" srcOrd="11" destOrd="0" parTransId="{59A81195-6502-4F5B-905E-8149EECD1116}" sibTransId="{E82033B9-64A4-4E21-96DA-E80CDA20AD36}"/>
    <dgm:cxn modelId="{6CC77C6A-DC83-4F65-B2A9-719E394044D7}" srcId="{40A99E4D-E741-47AC-80D3-E6D5D5339654}" destId="{C4CFA14F-8525-4B5A-BA20-DDC81281265C}" srcOrd="2" destOrd="0" parTransId="{FC9D0759-5427-4A05-BA54-D471848D8297}" sibTransId="{BCE933D2-5246-4EF7-8937-B71CB2A420C8}"/>
    <dgm:cxn modelId="{7CAC284B-F17B-4C86-AFE3-82FF70ABEEF7}" type="presOf" srcId="{A3A316E4-630E-4750-BB57-113450BB91DE}" destId="{DB4BD9DE-4754-461D-AA29-51AA962876CD}" srcOrd="0" destOrd="0" presId="urn:microsoft.com/office/officeart/2008/layout/LinedList"/>
    <dgm:cxn modelId="{4954FE52-B44C-4BB7-A98D-EC9E589BC959}" srcId="{40A99E4D-E741-47AC-80D3-E6D5D5339654}" destId="{D01FCB28-8BB1-49DC-A720-F60DC278FEA3}" srcOrd="0" destOrd="0" parTransId="{F46FE3ED-F0ED-4572-A02B-F91B7AD273B2}" sibTransId="{5768005B-47FE-4A30-8F23-155488F01167}"/>
    <dgm:cxn modelId="{F4740A57-7DB5-4E58-AB3A-E63705CD18B8}" srcId="{40A99E4D-E741-47AC-80D3-E6D5D5339654}" destId="{FED5D039-D74A-4EB1-861F-AB27891A85DF}" srcOrd="1" destOrd="0" parTransId="{C5870D08-D4A5-4053-AD2C-E75AD0016E28}" sibTransId="{01BD061A-A387-4BF0-9A88-4F6FECDF4B4F}"/>
    <dgm:cxn modelId="{70881377-D6C7-489B-B31F-51BD950FE22C}" srcId="{40A99E4D-E741-47AC-80D3-E6D5D5339654}" destId="{517665F6-BB25-4D17-86C5-D998A1F52606}" srcOrd="7" destOrd="0" parTransId="{D72EDBDE-6DC6-4A01-B2D7-091158BBB19D}" sibTransId="{D12E117A-232E-4021-A229-09E8B1A9E8DE}"/>
    <dgm:cxn modelId="{417A047C-FC94-405C-B297-837CFF850481}" srcId="{40A99E4D-E741-47AC-80D3-E6D5D5339654}" destId="{0A9206AA-7346-4C87-A625-25371D35FB22}" srcOrd="10" destOrd="0" parTransId="{20FE796E-64A6-445D-BB4C-024953D845DC}" sibTransId="{16912F52-2E3D-4BDD-8EF5-5E074281B27C}"/>
    <dgm:cxn modelId="{2523C081-1245-4638-8D47-5676B301C953}" type="presOf" srcId="{D01FCB28-8BB1-49DC-A720-F60DC278FEA3}" destId="{D1163E05-DFDE-419B-B004-6C3DF0E0176E}" srcOrd="0" destOrd="0" presId="urn:microsoft.com/office/officeart/2008/layout/LinedList"/>
    <dgm:cxn modelId="{09614286-AF59-4ABA-88FB-8191AAB2189E}" srcId="{40A99E4D-E741-47AC-80D3-E6D5D5339654}" destId="{AD391A8D-8EE7-4F07-B6B4-CB64A8DFA75B}" srcOrd="8" destOrd="0" parTransId="{4FF1C53D-A3D6-4573-853A-786CAD101129}" sibTransId="{829D7D0F-7964-4A19-ABC9-1840AD5783A5}"/>
    <dgm:cxn modelId="{A855068E-5856-4D1E-BFD7-1AF47A9759CF}" srcId="{40A99E4D-E741-47AC-80D3-E6D5D5339654}" destId="{3414B33F-CEE1-4CFF-AEA0-35339035121D}" srcOrd="5" destOrd="0" parTransId="{DDFB7978-864D-4EBE-9BDA-415150D31C2B}" sibTransId="{6429E203-49FF-4B17-9C57-EA66871CF2E8}"/>
    <dgm:cxn modelId="{B9F94F8E-5E03-4517-B301-B2450A46D3BB}" type="presOf" srcId="{87F63F89-2169-456E-AB5C-772577EB034A}" destId="{50911259-E30C-4D5D-974F-61CB4436C04A}" srcOrd="0" destOrd="0" presId="urn:microsoft.com/office/officeart/2008/layout/LinedList"/>
    <dgm:cxn modelId="{EA04028F-BF22-4EA5-9495-E4C81B5301B0}" srcId="{40A99E4D-E741-47AC-80D3-E6D5D5339654}" destId="{F0FD0CFF-9592-4F15-926D-FA21A69F3E85}" srcOrd="6" destOrd="0" parTransId="{280FE3E6-8183-486B-BAFE-36CA8E2D4209}" sibTransId="{4872631F-2D83-4C83-94EA-53597E4792F2}"/>
    <dgm:cxn modelId="{72C46498-09AE-4F4F-A4D4-23B1664C8B54}" type="presOf" srcId="{FED5D039-D74A-4EB1-861F-AB27891A85DF}" destId="{A1AB90F2-4CC6-4753-90CF-798E26167606}" srcOrd="0" destOrd="0" presId="urn:microsoft.com/office/officeart/2008/layout/LinedList"/>
    <dgm:cxn modelId="{DEEA6D9C-7977-4006-9740-46F3E95E8741}" type="presOf" srcId="{517665F6-BB25-4D17-86C5-D998A1F52606}" destId="{9F337163-A2BE-4BA4-93E9-ECC7532B3ACE}" srcOrd="0" destOrd="0" presId="urn:microsoft.com/office/officeart/2008/layout/LinedList"/>
    <dgm:cxn modelId="{C030CDA1-8886-4241-9A6E-DD3AC71C02B5}" type="presOf" srcId="{3414B33F-CEE1-4CFF-AEA0-35339035121D}" destId="{2F017370-BF89-46A2-B9A8-2913624FC48E}" srcOrd="0" destOrd="0" presId="urn:microsoft.com/office/officeart/2008/layout/LinedList"/>
    <dgm:cxn modelId="{04D5F1A2-E0C1-42D0-897D-594ACEBEF21B}" type="presOf" srcId="{6AEB3E86-294A-4C13-AA0E-4E2322317754}" destId="{CD38B8F8-0699-4B74-AEE2-420BB1CF26DA}" srcOrd="0" destOrd="0" presId="urn:microsoft.com/office/officeart/2008/layout/LinedList"/>
    <dgm:cxn modelId="{0AB275BA-E053-4294-B166-B234186CBE70}" srcId="{40A99E4D-E741-47AC-80D3-E6D5D5339654}" destId="{6AEB3E86-294A-4C13-AA0E-4E2322317754}" srcOrd="4" destOrd="0" parTransId="{6D1F4BE4-DA66-440B-805D-60C7C685A514}" sibTransId="{5F149C34-CC9A-4DD0-91BB-FA00DA03587A}"/>
    <dgm:cxn modelId="{CCB082D7-A337-4F65-AC94-A791193FAE19}" type="presOf" srcId="{40A99E4D-E741-47AC-80D3-E6D5D5339654}" destId="{06B28010-79B2-481C-BB7F-F2927137D999}" srcOrd="0" destOrd="0" presId="urn:microsoft.com/office/officeart/2008/layout/LinedList"/>
    <dgm:cxn modelId="{E95E54F3-B892-4B20-9F2B-7AEBAEE0E222}" srcId="{40A99E4D-E741-47AC-80D3-E6D5D5339654}" destId="{64F3F3A1-86E1-4FF6-823D-888555461B1F}" srcOrd="3" destOrd="0" parTransId="{B9D532BE-8D78-4A83-AEF1-D7C402A78F3E}" sibTransId="{EE62BC12-6B84-4539-8B98-1F77312D5154}"/>
    <dgm:cxn modelId="{2334C1F5-AFB1-42A7-BD74-1E36302E5849}" type="presOf" srcId="{64F3F3A1-86E1-4FF6-823D-888555461B1F}" destId="{A73BE6BC-1D21-4A28-9F46-A054CD9FFA7F}" srcOrd="0" destOrd="0" presId="urn:microsoft.com/office/officeart/2008/layout/LinedList"/>
    <dgm:cxn modelId="{9612D5FF-4194-45D6-ACF7-7760A73819A7}" srcId="{40A99E4D-E741-47AC-80D3-E6D5D5339654}" destId="{87F63F89-2169-456E-AB5C-772577EB034A}" srcOrd="12" destOrd="0" parTransId="{5E580788-0631-4EE1-B97B-F480155F558D}" sibTransId="{AC9C27D0-962F-4F6B-975E-5F6CE9EE0381}"/>
    <dgm:cxn modelId="{5AFCCB62-1C47-4FB6-A53D-496CCAD96042}" type="presParOf" srcId="{06B28010-79B2-481C-BB7F-F2927137D999}" destId="{609B55F7-24C8-42BE-9E92-AE2DA9B31E8C}" srcOrd="0" destOrd="0" presId="urn:microsoft.com/office/officeart/2008/layout/LinedList"/>
    <dgm:cxn modelId="{9F9073A7-A4B3-4E10-9200-C043DA72A23B}" type="presParOf" srcId="{06B28010-79B2-481C-BB7F-F2927137D999}" destId="{A3165227-FF20-4803-BF87-FDE0ADBF3142}" srcOrd="1" destOrd="0" presId="urn:microsoft.com/office/officeart/2008/layout/LinedList"/>
    <dgm:cxn modelId="{D06AED54-A30B-4944-A20D-48C6463CAA81}" type="presParOf" srcId="{A3165227-FF20-4803-BF87-FDE0ADBF3142}" destId="{D1163E05-DFDE-419B-B004-6C3DF0E0176E}" srcOrd="0" destOrd="0" presId="urn:microsoft.com/office/officeart/2008/layout/LinedList"/>
    <dgm:cxn modelId="{00B55DF3-0B68-498B-8F23-278F4D6F3852}" type="presParOf" srcId="{A3165227-FF20-4803-BF87-FDE0ADBF3142}" destId="{63DE752C-B877-4436-A185-6FD266208241}" srcOrd="1" destOrd="0" presId="urn:microsoft.com/office/officeart/2008/layout/LinedList"/>
    <dgm:cxn modelId="{AFE20D56-24A3-4A06-A37F-A4BC4999CB1A}" type="presParOf" srcId="{06B28010-79B2-481C-BB7F-F2927137D999}" destId="{9CEE5832-7A03-411F-806D-E30C39715D30}" srcOrd="2" destOrd="0" presId="urn:microsoft.com/office/officeart/2008/layout/LinedList"/>
    <dgm:cxn modelId="{F78AEB08-E342-4484-8620-1E74AED1F73C}" type="presParOf" srcId="{06B28010-79B2-481C-BB7F-F2927137D999}" destId="{7B9CDF0B-D1E7-4575-9C0D-40DCCF401E79}" srcOrd="3" destOrd="0" presId="urn:microsoft.com/office/officeart/2008/layout/LinedList"/>
    <dgm:cxn modelId="{8886520B-9DEC-4A63-81CA-D6578534FB09}" type="presParOf" srcId="{7B9CDF0B-D1E7-4575-9C0D-40DCCF401E79}" destId="{A1AB90F2-4CC6-4753-90CF-798E26167606}" srcOrd="0" destOrd="0" presId="urn:microsoft.com/office/officeart/2008/layout/LinedList"/>
    <dgm:cxn modelId="{826A5AE6-5868-4BB1-B81D-6CB587185E3E}" type="presParOf" srcId="{7B9CDF0B-D1E7-4575-9C0D-40DCCF401E79}" destId="{37F13388-BB57-4024-A948-1A7CAFD744B5}" srcOrd="1" destOrd="0" presId="urn:microsoft.com/office/officeart/2008/layout/LinedList"/>
    <dgm:cxn modelId="{8DC4F5FF-B212-46A0-8EB0-2514C2DB1FFD}" type="presParOf" srcId="{06B28010-79B2-481C-BB7F-F2927137D999}" destId="{0BC5F6FF-FAD8-4336-B1AB-237D3CF4F7D0}" srcOrd="4" destOrd="0" presId="urn:microsoft.com/office/officeart/2008/layout/LinedList"/>
    <dgm:cxn modelId="{1322C580-8D65-4BF2-9519-F9C61732971C}" type="presParOf" srcId="{06B28010-79B2-481C-BB7F-F2927137D999}" destId="{E3A7FE5B-8718-4B66-8612-7F15A9CFFF13}" srcOrd="5" destOrd="0" presId="urn:microsoft.com/office/officeart/2008/layout/LinedList"/>
    <dgm:cxn modelId="{AE2E2B15-4EC1-4A90-BCE0-674776D93E49}" type="presParOf" srcId="{E3A7FE5B-8718-4B66-8612-7F15A9CFFF13}" destId="{F7F3B615-46ED-4C3B-846A-27E52D8688E9}" srcOrd="0" destOrd="0" presId="urn:microsoft.com/office/officeart/2008/layout/LinedList"/>
    <dgm:cxn modelId="{EE6980C4-8E50-4C81-AB24-1E57ED05AB47}" type="presParOf" srcId="{E3A7FE5B-8718-4B66-8612-7F15A9CFFF13}" destId="{CF791102-F774-4188-840A-44F8BA7875CE}" srcOrd="1" destOrd="0" presId="urn:microsoft.com/office/officeart/2008/layout/LinedList"/>
    <dgm:cxn modelId="{44A103D3-0641-4D69-A1E3-9F6EC0E8FF33}" type="presParOf" srcId="{06B28010-79B2-481C-BB7F-F2927137D999}" destId="{E0C9B4FD-37E3-43BC-B41D-EC2D713B2F8E}" srcOrd="6" destOrd="0" presId="urn:microsoft.com/office/officeart/2008/layout/LinedList"/>
    <dgm:cxn modelId="{A9526B41-EF1E-42EA-85B9-95349A699D6A}" type="presParOf" srcId="{06B28010-79B2-481C-BB7F-F2927137D999}" destId="{785AB138-55BD-4E26-81EE-275463699B78}" srcOrd="7" destOrd="0" presId="urn:microsoft.com/office/officeart/2008/layout/LinedList"/>
    <dgm:cxn modelId="{81693D27-345B-47E4-869E-E0675CB86BC4}" type="presParOf" srcId="{785AB138-55BD-4E26-81EE-275463699B78}" destId="{A73BE6BC-1D21-4A28-9F46-A054CD9FFA7F}" srcOrd="0" destOrd="0" presId="urn:microsoft.com/office/officeart/2008/layout/LinedList"/>
    <dgm:cxn modelId="{AFBA3867-8791-469C-8688-EF42ED586D80}" type="presParOf" srcId="{785AB138-55BD-4E26-81EE-275463699B78}" destId="{BED88C50-8194-4A0C-96E6-D0411EDC925E}" srcOrd="1" destOrd="0" presId="urn:microsoft.com/office/officeart/2008/layout/LinedList"/>
    <dgm:cxn modelId="{63A5605C-B7C0-45E1-9D66-79186CAC9410}" type="presParOf" srcId="{06B28010-79B2-481C-BB7F-F2927137D999}" destId="{11612DD3-95EB-4242-A007-91E7839178C3}" srcOrd="8" destOrd="0" presId="urn:microsoft.com/office/officeart/2008/layout/LinedList"/>
    <dgm:cxn modelId="{A5B56283-2A22-45E5-81AC-5F4F6BE2ED2A}" type="presParOf" srcId="{06B28010-79B2-481C-BB7F-F2927137D999}" destId="{8500D7DA-1338-4DF3-8C59-0C0EDFFBEF2A}" srcOrd="9" destOrd="0" presId="urn:microsoft.com/office/officeart/2008/layout/LinedList"/>
    <dgm:cxn modelId="{BA9E1FA7-B7D9-4567-8299-D367EA62B00A}" type="presParOf" srcId="{8500D7DA-1338-4DF3-8C59-0C0EDFFBEF2A}" destId="{CD38B8F8-0699-4B74-AEE2-420BB1CF26DA}" srcOrd="0" destOrd="0" presId="urn:microsoft.com/office/officeart/2008/layout/LinedList"/>
    <dgm:cxn modelId="{E0FD5C5C-5D16-4FC8-829B-C3CF6CE095C3}" type="presParOf" srcId="{8500D7DA-1338-4DF3-8C59-0C0EDFFBEF2A}" destId="{8C8505D0-DA29-4EFD-AA4C-4D8A46D351B5}" srcOrd="1" destOrd="0" presId="urn:microsoft.com/office/officeart/2008/layout/LinedList"/>
    <dgm:cxn modelId="{A1923C80-471B-474F-8BF1-904FCB81F4F6}" type="presParOf" srcId="{06B28010-79B2-481C-BB7F-F2927137D999}" destId="{01794EC5-CD62-426F-A506-2A151B019B29}" srcOrd="10" destOrd="0" presId="urn:microsoft.com/office/officeart/2008/layout/LinedList"/>
    <dgm:cxn modelId="{0B3B7EFB-12F2-40C9-9C93-3CF77C289884}" type="presParOf" srcId="{06B28010-79B2-481C-BB7F-F2927137D999}" destId="{D029CEDC-01C0-46CE-8B5E-B7AA01B2821B}" srcOrd="11" destOrd="0" presId="urn:microsoft.com/office/officeart/2008/layout/LinedList"/>
    <dgm:cxn modelId="{4B3D1C78-C49A-4CFC-AC46-70D735C7B996}" type="presParOf" srcId="{D029CEDC-01C0-46CE-8B5E-B7AA01B2821B}" destId="{2F017370-BF89-46A2-B9A8-2913624FC48E}" srcOrd="0" destOrd="0" presId="urn:microsoft.com/office/officeart/2008/layout/LinedList"/>
    <dgm:cxn modelId="{C4C04E7E-ABB1-43F1-8491-8648F9B2CD89}" type="presParOf" srcId="{D029CEDC-01C0-46CE-8B5E-B7AA01B2821B}" destId="{4EF24DC7-D2D5-46EA-B472-C01ABF522ABF}" srcOrd="1" destOrd="0" presId="urn:microsoft.com/office/officeart/2008/layout/LinedList"/>
    <dgm:cxn modelId="{4FED5FE2-7D18-42EE-B702-A2D40CF3FC3E}" type="presParOf" srcId="{06B28010-79B2-481C-BB7F-F2927137D999}" destId="{4F0B0F59-FCF4-461E-82AF-3AEA82ED5F98}" srcOrd="12" destOrd="0" presId="urn:microsoft.com/office/officeart/2008/layout/LinedList"/>
    <dgm:cxn modelId="{3FA540DF-6FE3-42C7-89AD-6C0DD5C6F201}" type="presParOf" srcId="{06B28010-79B2-481C-BB7F-F2927137D999}" destId="{C138D2C0-DEF8-463F-B6D7-8D70FD3E3BE4}" srcOrd="13" destOrd="0" presId="urn:microsoft.com/office/officeart/2008/layout/LinedList"/>
    <dgm:cxn modelId="{98F1539C-C332-4A0D-97FD-61A20E13585C}" type="presParOf" srcId="{C138D2C0-DEF8-463F-B6D7-8D70FD3E3BE4}" destId="{7D2A144B-2B09-44E0-B32F-CD86456E03C4}" srcOrd="0" destOrd="0" presId="urn:microsoft.com/office/officeart/2008/layout/LinedList"/>
    <dgm:cxn modelId="{BBB0D58E-A068-4127-84E7-2D96DA332A7A}" type="presParOf" srcId="{C138D2C0-DEF8-463F-B6D7-8D70FD3E3BE4}" destId="{8F801745-1CB7-46D6-ADBA-4F01B9114F8D}" srcOrd="1" destOrd="0" presId="urn:microsoft.com/office/officeart/2008/layout/LinedList"/>
    <dgm:cxn modelId="{672410DF-7B36-4136-B7CE-F45BD0CAAA55}" type="presParOf" srcId="{06B28010-79B2-481C-BB7F-F2927137D999}" destId="{353D60FD-DE4A-445B-B187-CE94709E1AE4}" srcOrd="14" destOrd="0" presId="urn:microsoft.com/office/officeart/2008/layout/LinedList"/>
    <dgm:cxn modelId="{1F6D3328-57DC-427D-9CB5-73959150B31E}" type="presParOf" srcId="{06B28010-79B2-481C-BB7F-F2927137D999}" destId="{FC18C6F9-1B01-4BC6-9400-F02344A3F022}" srcOrd="15" destOrd="0" presId="urn:microsoft.com/office/officeart/2008/layout/LinedList"/>
    <dgm:cxn modelId="{097F9CFD-FEF7-4EF4-AF35-6B409C941BE3}" type="presParOf" srcId="{FC18C6F9-1B01-4BC6-9400-F02344A3F022}" destId="{9F337163-A2BE-4BA4-93E9-ECC7532B3ACE}" srcOrd="0" destOrd="0" presId="urn:microsoft.com/office/officeart/2008/layout/LinedList"/>
    <dgm:cxn modelId="{624382AE-053D-4EB1-AA22-C684E06E5E47}" type="presParOf" srcId="{FC18C6F9-1B01-4BC6-9400-F02344A3F022}" destId="{6DE72E68-8F2A-49D0-AF63-4ED186CCB31C}" srcOrd="1" destOrd="0" presId="urn:microsoft.com/office/officeart/2008/layout/LinedList"/>
    <dgm:cxn modelId="{81B3817C-CF8B-4CD8-85B4-7C374A44B3A2}" type="presParOf" srcId="{06B28010-79B2-481C-BB7F-F2927137D999}" destId="{FA555677-6680-4F89-91D9-38EC0575DB76}" srcOrd="16" destOrd="0" presId="urn:microsoft.com/office/officeart/2008/layout/LinedList"/>
    <dgm:cxn modelId="{0973D217-85D6-43FE-BFEA-1CFCAC34CDB2}" type="presParOf" srcId="{06B28010-79B2-481C-BB7F-F2927137D999}" destId="{69F60BFF-2CE6-449B-B51A-596944A234B6}" srcOrd="17" destOrd="0" presId="urn:microsoft.com/office/officeart/2008/layout/LinedList"/>
    <dgm:cxn modelId="{4FEA380E-B9C1-42D4-830F-CDBAD377FC38}" type="presParOf" srcId="{69F60BFF-2CE6-449B-B51A-596944A234B6}" destId="{55EF9043-EED8-4FA3-B875-E8E60A5DDCE4}" srcOrd="0" destOrd="0" presId="urn:microsoft.com/office/officeart/2008/layout/LinedList"/>
    <dgm:cxn modelId="{DA6DFC75-EB38-4DF1-8550-DD4176CB137D}" type="presParOf" srcId="{69F60BFF-2CE6-449B-B51A-596944A234B6}" destId="{46B6F124-A5E8-4858-83F0-63C5F4D4AF88}" srcOrd="1" destOrd="0" presId="urn:microsoft.com/office/officeart/2008/layout/LinedList"/>
    <dgm:cxn modelId="{AB14A13E-49FB-4B2A-BE21-FECF490BC523}" type="presParOf" srcId="{06B28010-79B2-481C-BB7F-F2927137D999}" destId="{C0572ECF-76A9-44DD-8FD6-FF89F7384AEC}" srcOrd="18" destOrd="0" presId="urn:microsoft.com/office/officeart/2008/layout/LinedList"/>
    <dgm:cxn modelId="{9B7F6960-BB9F-459C-9785-ED5E11237DAF}" type="presParOf" srcId="{06B28010-79B2-481C-BB7F-F2927137D999}" destId="{E10A1055-5233-402F-B33F-D8633970BF9B}" srcOrd="19" destOrd="0" presId="urn:microsoft.com/office/officeart/2008/layout/LinedList"/>
    <dgm:cxn modelId="{32371BEE-89C8-433F-8011-F2050299F258}" type="presParOf" srcId="{E10A1055-5233-402F-B33F-D8633970BF9B}" destId="{DB4BD9DE-4754-461D-AA29-51AA962876CD}" srcOrd="0" destOrd="0" presId="urn:microsoft.com/office/officeart/2008/layout/LinedList"/>
    <dgm:cxn modelId="{5D9386B3-076A-454C-AE1E-AB793FD35EA4}" type="presParOf" srcId="{E10A1055-5233-402F-B33F-D8633970BF9B}" destId="{F72B9536-ED83-488F-8268-B7CFA7853935}" srcOrd="1" destOrd="0" presId="urn:microsoft.com/office/officeart/2008/layout/LinedList"/>
    <dgm:cxn modelId="{19C8CE93-60A3-4BEF-9E39-59F023018770}" type="presParOf" srcId="{06B28010-79B2-481C-BB7F-F2927137D999}" destId="{4846554E-35CD-4ED2-A53F-3B9E29A856F1}" srcOrd="20" destOrd="0" presId="urn:microsoft.com/office/officeart/2008/layout/LinedList"/>
    <dgm:cxn modelId="{2FB5AA94-9EF4-431E-BEDA-71B111E37B76}" type="presParOf" srcId="{06B28010-79B2-481C-BB7F-F2927137D999}" destId="{4B59481E-09D7-4C68-8EE8-EE936FF9530C}" srcOrd="21" destOrd="0" presId="urn:microsoft.com/office/officeart/2008/layout/LinedList"/>
    <dgm:cxn modelId="{A9364B6D-D52E-4B94-88F0-59E4089B092F}" type="presParOf" srcId="{4B59481E-09D7-4C68-8EE8-EE936FF9530C}" destId="{DCE9ADC5-52C1-42F3-AF1C-479A67A363C3}" srcOrd="0" destOrd="0" presId="urn:microsoft.com/office/officeart/2008/layout/LinedList"/>
    <dgm:cxn modelId="{95008D4A-01C5-4D56-9526-B12C95CBC65F}" type="presParOf" srcId="{4B59481E-09D7-4C68-8EE8-EE936FF9530C}" destId="{4E217DD2-5547-4EBC-89E9-2C8290F0CA4A}" srcOrd="1" destOrd="0" presId="urn:microsoft.com/office/officeart/2008/layout/LinedList"/>
    <dgm:cxn modelId="{131A03D3-5485-434D-955A-04D571F13663}" type="presParOf" srcId="{06B28010-79B2-481C-BB7F-F2927137D999}" destId="{7D59A16E-EA97-42A6-9B74-53CD8E8A51F2}" srcOrd="22" destOrd="0" presId="urn:microsoft.com/office/officeart/2008/layout/LinedList"/>
    <dgm:cxn modelId="{A3854396-BC40-4DB8-9BBC-64DD92A81217}" type="presParOf" srcId="{06B28010-79B2-481C-BB7F-F2927137D999}" destId="{BC0D1571-06B3-4DDE-BA2F-7E7F2D41D206}" srcOrd="23" destOrd="0" presId="urn:microsoft.com/office/officeart/2008/layout/LinedList"/>
    <dgm:cxn modelId="{BC47C82D-A7DB-43AE-8F95-6479FA846955}" type="presParOf" srcId="{BC0D1571-06B3-4DDE-BA2F-7E7F2D41D206}" destId="{9E52C967-BE14-40DA-AA3E-26FDAC6EFE63}" srcOrd="0" destOrd="0" presId="urn:microsoft.com/office/officeart/2008/layout/LinedList"/>
    <dgm:cxn modelId="{7E5627A9-D08A-4DF2-8CD3-3ADAFF80F05C}" type="presParOf" srcId="{BC0D1571-06B3-4DDE-BA2F-7E7F2D41D206}" destId="{37884E81-880B-498D-8119-40851B909AF2}" srcOrd="1" destOrd="0" presId="urn:microsoft.com/office/officeart/2008/layout/LinedList"/>
    <dgm:cxn modelId="{CA20819F-D678-46DE-8175-6E17514DEA77}" type="presParOf" srcId="{06B28010-79B2-481C-BB7F-F2927137D999}" destId="{5E6AD5DE-5067-4D9E-8E86-2BAC76E49B45}" srcOrd="24" destOrd="0" presId="urn:microsoft.com/office/officeart/2008/layout/LinedList"/>
    <dgm:cxn modelId="{92105F1D-8BD9-47AB-9E41-90427E322070}" type="presParOf" srcId="{06B28010-79B2-481C-BB7F-F2927137D999}" destId="{265119DB-AF13-4167-90CD-9CDD425D60FB}" srcOrd="25" destOrd="0" presId="urn:microsoft.com/office/officeart/2008/layout/LinedList"/>
    <dgm:cxn modelId="{4BFBF774-C204-4BD2-BC58-5F0AB736A5CF}" type="presParOf" srcId="{265119DB-AF13-4167-90CD-9CDD425D60FB}" destId="{50911259-E30C-4D5D-974F-61CB4436C04A}" srcOrd="0" destOrd="0" presId="urn:microsoft.com/office/officeart/2008/layout/LinedList"/>
    <dgm:cxn modelId="{5AECFC3E-BC5B-4128-97A1-91410EA56E15}" type="presParOf" srcId="{265119DB-AF13-4167-90CD-9CDD425D60FB}" destId="{BE6622EE-A563-493F-A303-DE8B8AEE57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0A99E4D-E741-47AC-80D3-E6D5D5339654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01FCB28-8BB1-49DC-A720-F60DC278FEA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Updating your project status</a:t>
          </a:r>
        </a:p>
      </dgm:t>
    </dgm:pt>
    <dgm:pt modelId="{F46FE3ED-F0ED-4572-A02B-F91B7AD273B2}" type="parTrans" cxnId="{4954FE52-B44C-4BB7-A98D-EC9E589BC959}">
      <dgm:prSet/>
      <dgm:spPr/>
      <dgm:t>
        <a:bodyPr/>
        <a:lstStyle/>
        <a:p>
          <a:endParaRPr lang="en-US"/>
        </a:p>
      </dgm:t>
    </dgm:pt>
    <dgm:pt modelId="{5768005B-47FE-4A30-8F23-155488F01167}" type="sibTrans" cxnId="{4954FE52-B44C-4BB7-A98D-EC9E589BC959}">
      <dgm:prSet/>
      <dgm:spPr/>
      <dgm:t>
        <a:bodyPr/>
        <a:lstStyle/>
        <a:p>
          <a:endParaRPr lang="en-US"/>
        </a:p>
      </dgm:t>
    </dgm:pt>
    <dgm:pt modelId="{FED5D039-D74A-4EB1-861F-AB27891A85DF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Presenting to management</a:t>
          </a:r>
        </a:p>
      </dgm:t>
    </dgm:pt>
    <dgm:pt modelId="{C5870D08-D4A5-4053-AD2C-E75AD0016E28}" type="parTrans" cxnId="{F4740A57-7DB5-4E58-AB3A-E63705CD18B8}">
      <dgm:prSet/>
      <dgm:spPr/>
      <dgm:t>
        <a:bodyPr/>
        <a:lstStyle/>
        <a:p>
          <a:endParaRPr lang="en-US"/>
        </a:p>
      </dgm:t>
    </dgm:pt>
    <dgm:pt modelId="{01BD061A-A387-4BF0-9A88-4F6FECDF4B4F}" type="sibTrans" cxnId="{F4740A57-7DB5-4E58-AB3A-E63705CD18B8}">
      <dgm:prSet/>
      <dgm:spPr/>
      <dgm:t>
        <a:bodyPr/>
        <a:lstStyle/>
        <a:p>
          <a:endParaRPr lang="en-US"/>
        </a:p>
      </dgm:t>
    </dgm:pt>
    <dgm:pt modelId="{C4CFA14F-8525-4B5A-BA20-DDC81281265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Solving a complex problem</a:t>
          </a:r>
        </a:p>
      </dgm:t>
    </dgm:pt>
    <dgm:pt modelId="{FC9D0759-5427-4A05-BA54-D471848D8297}" type="parTrans" cxnId="{6CC77C6A-DC83-4F65-B2A9-719E394044D7}">
      <dgm:prSet/>
      <dgm:spPr/>
      <dgm:t>
        <a:bodyPr/>
        <a:lstStyle/>
        <a:p>
          <a:endParaRPr lang="en-US"/>
        </a:p>
      </dgm:t>
    </dgm:pt>
    <dgm:pt modelId="{BCE933D2-5246-4EF7-8937-B71CB2A420C8}" type="sibTrans" cxnId="{6CC77C6A-DC83-4F65-B2A9-719E394044D7}">
      <dgm:prSet/>
      <dgm:spPr/>
      <dgm:t>
        <a:bodyPr/>
        <a:lstStyle/>
        <a:p>
          <a:endParaRPr lang="en-US"/>
        </a:p>
      </dgm:t>
    </dgm:pt>
    <dgm:pt modelId="{64F3F3A1-86E1-4FF6-823D-888555461B1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Minuting a phone conversation</a:t>
          </a:r>
        </a:p>
      </dgm:t>
    </dgm:pt>
    <dgm:pt modelId="{B9D532BE-8D78-4A83-AEF1-D7C402A78F3E}" type="parTrans" cxnId="{E95E54F3-B892-4B20-9F2B-7AEBAEE0E222}">
      <dgm:prSet/>
      <dgm:spPr/>
      <dgm:t>
        <a:bodyPr/>
        <a:lstStyle/>
        <a:p>
          <a:endParaRPr lang="en-US"/>
        </a:p>
      </dgm:t>
    </dgm:pt>
    <dgm:pt modelId="{EE62BC12-6B84-4539-8B98-1F77312D5154}" type="sibTrans" cxnId="{E95E54F3-B892-4B20-9F2B-7AEBAEE0E222}">
      <dgm:prSet/>
      <dgm:spPr/>
      <dgm:t>
        <a:bodyPr/>
        <a:lstStyle/>
        <a:p>
          <a:endParaRPr lang="en-US"/>
        </a:p>
      </dgm:t>
    </dgm:pt>
    <dgm:pt modelId="{6AEB3E86-294A-4C13-AA0E-4E232231775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Making changes to a project plan</a:t>
          </a:r>
        </a:p>
      </dgm:t>
    </dgm:pt>
    <dgm:pt modelId="{6D1F4BE4-DA66-440B-805D-60C7C685A514}" type="parTrans" cxnId="{0AB275BA-E053-4294-B166-B234186CBE70}">
      <dgm:prSet/>
      <dgm:spPr/>
      <dgm:t>
        <a:bodyPr/>
        <a:lstStyle/>
        <a:p>
          <a:endParaRPr lang="en-US"/>
        </a:p>
      </dgm:t>
    </dgm:pt>
    <dgm:pt modelId="{5F149C34-CC9A-4DD0-91BB-FA00DA03587A}" type="sibTrans" cxnId="{0AB275BA-E053-4294-B166-B234186CBE70}">
      <dgm:prSet/>
      <dgm:spPr/>
      <dgm:t>
        <a:bodyPr/>
        <a:lstStyle/>
        <a:p>
          <a:endParaRPr lang="en-US"/>
        </a:p>
      </dgm:t>
    </dgm:pt>
    <dgm:pt modelId="{3414B33F-CEE1-4CFF-AEA0-35339035121D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Giving an underperforming team member a first warning</a:t>
          </a:r>
        </a:p>
      </dgm:t>
    </dgm:pt>
    <dgm:pt modelId="{DDFB7978-864D-4EBE-9BDA-415150D31C2B}" type="parTrans" cxnId="{A855068E-5856-4D1E-BFD7-1AF47A9759CF}">
      <dgm:prSet/>
      <dgm:spPr/>
      <dgm:t>
        <a:bodyPr/>
        <a:lstStyle/>
        <a:p>
          <a:endParaRPr lang="en-US"/>
        </a:p>
      </dgm:t>
    </dgm:pt>
    <dgm:pt modelId="{6429E203-49FF-4B17-9C57-EA66871CF2E8}" type="sibTrans" cxnId="{A855068E-5856-4D1E-BFD7-1AF47A9759CF}">
      <dgm:prSet/>
      <dgm:spPr/>
      <dgm:t>
        <a:bodyPr/>
        <a:lstStyle/>
        <a:p>
          <a:endParaRPr lang="en-US"/>
        </a:p>
      </dgm:t>
    </dgm:pt>
    <dgm:pt modelId="{F0FD0CFF-9592-4F15-926D-FA21A69F3E85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Second warning!</a:t>
          </a:r>
        </a:p>
      </dgm:t>
    </dgm:pt>
    <dgm:pt modelId="{280FE3E6-8183-486B-BAFE-36CA8E2D4209}" type="parTrans" cxnId="{EA04028F-BF22-4EA5-9495-E4C81B5301B0}">
      <dgm:prSet/>
      <dgm:spPr/>
      <dgm:t>
        <a:bodyPr/>
        <a:lstStyle/>
        <a:p>
          <a:endParaRPr lang="en-US"/>
        </a:p>
      </dgm:t>
    </dgm:pt>
    <dgm:pt modelId="{4872631F-2D83-4C83-94EA-53597E4792F2}" type="sibTrans" cxnId="{EA04028F-BF22-4EA5-9495-E4C81B5301B0}">
      <dgm:prSet/>
      <dgm:spPr/>
      <dgm:t>
        <a:bodyPr/>
        <a:lstStyle/>
        <a:p>
          <a:endParaRPr lang="en-US"/>
        </a:p>
      </dgm:t>
    </dgm:pt>
    <dgm:pt modelId="{517665F6-BB25-4D17-86C5-D998A1F52606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Scheduling a meeting</a:t>
          </a:r>
        </a:p>
      </dgm:t>
    </dgm:pt>
    <dgm:pt modelId="{D72EDBDE-6DC6-4A01-B2D7-091158BBB19D}" type="parTrans" cxnId="{70881377-D6C7-489B-B31F-51BD950FE22C}">
      <dgm:prSet/>
      <dgm:spPr/>
      <dgm:t>
        <a:bodyPr/>
        <a:lstStyle/>
        <a:p>
          <a:endParaRPr lang="en-US"/>
        </a:p>
      </dgm:t>
    </dgm:pt>
    <dgm:pt modelId="{D12E117A-232E-4021-A229-09E8B1A9E8DE}" type="sibTrans" cxnId="{70881377-D6C7-489B-B31F-51BD950FE22C}">
      <dgm:prSet/>
      <dgm:spPr/>
      <dgm:t>
        <a:bodyPr/>
        <a:lstStyle/>
        <a:p>
          <a:endParaRPr lang="en-US"/>
        </a:p>
      </dgm:t>
    </dgm:pt>
    <dgm:pt modelId="{AD391A8D-8EE7-4F07-B6B4-CB64A8DFA75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Drafting a proposal for your innovation project</a:t>
          </a:r>
        </a:p>
      </dgm:t>
    </dgm:pt>
    <dgm:pt modelId="{4FF1C53D-A3D6-4573-853A-786CAD101129}" type="parTrans" cxnId="{09614286-AF59-4ABA-88FB-8191AAB2189E}">
      <dgm:prSet/>
      <dgm:spPr/>
      <dgm:t>
        <a:bodyPr/>
        <a:lstStyle/>
        <a:p>
          <a:endParaRPr lang="en-US"/>
        </a:p>
      </dgm:t>
    </dgm:pt>
    <dgm:pt modelId="{829D7D0F-7964-4A19-ABC9-1840AD5783A5}" type="sibTrans" cxnId="{09614286-AF59-4ABA-88FB-8191AAB2189E}">
      <dgm:prSet/>
      <dgm:spPr/>
      <dgm:t>
        <a:bodyPr/>
        <a:lstStyle/>
        <a:p>
          <a:endParaRPr lang="en-US"/>
        </a:p>
      </dgm:t>
    </dgm:pt>
    <dgm:pt modelId="{A3A316E4-630E-4750-BB57-113450BB91D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Requesting resources</a:t>
          </a:r>
        </a:p>
      </dgm:t>
    </dgm:pt>
    <dgm:pt modelId="{EF361851-8742-4627-9F30-2D957AF75B64}" type="parTrans" cxnId="{8544DD1A-094B-457B-9A40-F83621CE1407}">
      <dgm:prSet/>
      <dgm:spPr/>
      <dgm:t>
        <a:bodyPr/>
        <a:lstStyle/>
        <a:p>
          <a:endParaRPr lang="en-US"/>
        </a:p>
      </dgm:t>
    </dgm:pt>
    <dgm:pt modelId="{FC3D8187-DA27-4844-B52E-8F034F97E769}" type="sibTrans" cxnId="{8544DD1A-094B-457B-9A40-F83621CE1407}">
      <dgm:prSet/>
      <dgm:spPr/>
      <dgm:t>
        <a:bodyPr/>
        <a:lstStyle/>
        <a:p>
          <a:endParaRPr lang="en-US"/>
        </a:p>
      </dgm:t>
    </dgm:pt>
    <dgm:pt modelId="{0A9206AA-7346-4C87-A625-25371D35FB2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Root cause analysis</a:t>
          </a:r>
        </a:p>
      </dgm:t>
    </dgm:pt>
    <dgm:pt modelId="{20FE796E-64A6-445D-BB4C-024953D845DC}" type="parTrans" cxnId="{417A047C-FC94-405C-B297-837CFF850481}">
      <dgm:prSet/>
      <dgm:spPr/>
      <dgm:t>
        <a:bodyPr/>
        <a:lstStyle/>
        <a:p>
          <a:endParaRPr lang="en-US"/>
        </a:p>
      </dgm:t>
    </dgm:pt>
    <dgm:pt modelId="{16912F52-2E3D-4BDD-8EF5-5E074281B27C}" type="sibTrans" cxnId="{417A047C-FC94-405C-B297-837CFF850481}">
      <dgm:prSet/>
      <dgm:spPr/>
      <dgm:t>
        <a:bodyPr/>
        <a:lstStyle/>
        <a:p>
          <a:endParaRPr lang="en-US"/>
        </a:p>
      </dgm:t>
    </dgm:pt>
    <dgm:pt modelId="{5068DDDB-E9C4-4DBB-87AC-C8B7BAD979A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Sending an email requesting a clarification on an assignment</a:t>
          </a:r>
        </a:p>
      </dgm:t>
    </dgm:pt>
    <dgm:pt modelId="{59A81195-6502-4F5B-905E-8149EECD1116}" type="parTrans" cxnId="{0F90F169-42DE-48C2-A3A4-1E073439EC81}">
      <dgm:prSet/>
      <dgm:spPr/>
      <dgm:t>
        <a:bodyPr/>
        <a:lstStyle/>
        <a:p>
          <a:endParaRPr lang="en-US"/>
        </a:p>
      </dgm:t>
    </dgm:pt>
    <dgm:pt modelId="{E82033B9-64A4-4E21-96DA-E80CDA20AD36}" type="sibTrans" cxnId="{0F90F169-42DE-48C2-A3A4-1E073439EC81}">
      <dgm:prSet/>
      <dgm:spPr/>
      <dgm:t>
        <a:bodyPr/>
        <a:lstStyle/>
        <a:p>
          <a:endParaRPr lang="en-US"/>
        </a:p>
      </dgm:t>
    </dgm:pt>
    <dgm:pt modelId="{87F63F89-2169-456E-AB5C-772577EB034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Holding an end of semester party!</a:t>
          </a:r>
        </a:p>
      </dgm:t>
    </dgm:pt>
    <dgm:pt modelId="{5E580788-0631-4EE1-B97B-F480155F558D}" type="parTrans" cxnId="{9612D5FF-4194-45D6-ACF7-7760A73819A7}">
      <dgm:prSet/>
      <dgm:spPr/>
      <dgm:t>
        <a:bodyPr/>
        <a:lstStyle/>
        <a:p>
          <a:endParaRPr lang="en-US"/>
        </a:p>
      </dgm:t>
    </dgm:pt>
    <dgm:pt modelId="{AC9C27D0-962F-4F6B-975E-5F6CE9EE0381}" type="sibTrans" cxnId="{9612D5FF-4194-45D6-ACF7-7760A73819A7}">
      <dgm:prSet/>
      <dgm:spPr/>
      <dgm:t>
        <a:bodyPr/>
        <a:lstStyle/>
        <a:p>
          <a:endParaRPr lang="en-US"/>
        </a:p>
      </dgm:t>
    </dgm:pt>
    <dgm:pt modelId="{06B28010-79B2-481C-BB7F-F2927137D999}" type="pres">
      <dgm:prSet presAssocID="{40A99E4D-E741-47AC-80D3-E6D5D5339654}" presName="vert0" presStyleCnt="0">
        <dgm:presLayoutVars>
          <dgm:dir/>
          <dgm:animOne val="branch"/>
          <dgm:animLvl val="lvl"/>
        </dgm:presLayoutVars>
      </dgm:prSet>
      <dgm:spPr/>
    </dgm:pt>
    <dgm:pt modelId="{609B55F7-24C8-42BE-9E92-AE2DA9B31E8C}" type="pres">
      <dgm:prSet presAssocID="{D01FCB28-8BB1-49DC-A720-F60DC278FEA3}" presName="thickLine" presStyleLbl="alignNode1" presStyleIdx="0" presStyleCnt="13"/>
      <dgm:spPr/>
    </dgm:pt>
    <dgm:pt modelId="{A3165227-FF20-4803-BF87-FDE0ADBF3142}" type="pres">
      <dgm:prSet presAssocID="{D01FCB28-8BB1-49DC-A720-F60DC278FEA3}" presName="horz1" presStyleCnt="0"/>
      <dgm:spPr/>
    </dgm:pt>
    <dgm:pt modelId="{D1163E05-DFDE-419B-B004-6C3DF0E0176E}" type="pres">
      <dgm:prSet presAssocID="{D01FCB28-8BB1-49DC-A720-F60DC278FEA3}" presName="tx1" presStyleLbl="revTx" presStyleIdx="0" presStyleCnt="13"/>
      <dgm:spPr/>
    </dgm:pt>
    <dgm:pt modelId="{63DE752C-B877-4436-A185-6FD266208241}" type="pres">
      <dgm:prSet presAssocID="{D01FCB28-8BB1-49DC-A720-F60DC278FEA3}" presName="vert1" presStyleCnt="0"/>
      <dgm:spPr/>
    </dgm:pt>
    <dgm:pt modelId="{9CEE5832-7A03-411F-806D-E30C39715D30}" type="pres">
      <dgm:prSet presAssocID="{FED5D039-D74A-4EB1-861F-AB27891A85DF}" presName="thickLine" presStyleLbl="alignNode1" presStyleIdx="1" presStyleCnt="13"/>
      <dgm:spPr/>
    </dgm:pt>
    <dgm:pt modelId="{7B9CDF0B-D1E7-4575-9C0D-40DCCF401E79}" type="pres">
      <dgm:prSet presAssocID="{FED5D039-D74A-4EB1-861F-AB27891A85DF}" presName="horz1" presStyleCnt="0"/>
      <dgm:spPr/>
    </dgm:pt>
    <dgm:pt modelId="{A1AB90F2-4CC6-4753-90CF-798E26167606}" type="pres">
      <dgm:prSet presAssocID="{FED5D039-D74A-4EB1-861F-AB27891A85DF}" presName="tx1" presStyleLbl="revTx" presStyleIdx="1" presStyleCnt="13"/>
      <dgm:spPr/>
    </dgm:pt>
    <dgm:pt modelId="{37F13388-BB57-4024-A948-1A7CAFD744B5}" type="pres">
      <dgm:prSet presAssocID="{FED5D039-D74A-4EB1-861F-AB27891A85DF}" presName="vert1" presStyleCnt="0"/>
      <dgm:spPr/>
    </dgm:pt>
    <dgm:pt modelId="{0BC5F6FF-FAD8-4336-B1AB-237D3CF4F7D0}" type="pres">
      <dgm:prSet presAssocID="{C4CFA14F-8525-4B5A-BA20-DDC81281265C}" presName="thickLine" presStyleLbl="alignNode1" presStyleIdx="2" presStyleCnt="13"/>
      <dgm:spPr/>
    </dgm:pt>
    <dgm:pt modelId="{E3A7FE5B-8718-4B66-8612-7F15A9CFFF13}" type="pres">
      <dgm:prSet presAssocID="{C4CFA14F-8525-4B5A-BA20-DDC81281265C}" presName="horz1" presStyleCnt="0"/>
      <dgm:spPr/>
    </dgm:pt>
    <dgm:pt modelId="{F7F3B615-46ED-4C3B-846A-27E52D8688E9}" type="pres">
      <dgm:prSet presAssocID="{C4CFA14F-8525-4B5A-BA20-DDC81281265C}" presName="tx1" presStyleLbl="revTx" presStyleIdx="2" presStyleCnt="13"/>
      <dgm:spPr/>
    </dgm:pt>
    <dgm:pt modelId="{CF791102-F774-4188-840A-44F8BA7875CE}" type="pres">
      <dgm:prSet presAssocID="{C4CFA14F-8525-4B5A-BA20-DDC81281265C}" presName="vert1" presStyleCnt="0"/>
      <dgm:spPr/>
    </dgm:pt>
    <dgm:pt modelId="{E0C9B4FD-37E3-43BC-B41D-EC2D713B2F8E}" type="pres">
      <dgm:prSet presAssocID="{64F3F3A1-86E1-4FF6-823D-888555461B1F}" presName="thickLine" presStyleLbl="alignNode1" presStyleIdx="3" presStyleCnt="13"/>
      <dgm:spPr/>
    </dgm:pt>
    <dgm:pt modelId="{785AB138-55BD-4E26-81EE-275463699B78}" type="pres">
      <dgm:prSet presAssocID="{64F3F3A1-86E1-4FF6-823D-888555461B1F}" presName="horz1" presStyleCnt="0"/>
      <dgm:spPr/>
    </dgm:pt>
    <dgm:pt modelId="{A73BE6BC-1D21-4A28-9F46-A054CD9FFA7F}" type="pres">
      <dgm:prSet presAssocID="{64F3F3A1-86E1-4FF6-823D-888555461B1F}" presName="tx1" presStyleLbl="revTx" presStyleIdx="3" presStyleCnt="13"/>
      <dgm:spPr/>
    </dgm:pt>
    <dgm:pt modelId="{BED88C50-8194-4A0C-96E6-D0411EDC925E}" type="pres">
      <dgm:prSet presAssocID="{64F3F3A1-86E1-4FF6-823D-888555461B1F}" presName="vert1" presStyleCnt="0"/>
      <dgm:spPr/>
    </dgm:pt>
    <dgm:pt modelId="{11612DD3-95EB-4242-A007-91E7839178C3}" type="pres">
      <dgm:prSet presAssocID="{6AEB3E86-294A-4C13-AA0E-4E2322317754}" presName="thickLine" presStyleLbl="alignNode1" presStyleIdx="4" presStyleCnt="13"/>
      <dgm:spPr/>
    </dgm:pt>
    <dgm:pt modelId="{8500D7DA-1338-4DF3-8C59-0C0EDFFBEF2A}" type="pres">
      <dgm:prSet presAssocID="{6AEB3E86-294A-4C13-AA0E-4E2322317754}" presName="horz1" presStyleCnt="0"/>
      <dgm:spPr/>
    </dgm:pt>
    <dgm:pt modelId="{CD38B8F8-0699-4B74-AEE2-420BB1CF26DA}" type="pres">
      <dgm:prSet presAssocID="{6AEB3E86-294A-4C13-AA0E-4E2322317754}" presName="tx1" presStyleLbl="revTx" presStyleIdx="4" presStyleCnt="13"/>
      <dgm:spPr/>
    </dgm:pt>
    <dgm:pt modelId="{8C8505D0-DA29-4EFD-AA4C-4D8A46D351B5}" type="pres">
      <dgm:prSet presAssocID="{6AEB3E86-294A-4C13-AA0E-4E2322317754}" presName="vert1" presStyleCnt="0"/>
      <dgm:spPr/>
    </dgm:pt>
    <dgm:pt modelId="{01794EC5-CD62-426F-A506-2A151B019B29}" type="pres">
      <dgm:prSet presAssocID="{3414B33F-CEE1-4CFF-AEA0-35339035121D}" presName="thickLine" presStyleLbl="alignNode1" presStyleIdx="5" presStyleCnt="13"/>
      <dgm:spPr/>
    </dgm:pt>
    <dgm:pt modelId="{D029CEDC-01C0-46CE-8B5E-B7AA01B2821B}" type="pres">
      <dgm:prSet presAssocID="{3414B33F-CEE1-4CFF-AEA0-35339035121D}" presName="horz1" presStyleCnt="0"/>
      <dgm:spPr/>
    </dgm:pt>
    <dgm:pt modelId="{2F017370-BF89-46A2-B9A8-2913624FC48E}" type="pres">
      <dgm:prSet presAssocID="{3414B33F-CEE1-4CFF-AEA0-35339035121D}" presName="tx1" presStyleLbl="revTx" presStyleIdx="5" presStyleCnt="13"/>
      <dgm:spPr/>
    </dgm:pt>
    <dgm:pt modelId="{4EF24DC7-D2D5-46EA-B472-C01ABF522ABF}" type="pres">
      <dgm:prSet presAssocID="{3414B33F-CEE1-4CFF-AEA0-35339035121D}" presName="vert1" presStyleCnt="0"/>
      <dgm:spPr/>
    </dgm:pt>
    <dgm:pt modelId="{4F0B0F59-FCF4-461E-82AF-3AEA82ED5F98}" type="pres">
      <dgm:prSet presAssocID="{F0FD0CFF-9592-4F15-926D-FA21A69F3E85}" presName="thickLine" presStyleLbl="alignNode1" presStyleIdx="6" presStyleCnt="13"/>
      <dgm:spPr/>
    </dgm:pt>
    <dgm:pt modelId="{C138D2C0-DEF8-463F-B6D7-8D70FD3E3BE4}" type="pres">
      <dgm:prSet presAssocID="{F0FD0CFF-9592-4F15-926D-FA21A69F3E85}" presName="horz1" presStyleCnt="0"/>
      <dgm:spPr/>
    </dgm:pt>
    <dgm:pt modelId="{7D2A144B-2B09-44E0-B32F-CD86456E03C4}" type="pres">
      <dgm:prSet presAssocID="{F0FD0CFF-9592-4F15-926D-FA21A69F3E85}" presName="tx1" presStyleLbl="revTx" presStyleIdx="6" presStyleCnt="13"/>
      <dgm:spPr/>
    </dgm:pt>
    <dgm:pt modelId="{8F801745-1CB7-46D6-ADBA-4F01B9114F8D}" type="pres">
      <dgm:prSet presAssocID="{F0FD0CFF-9592-4F15-926D-FA21A69F3E85}" presName="vert1" presStyleCnt="0"/>
      <dgm:spPr/>
    </dgm:pt>
    <dgm:pt modelId="{353D60FD-DE4A-445B-B187-CE94709E1AE4}" type="pres">
      <dgm:prSet presAssocID="{517665F6-BB25-4D17-86C5-D998A1F52606}" presName="thickLine" presStyleLbl="alignNode1" presStyleIdx="7" presStyleCnt="13"/>
      <dgm:spPr/>
    </dgm:pt>
    <dgm:pt modelId="{FC18C6F9-1B01-4BC6-9400-F02344A3F022}" type="pres">
      <dgm:prSet presAssocID="{517665F6-BB25-4D17-86C5-D998A1F52606}" presName="horz1" presStyleCnt="0"/>
      <dgm:spPr/>
    </dgm:pt>
    <dgm:pt modelId="{9F337163-A2BE-4BA4-93E9-ECC7532B3ACE}" type="pres">
      <dgm:prSet presAssocID="{517665F6-BB25-4D17-86C5-D998A1F52606}" presName="tx1" presStyleLbl="revTx" presStyleIdx="7" presStyleCnt="13"/>
      <dgm:spPr/>
    </dgm:pt>
    <dgm:pt modelId="{6DE72E68-8F2A-49D0-AF63-4ED186CCB31C}" type="pres">
      <dgm:prSet presAssocID="{517665F6-BB25-4D17-86C5-D998A1F52606}" presName="vert1" presStyleCnt="0"/>
      <dgm:spPr/>
    </dgm:pt>
    <dgm:pt modelId="{FA555677-6680-4F89-91D9-38EC0575DB76}" type="pres">
      <dgm:prSet presAssocID="{AD391A8D-8EE7-4F07-B6B4-CB64A8DFA75B}" presName="thickLine" presStyleLbl="alignNode1" presStyleIdx="8" presStyleCnt="13"/>
      <dgm:spPr/>
    </dgm:pt>
    <dgm:pt modelId="{69F60BFF-2CE6-449B-B51A-596944A234B6}" type="pres">
      <dgm:prSet presAssocID="{AD391A8D-8EE7-4F07-B6B4-CB64A8DFA75B}" presName="horz1" presStyleCnt="0"/>
      <dgm:spPr/>
    </dgm:pt>
    <dgm:pt modelId="{55EF9043-EED8-4FA3-B875-E8E60A5DDCE4}" type="pres">
      <dgm:prSet presAssocID="{AD391A8D-8EE7-4F07-B6B4-CB64A8DFA75B}" presName="tx1" presStyleLbl="revTx" presStyleIdx="8" presStyleCnt="13"/>
      <dgm:spPr/>
    </dgm:pt>
    <dgm:pt modelId="{46B6F124-A5E8-4858-83F0-63C5F4D4AF88}" type="pres">
      <dgm:prSet presAssocID="{AD391A8D-8EE7-4F07-B6B4-CB64A8DFA75B}" presName="vert1" presStyleCnt="0"/>
      <dgm:spPr/>
    </dgm:pt>
    <dgm:pt modelId="{C0572ECF-76A9-44DD-8FD6-FF89F7384AEC}" type="pres">
      <dgm:prSet presAssocID="{A3A316E4-630E-4750-BB57-113450BB91DE}" presName="thickLine" presStyleLbl="alignNode1" presStyleIdx="9" presStyleCnt="13"/>
      <dgm:spPr/>
    </dgm:pt>
    <dgm:pt modelId="{E10A1055-5233-402F-B33F-D8633970BF9B}" type="pres">
      <dgm:prSet presAssocID="{A3A316E4-630E-4750-BB57-113450BB91DE}" presName="horz1" presStyleCnt="0"/>
      <dgm:spPr/>
    </dgm:pt>
    <dgm:pt modelId="{DB4BD9DE-4754-461D-AA29-51AA962876CD}" type="pres">
      <dgm:prSet presAssocID="{A3A316E4-630E-4750-BB57-113450BB91DE}" presName="tx1" presStyleLbl="revTx" presStyleIdx="9" presStyleCnt="13"/>
      <dgm:spPr/>
    </dgm:pt>
    <dgm:pt modelId="{F72B9536-ED83-488F-8268-B7CFA7853935}" type="pres">
      <dgm:prSet presAssocID="{A3A316E4-630E-4750-BB57-113450BB91DE}" presName="vert1" presStyleCnt="0"/>
      <dgm:spPr/>
    </dgm:pt>
    <dgm:pt modelId="{4846554E-35CD-4ED2-A53F-3B9E29A856F1}" type="pres">
      <dgm:prSet presAssocID="{0A9206AA-7346-4C87-A625-25371D35FB22}" presName="thickLine" presStyleLbl="alignNode1" presStyleIdx="10" presStyleCnt="13"/>
      <dgm:spPr/>
    </dgm:pt>
    <dgm:pt modelId="{4B59481E-09D7-4C68-8EE8-EE936FF9530C}" type="pres">
      <dgm:prSet presAssocID="{0A9206AA-7346-4C87-A625-25371D35FB22}" presName="horz1" presStyleCnt="0"/>
      <dgm:spPr/>
    </dgm:pt>
    <dgm:pt modelId="{DCE9ADC5-52C1-42F3-AF1C-479A67A363C3}" type="pres">
      <dgm:prSet presAssocID="{0A9206AA-7346-4C87-A625-25371D35FB22}" presName="tx1" presStyleLbl="revTx" presStyleIdx="10" presStyleCnt="13"/>
      <dgm:spPr/>
    </dgm:pt>
    <dgm:pt modelId="{4E217DD2-5547-4EBC-89E9-2C8290F0CA4A}" type="pres">
      <dgm:prSet presAssocID="{0A9206AA-7346-4C87-A625-25371D35FB22}" presName="vert1" presStyleCnt="0"/>
      <dgm:spPr/>
    </dgm:pt>
    <dgm:pt modelId="{7D59A16E-EA97-42A6-9B74-53CD8E8A51F2}" type="pres">
      <dgm:prSet presAssocID="{5068DDDB-E9C4-4DBB-87AC-C8B7BAD979A6}" presName="thickLine" presStyleLbl="alignNode1" presStyleIdx="11" presStyleCnt="13"/>
      <dgm:spPr/>
    </dgm:pt>
    <dgm:pt modelId="{BC0D1571-06B3-4DDE-BA2F-7E7F2D41D206}" type="pres">
      <dgm:prSet presAssocID="{5068DDDB-E9C4-4DBB-87AC-C8B7BAD979A6}" presName="horz1" presStyleCnt="0"/>
      <dgm:spPr/>
    </dgm:pt>
    <dgm:pt modelId="{9E52C967-BE14-40DA-AA3E-26FDAC6EFE63}" type="pres">
      <dgm:prSet presAssocID="{5068DDDB-E9C4-4DBB-87AC-C8B7BAD979A6}" presName="tx1" presStyleLbl="revTx" presStyleIdx="11" presStyleCnt="13"/>
      <dgm:spPr/>
    </dgm:pt>
    <dgm:pt modelId="{37884E81-880B-498D-8119-40851B909AF2}" type="pres">
      <dgm:prSet presAssocID="{5068DDDB-E9C4-4DBB-87AC-C8B7BAD979A6}" presName="vert1" presStyleCnt="0"/>
      <dgm:spPr/>
    </dgm:pt>
    <dgm:pt modelId="{5E6AD5DE-5067-4D9E-8E86-2BAC76E49B45}" type="pres">
      <dgm:prSet presAssocID="{87F63F89-2169-456E-AB5C-772577EB034A}" presName="thickLine" presStyleLbl="alignNode1" presStyleIdx="12" presStyleCnt="13"/>
      <dgm:spPr/>
    </dgm:pt>
    <dgm:pt modelId="{265119DB-AF13-4167-90CD-9CDD425D60FB}" type="pres">
      <dgm:prSet presAssocID="{87F63F89-2169-456E-AB5C-772577EB034A}" presName="horz1" presStyleCnt="0"/>
      <dgm:spPr/>
    </dgm:pt>
    <dgm:pt modelId="{50911259-E30C-4D5D-974F-61CB4436C04A}" type="pres">
      <dgm:prSet presAssocID="{87F63F89-2169-456E-AB5C-772577EB034A}" presName="tx1" presStyleLbl="revTx" presStyleIdx="12" presStyleCnt="13"/>
      <dgm:spPr/>
    </dgm:pt>
    <dgm:pt modelId="{BE6622EE-A563-493F-A303-DE8B8AEE5794}" type="pres">
      <dgm:prSet presAssocID="{87F63F89-2169-456E-AB5C-772577EB034A}" presName="vert1" presStyleCnt="0"/>
      <dgm:spPr/>
    </dgm:pt>
  </dgm:ptLst>
  <dgm:cxnLst>
    <dgm:cxn modelId="{8614860A-CF75-4CF4-B80B-D9AC0DA82939}" type="presOf" srcId="{F0FD0CFF-9592-4F15-926D-FA21A69F3E85}" destId="{7D2A144B-2B09-44E0-B32F-CD86456E03C4}" srcOrd="0" destOrd="0" presId="urn:microsoft.com/office/officeart/2008/layout/LinedList"/>
    <dgm:cxn modelId="{C3641A0B-5094-430F-A3AD-9DC07D0D24E4}" type="presOf" srcId="{AD391A8D-8EE7-4F07-B6B4-CB64A8DFA75B}" destId="{55EF9043-EED8-4FA3-B875-E8E60A5DDCE4}" srcOrd="0" destOrd="0" presId="urn:microsoft.com/office/officeart/2008/layout/LinedList"/>
    <dgm:cxn modelId="{8544DD1A-094B-457B-9A40-F83621CE1407}" srcId="{40A99E4D-E741-47AC-80D3-E6D5D5339654}" destId="{A3A316E4-630E-4750-BB57-113450BB91DE}" srcOrd="9" destOrd="0" parTransId="{EF361851-8742-4627-9F30-2D957AF75B64}" sibTransId="{FC3D8187-DA27-4844-B52E-8F034F97E769}"/>
    <dgm:cxn modelId="{BEFBBD24-87DD-40EE-AA46-73C2A85D5E79}" type="presOf" srcId="{C4CFA14F-8525-4B5A-BA20-DDC81281265C}" destId="{F7F3B615-46ED-4C3B-846A-27E52D8688E9}" srcOrd="0" destOrd="0" presId="urn:microsoft.com/office/officeart/2008/layout/LinedList"/>
    <dgm:cxn modelId="{9BAC7327-A110-4658-989B-06D33B33BA21}" type="presOf" srcId="{5068DDDB-E9C4-4DBB-87AC-C8B7BAD979A6}" destId="{9E52C967-BE14-40DA-AA3E-26FDAC6EFE63}" srcOrd="0" destOrd="0" presId="urn:microsoft.com/office/officeart/2008/layout/LinedList"/>
    <dgm:cxn modelId="{F87AAA63-6C3C-47FD-8EA6-0E82931F94BF}" type="presOf" srcId="{0A9206AA-7346-4C87-A625-25371D35FB22}" destId="{DCE9ADC5-52C1-42F3-AF1C-479A67A363C3}" srcOrd="0" destOrd="0" presId="urn:microsoft.com/office/officeart/2008/layout/LinedList"/>
    <dgm:cxn modelId="{0F90F169-42DE-48C2-A3A4-1E073439EC81}" srcId="{40A99E4D-E741-47AC-80D3-E6D5D5339654}" destId="{5068DDDB-E9C4-4DBB-87AC-C8B7BAD979A6}" srcOrd="11" destOrd="0" parTransId="{59A81195-6502-4F5B-905E-8149EECD1116}" sibTransId="{E82033B9-64A4-4E21-96DA-E80CDA20AD36}"/>
    <dgm:cxn modelId="{6CC77C6A-DC83-4F65-B2A9-719E394044D7}" srcId="{40A99E4D-E741-47AC-80D3-E6D5D5339654}" destId="{C4CFA14F-8525-4B5A-BA20-DDC81281265C}" srcOrd="2" destOrd="0" parTransId="{FC9D0759-5427-4A05-BA54-D471848D8297}" sibTransId="{BCE933D2-5246-4EF7-8937-B71CB2A420C8}"/>
    <dgm:cxn modelId="{7CAC284B-F17B-4C86-AFE3-82FF70ABEEF7}" type="presOf" srcId="{A3A316E4-630E-4750-BB57-113450BB91DE}" destId="{DB4BD9DE-4754-461D-AA29-51AA962876CD}" srcOrd="0" destOrd="0" presId="urn:microsoft.com/office/officeart/2008/layout/LinedList"/>
    <dgm:cxn modelId="{4954FE52-B44C-4BB7-A98D-EC9E589BC959}" srcId="{40A99E4D-E741-47AC-80D3-E6D5D5339654}" destId="{D01FCB28-8BB1-49DC-A720-F60DC278FEA3}" srcOrd="0" destOrd="0" parTransId="{F46FE3ED-F0ED-4572-A02B-F91B7AD273B2}" sibTransId="{5768005B-47FE-4A30-8F23-155488F01167}"/>
    <dgm:cxn modelId="{F4740A57-7DB5-4E58-AB3A-E63705CD18B8}" srcId="{40A99E4D-E741-47AC-80D3-E6D5D5339654}" destId="{FED5D039-D74A-4EB1-861F-AB27891A85DF}" srcOrd="1" destOrd="0" parTransId="{C5870D08-D4A5-4053-AD2C-E75AD0016E28}" sibTransId="{01BD061A-A387-4BF0-9A88-4F6FECDF4B4F}"/>
    <dgm:cxn modelId="{70881377-D6C7-489B-B31F-51BD950FE22C}" srcId="{40A99E4D-E741-47AC-80D3-E6D5D5339654}" destId="{517665F6-BB25-4D17-86C5-D998A1F52606}" srcOrd="7" destOrd="0" parTransId="{D72EDBDE-6DC6-4A01-B2D7-091158BBB19D}" sibTransId="{D12E117A-232E-4021-A229-09E8B1A9E8DE}"/>
    <dgm:cxn modelId="{417A047C-FC94-405C-B297-837CFF850481}" srcId="{40A99E4D-E741-47AC-80D3-E6D5D5339654}" destId="{0A9206AA-7346-4C87-A625-25371D35FB22}" srcOrd="10" destOrd="0" parTransId="{20FE796E-64A6-445D-BB4C-024953D845DC}" sibTransId="{16912F52-2E3D-4BDD-8EF5-5E074281B27C}"/>
    <dgm:cxn modelId="{2523C081-1245-4638-8D47-5676B301C953}" type="presOf" srcId="{D01FCB28-8BB1-49DC-A720-F60DC278FEA3}" destId="{D1163E05-DFDE-419B-B004-6C3DF0E0176E}" srcOrd="0" destOrd="0" presId="urn:microsoft.com/office/officeart/2008/layout/LinedList"/>
    <dgm:cxn modelId="{09614286-AF59-4ABA-88FB-8191AAB2189E}" srcId="{40A99E4D-E741-47AC-80D3-E6D5D5339654}" destId="{AD391A8D-8EE7-4F07-B6B4-CB64A8DFA75B}" srcOrd="8" destOrd="0" parTransId="{4FF1C53D-A3D6-4573-853A-786CAD101129}" sibTransId="{829D7D0F-7964-4A19-ABC9-1840AD5783A5}"/>
    <dgm:cxn modelId="{A855068E-5856-4D1E-BFD7-1AF47A9759CF}" srcId="{40A99E4D-E741-47AC-80D3-E6D5D5339654}" destId="{3414B33F-CEE1-4CFF-AEA0-35339035121D}" srcOrd="5" destOrd="0" parTransId="{DDFB7978-864D-4EBE-9BDA-415150D31C2B}" sibTransId="{6429E203-49FF-4B17-9C57-EA66871CF2E8}"/>
    <dgm:cxn modelId="{B9F94F8E-5E03-4517-B301-B2450A46D3BB}" type="presOf" srcId="{87F63F89-2169-456E-AB5C-772577EB034A}" destId="{50911259-E30C-4D5D-974F-61CB4436C04A}" srcOrd="0" destOrd="0" presId="urn:microsoft.com/office/officeart/2008/layout/LinedList"/>
    <dgm:cxn modelId="{EA04028F-BF22-4EA5-9495-E4C81B5301B0}" srcId="{40A99E4D-E741-47AC-80D3-E6D5D5339654}" destId="{F0FD0CFF-9592-4F15-926D-FA21A69F3E85}" srcOrd="6" destOrd="0" parTransId="{280FE3E6-8183-486B-BAFE-36CA8E2D4209}" sibTransId="{4872631F-2D83-4C83-94EA-53597E4792F2}"/>
    <dgm:cxn modelId="{72C46498-09AE-4F4F-A4D4-23B1664C8B54}" type="presOf" srcId="{FED5D039-D74A-4EB1-861F-AB27891A85DF}" destId="{A1AB90F2-4CC6-4753-90CF-798E26167606}" srcOrd="0" destOrd="0" presId="urn:microsoft.com/office/officeart/2008/layout/LinedList"/>
    <dgm:cxn modelId="{DEEA6D9C-7977-4006-9740-46F3E95E8741}" type="presOf" srcId="{517665F6-BB25-4D17-86C5-D998A1F52606}" destId="{9F337163-A2BE-4BA4-93E9-ECC7532B3ACE}" srcOrd="0" destOrd="0" presId="urn:microsoft.com/office/officeart/2008/layout/LinedList"/>
    <dgm:cxn modelId="{C030CDA1-8886-4241-9A6E-DD3AC71C02B5}" type="presOf" srcId="{3414B33F-CEE1-4CFF-AEA0-35339035121D}" destId="{2F017370-BF89-46A2-B9A8-2913624FC48E}" srcOrd="0" destOrd="0" presId="urn:microsoft.com/office/officeart/2008/layout/LinedList"/>
    <dgm:cxn modelId="{04D5F1A2-E0C1-42D0-897D-594ACEBEF21B}" type="presOf" srcId="{6AEB3E86-294A-4C13-AA0E-4E2322317754}" destId="{CD38B8F8-0699-4B74-AEE2-420BB1CF26DA}" srcOrd="0" destOrd="0" presId="urn:microsoft.com/office/officeart/2008/layout/LinedList"/>
    <dgm:cxn modelId="{0AB275BA-E053-4294-B166-B234186CBE70}" srcId="{40A99E4D-E741-47AC-80D3-E6D5D5339654}" destId="{6AEB3E86-294A-4C13-AA0E-4E2322317754}" srcOrd="4" destOrd="0" parTransId="{6D1F4BE4-DA66-440B-805D-60C7C685A514}" sibTransId="{5F149C34-CC9A-4DD0-91BB-FA00DA03587A}"/>
    <dgm:cxn modelId="{CCB082D7-A337-4F65-AC94-A791193FAE19}" type="presOf" srcId="{40A99E4D-E741-47AC-80D3-E6D5D5339654}" destId="{06B28010-79B2-481C-BB7F-F2927137D999}" srcOrd="0" destOrd="0" presId="urn:microsoft.com/office/officeart/2008/layout/LinedList"/>
    <dgm:cxn modelId="{E95E54F3-B892-4B20-9F2B-7AEBAEE0E222}" srcId="{40A99E4D-E741-47AC-80D3-E6D5D5339654}" destId="{64F3F3A1-86E1-4FF6-823D-888555461B1F}" srcOrd="3" destOrd="0" parTransId="{B9D532BE-8D78-4A83-AEF1-D7C402A78F3E}" sibTransId="{EE62BC12-6B84-4539-8B98-1F77312D5154}"/>
    <dgm:cxn modelId="{2334C1F5-AFB1-42A7-BD74-1E36302E5849}" type="presOf" srcId="{64F3F3A1-86E1-4FF6-823D-888555461B1F}" destId="{A73BE6BC-1D21-4A28-9F46-A054CD9FFA7F}" srcOrd="0" destOrd="0" presId="urn:microsoft.com/office/officeart/2008/layout/LinedList"/>
    <dgm:cxn modelId="{9612D5FF-4194-45D6-ACF7-7760A73819A7}" srcId="{40A99E4D-E741-47AC-80D3-E6D5D5339654}" destId="{87F63F89-2169-456E-AB5C-772577EB034A}" srcOrd="12" destOrd="0" parTransId="{5E580788-0631-4EE1-B97B-F480155F558D}" sibTransId="{AC9C27D0-962F-4F6B-975E-5F6CE9EE0381}"/>
    <dgm:cxn modelId="{5AFCCB62-1C47-4FB6-A53D-496CCAD96042}" type="presParOf" srcId="{06B28010-79B2-481C-BB7F-F2927137D999}" destId="{609B55F7-24C8-42BE-9E92-AE2DA9B31E8C}" srcOrd="0" destOrd="0" presId="urn:microsoft.com/office/officeart/2008/layout/LinedList"/>
    <dgm:cxn modelId="{9F9073A7-A4B3-4E10-9200-C043DA72A23B}" type="presParOf" srcId="{06B28010-79B2-481C-BB7F-F2927137D999}" destId="{A3165227-FF20-4803-BF87-FDE0ADBF3142}" srcOrd="1" destOrd="0" presId="urn:microsoft.com/office/officeart/2008/layout/LinedList"/>
    <dgm:cxn modelId="{D06AED54-A30B-4944-A20D-48C6463CAA81}" type="presParOf" srcId="{A3165227-FF20-4803-BF87-FDE0ADBF3142}" destId="{D1163E05-DFDE-419B-B004-6C3DF0E0176E}" srcOrd="0" destOrd="0" presId="urn:microsoft.com/office/officeart/2008/layout/LinedList"/>
    <dgm:cxn modelId="{00B55DF3-0B68-498B-8F23-278F4D6F3852}" type="presParOf" srcId="{A3165227-FF20-4803-BF87-FDE0ADBF3142}" destId="{63DE752C-B877-4436-A185-6FD266208241}" srcOrd="1" destOrd="0" presId="urn:microsoft.com/office/officeart/2008/layout/LinedList"/>
    <dgm:cxn modelId="{AFE20D56-24A3-4A06-A37F-A4BC4999CB1A}" type="presParOf" srcId="{06B28010-79B2-481C-BB7F-F2927137D999}" destId="{9CEE5832-7A03-411F-806D-E30C39715D30}" srcOrd="2" destOrd="0" presId="urn:microsoft.com/office/officeart/2008/layout/LinedList"/>
    <dgm:cxn modelId="{F78AEB08-E342-4484-8620-1E74AED1F73C}" type="presParOf" srcId="{06B28010-79B2-481C-BB7F-F2927137D999}" destId="{7B9CDF0B-D1E7-4575-9C0D-40DCCF401E79}" srcOrd="3" destOrd="0" presId="urn:microsoft.com/office/officeart/2008/layout/LinedList"/>
    <dgm:cxn modelId="{8886520B-9DEC-4A63-81CA-D6578534FB09}" type="presParOf" srcId="{7B9CDF0B-D1E7-4575-9C0D-40DCCF401E79}" destId="{A1AB90F2-4CC6-4753-90CF-798E26167606}" srcOrd="0" destOrd="0" presId="urn:microsoft.com/office/officeart/2008/layout/LinedList"/>
    <dgm:cxn modelId="{826A5AE6-5868-4BB1-B81D-6CB587185E3E}" type="presParOf" srcId="{7B9CDF0B-D1E7-4575-9C0D-40DCCF401E79}" destId="{37F13388-BB57-4024-A948-1A7CAFD744B5}" srcOrd="1" destOrd="0" presId="urn:microsoft.com/office/officeart/2008/layout/LinedList"/>
    <dgm:cxn modelId="{8DC4F5FF-B212-46A0-8EB0-2514C2DB1FFD}" type="presParOf" srcId="{06B28010-79B2-481C-BB7F-F2927137D999}" destId="{0BC5F6FF-FAD8-4336-B1AB-237D3CF4F7D0}" srcOrd="4" destOrd="0" presId="urn:microsoft.com/office/officeart/2008/layout/LinedList"/>
    <dgm:cxn modelId="{1322C580-8D65-4BF2-9519-F9C61732971C}" type="presParOf" srcId="{06B28010-79B2-481C-BB7F-F2927137D999}" destId="{E3A7FE5B-8718-4B66-8612-7F15A9CFFF13}" srcOrd="5" destOrd="0" presId="urn:microsoft.com/office/officeart/2008/layout/LinedList"/>
    <dgm:cxn modelId="{AE2E2B15-4EC1-4A90-BCE0-674776D93E49}" type="presParOf" srcId="{E3A7FE5B-8718-4B66-8612-7F15A9CFFF13}" destId="{F7F3B615-46ED-4C3B-846A-27E52D8688E9}" srcOrd="0" destOrd="0" presId="urn:microsoft.com/office/officeart/2008/layout/LinedList"/>
    <dgm:cxn modelId="{EE6980C4-8E50-4C81-AB24-1E57ED05AB47}" type="presParOf" srcId="{E3A7FE5B-8718-4B66-8612-7F15A9CFFF13}" destId="{CF791102-F774-4188-840A-44F8BA7875CE}" srcOrd="1" destOrd="0" presId="urn:microsoft.com/office/officeart/2008/layout/LinedList"/>
    <dgm:cxn modelId="{44A103D3-0641-4D69-A1E3-9F6EC0E8FF33}" type="presParOf" srcId="{06B28010-79B2-481C-BB7F-F2927137D999}" destId="{E0C9B4FD-37E3-43BC-B41D-EC2D713B2F8E}" srcOrd="6" destOrd="0" presId="urn:microsoft.com/office/officeart/2008/layout/LinedList"/>
    <dgm:cxn modelId="{A9526B41-EF1E-42EA-85B9-95349A699D6A}" type="presParOf" srcId="{06B28010-79B2-481C-BB7F-F2927137D999}" destId="{785AB138-55BD-4E26-81EE-275463699B78}" srcOrd="7" destOrd="0" presId="urn:microsoft.com/office/officeart/2008/layout/LinedList"/>
    <dgm:cxn modelId="{81693D27-345B-47E4-869E-E0675CB86BC4}" type="presParOf" srcId="{785AB138-55BD-4E26-81EE-275463699B78}" destId="{A73BE6BC-1D21-4A28-9F46-A054CD9FFA7F}" srcOrd="0" destOrd="0" presId="urn:microsoft.com/office/officeart/2008/layout/LinedList"/>
    <dgm:cxn modelId="{AFBA3867-8791-469C-8688-EF42ED586D80}" type="presParOf" srcId="{785AB138-55BD-4E26-81EE-275463699B78}" destId="{BED88C50-8194-4A0C-96E6-D0411EDC925E}" srcOrd="1" destOrd="0" presId="urn:microsoft.com/office/officeart/2008/layout/LinedList"/>
    <dgm:cxn modelId="{63A5605C-B7C0-45E1-9D66-79186CAC9410}" type="presParOf" srcId="{06B28010-79B2-481C-BB7F-F2927137D999}" destId="{11612DD3-95EB-4242-A007-91E7839178C3}" srcOrd="8" destOrd="0" presId="urn:microsoft.com/office/officeart/2008/layout/LinedList"/>
    <dgm:cxn modelId="{A5B56283-2A22-45E5-81AC-5F4F6BE2ED2A}" type="presParOf" srcId="{06B28010-79B2-481C-BB7F-F2927137D999}" destId="{8500D7DA-1338-4DF3-8C59-0C0EDFFBEF2A}" srcOrd="9" destOrd="0" presId="urn:microsoft.com/office/officeart/2008/layout/LinedList"/>
    <dgm:cxn modelId="{BA9E1FA7-B7D9-4567-8299-D367EA62B00A}" type="presParOf" srcId="{8500D7DA-1338-4DF3-8C59-0C0EDFFBEF2A}" destId="{CD38B8F8-0699-4B74-AEE2-420BB1CF26DA}" srcOrd="0" destOrd="0" presId="urn:microsoft.com/office/officeart/2008/layout/LinedList"/>
    <dgm:cxn modelId="{E0FD5C5C-5D16-4FC8-829B-C3CF6CE095C3}" type="presParOf" srcId="{8500D7DA-1338-4DF3-8C59-0C0EDFFBEF2A}" destId="{8C8505D0-DA29-4EFD-AA4C-4D8A46D351B5}" srcOrd="1" destOrd="0" presId="urn:microsoft.com/office/officeart/2008/layout/LinedList"/>
    <dgm:cxn modelId="{A1923C80-471B-474F-8BF1-904FCB81F4F6}" type="presParOf" srcId="{06B28010-79B2-481C-BB7F-F2927137D999}" destId="{01794EC5-CD62-426F-A506-2A151B019B29}" srcOrd="10" destOrd="0" presId="urn:microsoft.com/office/officeart/2008/layout/LinedList"/>
    <dgm:cxn modelId="{0B3B7EFB-12F2-40C9-9C93-3CF77C289884}" type="presParOf" srcId="{06B28010-79B2-481C-BB7F-F2927137D999}" destId="{D029CEDC-01C0-46CE-8B5E-B7AA01B2821B}" srcOrd="11" destOrd="0" presId="urn:microsoft.com/office/officeart/2008/layout/LinedList"/>
    <dgm:cxn modelId="{4B3D1C78-C49A-4CFC-AC46-70D735C7B996}" type="presParOf" srcId="{D029CEDC-01C0-46CE-8B5E-B7AA01B2821B}" destId="{2F017370-BF89-46A2-B9A8-2913624FC48E}" srcOrd="0" destOrd="0" presId="urn:microsoft.com/office/officeart/2008/layout/LinedList"/>
    <dgm:cxn modelId="{C4C04E7E-ABB1-43F1-8491-8648F9B2CD89}" type="presParOf" srcId="{D029CEDC-01C0-46CE-8B5E-B7AA01B2821B}" destId="{4EF24DC7-D2D5-46EA-B472-C01ABF522ABF}" srcOrd="1" destOrd="0" presId="urn:microsoft.com/office/officeart/2008/layout/LinedList"/>
    <dgm:cxn modelId="{4FED5FE2-7D18-42EE-B702-A2D40CF3FC3E}" type="presParOf" srcId="{06B28010-79B2-481C-BB7F-F2927137D999}" destId="{4F0B0F59-FCF4-461E-82AF-3AEA82ED5F98}" srcOrd="12" destOrd="0" presId="urn:microsoft.com/office/officeart/2008/layout/LinedList"/>
    <dgm:cxn modelId="{3FA540DF-6FE3-42C7-89AD-6C0DD5C6F201}" type="presParOf" srcId="{06B28010-79B2-481C-BB7F-F2927137D999}" destId="{C138D2C0-DEF8-463F-B6D7-8D70FD3E3BE4}" srcOrd="13" destOrd="0" presId="urn:microsoft.com/office/officeart/2008/layout/LinedList"/>
    <dgm:cxn modelId="{98F1539C-C332-4A0D-97FD-61A20E13585C}" type="presParOf" srcId="{C138D2C0-DEF8-463F-B6D7-8D70FD3E3BE4}" destId="{7D2A144B-2B09-44E0-B32F-CD86456E03C4}" srcOrd="0" destOrd="0" presId="urn:microsoft.com/office/officeart/2008/layout/LinedList"/>
    <dgm:cxn modelId="{BBB0D58E-A068-4127-84E7-2D96DA332A7A}" type="presParOf" srcId="{C138D2C0-DEF8-463F-B6D7-8D70FD3E3BE4}" destId="{8F801745-1CB7-46D6-ADBA-4F01B9114F8D}" srcOrd="1" destOrd="0" presId="urn:microsoft.com/office/officeart/2008/layout/LinedList"/>
    <dgm:cxn modelId="{672410DF-7B36-4136-B7CE-F45BD0CAAA55}" type="presParOf" srcId="{06B28010-79B2-481C-BB7F-F2927137D999}" destId="{353D60FD-DE4A-445B-B187-CE94709E1AE4}" srcOrd="14" destOrd="0" presId="urn:microsoft.com/office/officeart/2008/layout/LinedList"/>
    <dgm:cxn modelId="{1F6D3328-57DC-427D-9CB5-73959150B31E}" type="presParOf" srcId="{06B28010-79B2-481C-BB7F-F2927137D999}" destId="{FC18C6F9-1B01-4BC6-9400-F02344A3F022}" srcOrd="15" destOrd="0" presId="urn:microsoft.com/office/officeart/2008/layout/LinedList"/>
    <dgm:cxn modelId="{097F9CFD-FEF7-4EF4-AF35-6B409C941BE3}" type="presParOf" srcId="{FC18C6F9-1B01-4BC6-9400-F02344A3F022}" destId="{9F337163-A2BE-4BA4-93E9-ECC7532B3ACE}" srcOrd="0" destOrd="0" presId="urn:microsoft.com/office/officeart/2008/layout/LinedList"/>
    <dgm:cxn modelId="{624382AE-053D-4EB1-AA22-C684E06E5E47}" type="presParOf" srcId="{FC18C6F9-1B01-4BC6-9400-F02344A3F022}" destId="{6DE72E68-8F2A-49D0-AF63-4ED186CCB31C}" srcOrd="1" destOrd="0" presId="urn:microsoft.com/office/officeart/2008/layout/LinedList"/>
    <dgm:cxn modelId="{81B3817C-CF8B-4CD8-85B4-7C374A44B3A2}" type="presParOf" srcId="{06B28010-79B2-481C-BB7F-F2927137D999}" destId="{FA555677-6680-4F89-91D9-38EC0575DB76}" srcOrd="16" destOrd="0" presId="urn:microsoft.com/office/officeart/2008/layout/LinedList"/>
    <dgm:cxn modelId="{0973D217-85D6-43FE-BFEA-1CFCAC34CDB2}" type="presParOf" srcId="{06B28010-79B2-481C-BB7F-F2927137D999}" destId="{69F60BFF-2CE6-449B-B51A-596944A234B6}" srcOrd="17" destOrd="0" presId="urn:microsoft.com/office/officeart/2008/layout/LinedList"/>
    <dgm:cxn modelId="{4FEA380E-B9C1-42D4-830F-CDBAD377FC38}" type="presParOf" srcId="{69F60BFF-2CE6-449B-B51A-596944A234B6}" destId="{55EF9043-EED8-4FA3-B875-E8E60A5DDCE4}" srcOrd="0" destOrd="0" presId="urn:microsoft.com/office/officeart/2008/layout/LinedList"/>
    <dgm:cxn modelId="{DA6DFC75-EB38-4DF1-8550-DD4176CB137D}" type="presParOf" srcId="{69F60BFF-2CE6-449B-B51A-596944A234B6}" destId="{46B6F124-A5E8-4858-83F0-63C5F4D4AF88}" srcOrd="1" destOrd="0" presId="urn:microsoft.com/office/officeart/2008/layout/LinedList"/>
    <dgm:cxn modelId="{AB14A13E-49FB-4B2A-BE21-FECF490BC523}" type="presParOf" srcId="{06B28010-79B2-481C-BB7F-F2927137D999}" destId="{C0572ECF-76A9-44DD-8FD6-FF89F7384AEC}" srcOrd="18" destOrd="0" presId="urn:microsoft.com/office/officeart/2008/layout/LinedList"/>
    <dgm:cxn modelId="{9B7F6960-BB9F-459C-9785-ED5E11237DAF}" type="presParOf" srcId="{06B28010-79B2-481C-BB7F-F2927137D999}" destId="{E10A1055-5233-402F-B33F-D8633970BF9B}" srcOrd="19" destOrd="0" presId="urn:microsoft.com/office/officeart/2008/layout/LinedList"/>
    <dgm:cxn modelId="{32371BEE-89C8-433F-8011-F2050299F258}" type="presParOf" srcId="{E10A1055-5233-402F-B33F-D8633970BF9B}" destId="{DB4BD9DE-4754-461D-AA29-51AA962876CD}" srcOrd="0" destOrd="0" presId="urn:microsoft.com/office/officeart/2008/layout/LinedList"/>
    <dgm:cxn modelId="{5D9386B3-076A-454C-AE1E-AB793FD35EA4}" type="presParOf" srcId="{E10A1055-5233-402F-B33F-D8633970BF9B}" destId="{F72B9536-ED83-488F-8268-B7CFA7853935}" srcOrd="1" destOrd="0" presId="urn:microsoft.com/office/officeart/2008/layout/LinedList"/>
    <dgm:cxn modelId="{19C8CE93-60A3-4BEF-9E39-59F023018770}" type="presParOf" srcId="{06B28010-79B2-481C-BB7F-F2927137D999}" destId="{4846554E-35CD-4ED2-A53F-3B9E29A856F1}" srcOrd="20" destOrd="0" presId="urn:microsoft.com/office/officeart/2008/layout/LinedList"/>
    <dgm:cxn modelId="{2FB5AA94-9EF4-431E-BEDA-71B111E37B76}" type="presParOf" srcId="{06B28010-79B2-481C-BB7F-F2927137D999}" destId="{4B59481E-09D7-4C68-8EE8-EE936FF9530C}" srcOrd="21" destOrd="0" presId="urn:microsoft.com/office/officeart/2008/layout/LinedList"/>
    <dgm:cxn modelId="{A9364B6D-D52E-4B94-88F0-59E4089B092F}" type="presParOf" srcId="{4B59481E-09D7-4C68-8EE8-EE936FF9530C}" destId="{DCE9ADC5-52C1-42F3-AF1C-479A67A363C3}" srcOrd="0" destOrd="0" presId="urn:microsoft.com/office/officeart/2008/layout/LinedList"/>
    <dgm:cxn modelId="{95008D4A-01C5-4D56-9526-B12C95CBC65F}" type="presParOf" srcId="{4B59481E-09D7-4C68-8EE8-EE936FF9530C}" destId="{4E217DD2-5547-4EBC-89E9-2C8290F0CA4A}" srcOrd="1" destOrd="0" presId="urn:microsoft.com/office/officeart/2008/layout/LinedList"/>
    <dgm:cxn modelId="{131A03D3-5485-434D-955A-04D571F13663}" type="presParOf" srcId="{06B28010-79B2-481C-BB7F-F2927137D999}" destId="{7D59A16E-EA97-42A6-9B74-53CD8E8A51F2}" srcOrd="22" destOrd="0" presId="urn:microsoft.com/office/officeart/2008/layout/LinedList"/>
    <dgm:cxn modelId="{A3854396-BC40-4DB8-9BBC-64DD92A81217}" type="presParOf" srcId="{06B28010-79B2-481C-BB7F-F2927137D999}" destId="{BC0D1571-06B3-4DDE-BA2F-7E7F2D41D206}" srcOrd="23" destOrd="0" presId="urn:microsoft.com/office/officeart/2008/layout/LinedList"/>
    <dgm:cxn modelId="{BC47C82D-A7DB-43AE-8F95-6479FA846955}" type="presParOf" srcId="{BC0D1571-06B3-4DDE-BA2F-7E7F2D41D206}" destId="{9E52C967-BE14-40DA-AA3E-26FDAC6EFE63}" srcOrd="0" destOrd="0" presId="urn:microsoft.com/office/officeart/2008/layout/LinedList"/>
    <dgm:cxn modelId="{7E5627A9-D08A-4DF2-8CD3-3ADAFF80F05C}" type="presParOf" srcId="{BC0D1571-06B3-4DDE-BA2F-7E7F2D41D206}" destId="{37884E81-880B-498D-8119-40851B909AF2}" srcOrd="1" destOrd="0" presId="urn:microsoft.com/office/officeart/2008/layout/LinedList"/>
    <dgm:cxn modelId="{CA20819F-D678-46DE-8175-6E17514DEA77}" type="presParOf" srcId="{06B28010-79B2-481C-BB7F-F2927137D999}" destId="{5E6AD5DE-5067-4D9E-8E86-2BAC76E49B45}" srcOrd="24" destOrd="0" presId="urn:microsoft.com/office/officeart/2008/layout/LinedList"/>
    <dgm:cxn modelId="{92105F1D-8BD9-47AB-9E41-90427E322070}" type="presParOf" srcId="{06B28010-79B2-481C-BB7F-F2927137D999}" destId="{265119DB-AF13-4167-90CD-9CDD425D60FB}" srcOrd="25" destOrd="0" presId="urn:microsoft.com/office/officeart/2008/layout/LinedList"/>
    <dgm:cxn modelId="{4BFBF774-C204-4BD2-BC58-5F0AB736A5CF}" type="presParOf" srcId="{265119DB-AF13-4167-90CD-9CDD425D60FB}" destId="{50911259-E30C-4D5D-974F-61CB4436C04A}" srcOrd="0" destOrd="0" presId="urn:microsoft.com/office/officeart/2008/layout/LinedList"/>
    <dgm:cxn modelId="{5AECFC3E-BC5B-4128-97A1-91410EA56E15}" type="presParOf" srcId="{265119DB-AF13-4167-90CD-9CDD425D60FB}" destId="{BE6622EE-A563-493F-A303-DE8B8AEE57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D47AE-FFA9-42F3-9B23-3D764E585153}">
      <dsp:nvSpPr>
        <dsp:cNvPr id="0" name=""/>
        <dsp:cNvSpPr/>
      </dsp:nvSpPr>
      <dsp:spPr>
        <a:xfrm>
          <a:off x="1233372" y="662961"/>
          <a:ext cx="1303852" cy="1303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5B79D-FF3D-4FDE-9C34-FFF35D4BF07D}">
      <dsp:nvSpPr>
        <dsp:cNvPr id="0" name=""/>
        <dsp:cNvSpPr/>
      </dsp:nvSpPr>
      <dsp:spPr>
        <a:xfrm>
          <a:off x="436573" y="2324129"/>
          <a:ext cx="2897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 dirty="0"/>
            <a:t>Ask questions</a:t>
          </a:r>
          <a:endParaRPr lang="en-CA" sz="2400" u="sng" kern="1200" dirty="0"/>
        </a:p>
      </dsp:txBody>
      <dsp:txXfrm>
        <a:off x="436573" y="2324129"/>
        <a:ext cx="2897450" cy="720000"/>
      </dsp:txXfrm>
    </dsp:sp>
    <dsp:sp modelId="{B398C682-E430-44FA-9166-6E571E19FCF0}">
      <dsp:nvSpPr>
        <dsp:cNvPr id="0" name=""/>
        <dsp:cNvSpPr/>
      </dsp:nvSpPr>
      <dsp:spPr>
        <a:xfrm>
          <a:off x="4637877" y="662961"/>
          <a:ext cx="1303852" cy="1303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92E63-9589-42FB-B4C1-A98ADBA37294}">
      <dsp:nvSpPr>
        <dsp:cNvPr id="0" name=""/>
        <dsp:cNvSpPr/>
      </dsp:nvSpPr>
      <dsp:spPr>
        <a:xfrm>
          <a:off x="3841078" y="2324129"/>
          <a:ext cx="2897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/>
            <a:t>Listen actively</a:t>
          </a:r>
          <a:endParaRPr lang="en-CA" sz="2400" u="sng" kern="1200"/>
        </a:p>
      </dsp:txBody>
      <dsp:txXfrm>
        <a:off x="3841078" y="2324129"/>
        <a:ext cx="2897450" cy="720000"/>
      </dsp:txXfrm>
    </dsp:sp>
    <dsp:sp modelId="{BA0C83B9-A108-416E-AC61-777074391FEA}">
      <dsp:nvSpPr>
        <dsp:cNvPr id="0" name=""/>
        <dsp:cNvSpPr/>
      </dsp:nvSpPr>
      <dsp:spPr>
        <a:xfrm>
          <a:off x="8042381" y="662961"/>
          <a:ext cx="1303852" cy="1303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6C6E7-CDC5-436B-B812-6681D1C2868C}">
      <dsp:nvSpPr>
        <dsp:cNvPr id="0" name=""/>
        <dsp:cNvSpPr/>
      </dsp:nvSpPr>
      <dsp:spPr>
        <a:xfrm>
          <a:off x="7245582" y="2324129"/>
          <a:ext cx="2897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 dirty="0"/>
            <a:t>Consider other perspectives</a:t>
          </a:r>
          <a:endParaRPr lang="en-CA" sz="2400" u="sng" kern="1200" dirty="0"/>
        </a:p>
      </dsp:txBody>
      <dsp:txXfrm>
        <a:off x="7245582" y="2324129"/>
        <a:ext cx="28974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B55F7-24C8-42BE-9E92-AE2DA9B31E8C}">
      <dsp:nvSpPr>
        <dsp:cNvPr id="0" name=""/>
        <dsp:cNvSpPr/>
      </dsp:nvSpPr>
      <dsp:spPr>
        <a:xfrm>
          <a:off x="0" y="640"/>
          <a:ext cx="628187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63E05-DFDE-419B-B004-6C3DF0E0176E}">
      <dsp:nvSpPr>
        <dsp:cNvPr id="0" name=""/>
        <dsp:cNvSpPr/>
      </dsp:nvSpPr>
      <dsp:spPr>
        <a:xfrm>
          <a:off x="0" y="640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Updating your project status</a:t>
          </a:r>
        </a:p>
      </dsp:txBody>
      <dsp:txXfrm>
        <a:off x="0" y="640"/>
        <a:ext cx="6281873" cy="403641"/>
      </dsp:txXfrm>
    </dsp:sp>
    <dsp:sp modelId="{9CEE5832-7A03-411F-806D-E30C39715D30}">
      <dsp:nvSpPr>
        <dsp:cNvPr id="0" name=""/>
        <dsp:cNvSpPr/>
      </dsp:nvSpPr>
      <dsp:spPr>
        <a:xfrm>
          <a:off x="0" y="404282"/>
          <a:ext cx="6281873" cy="0"/>
        </a:xfrm>
        <a:prstGeom prst="line">
          <a:avLst/>
        </a:prstGeom>
        <a:solidFill>
          <a:schemeClr val="accent3">
            <a:hueOff val="98766"/>
            <a:satOff val="6803"/>
            <a:lumOff val="-3562"/>
            <a:alphaOff val="0"/>
          </a:schemeClr>
        </a:solidFill>
        <a:ln w="15875" cap="flat" cmpd="sng" algn="ctr">
          <a:solidFill>
            <a:schemeClr val="accent3">
              <a:hueOff val="98766"/>
              <a:satOff val="6803"/>
              <a:lumOff val="-35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B90F2-4CC6-4753-90CF-798E26167606}">
      <dsp:nvSpPr>
        <dsp:cNvPr id="0" name=""/>
        <dsp:cNvSpPr/>
      </dsp:nvSpPr>
      <dsp:spPr>
        <a:xfrm>
          <a:off x="0" y="404282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Presenting to management</a:t>
          </a:r>
        </a:p>
      </dsp:txBody>
      <dsp:txXfrm>
        <a:off x="0" y="404282"/>
        <a:ext cx="6281873" cy="403641"/>
      </dsp:txXfrm>
    </dsp:sp>
    <dsp:sp modelId="{0BC5F6FF-FAD8-4336-B1AB-237D3CF4F7D0}">
      <dsp:nvSpPr>
        <dsp:cNvPr id="0" name=""/>
        <dsp:cNvSpPr/>
      </dsp:nvSpPr>
      <dsp:spPr>
        <a:xfrm>
          <a:off x="0" y="807923"/>
          <a:ext cx="6281873" cy="0"/>
        </a:xfrm>
        <a:prstGeom prst="line">
          <a:avLst/>
        </a:prstGeom>
        <a:solidFill>
          <a:schemeClr val="accent3">
            <a:hueOff val="197532"/>
            <a:satOff val="13607"/>
            <a:lumOff val="-7124"/>
            <a:alphaOff val="0"/>
          </a:schemeClr>
        </a:solidFill>
        <a:ln w="15875" cap="flat" cmpd="sng" algn="ctr">
          <a:solidFill>
            <a:schemeClr val="accent3">
              <a:hueOff val="197532"/>
              <a:satOff val="13607"/>
              <a:lumOff val="-71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3B615-46ED-4C3B-846A-27E52D8688E9}">
      <dsp:nvSpPr>
        <dsp:cNvPr id="0" name=""/>
        <dsp:cNvSpPr/>
      </dsp:nvSpPr>
      <dsp:spPr>
        <a:xfrm>
          <a:off x="0" y="807923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Solving a complex problem</a:t>
          </a:r>
        </a:p>
      </dsp:txBody>
      <dsp:txXfrm>
        <a:off x="0" y="807923"/>
        <a:ext cx="6281873" cy="403641"/>
      </dsp:txXfrm>
    </dsp:sp>
    <dsp:sp modelId="{E0C9B4FD-37E3-43BC-B41D-EC2D713B2F8E}">
      <dsp:nvSpPr>
        <dsp:cNvPr id="0" name=""/>
        <dsp:cNvSpPr/>
      </dsp:nvSpPr>
      <dsp:spPr>
        <a:xfrm>
          <a:off x="0" y="1211565"/>
          <a:ext cx="6281873" cy="0"/>
        </a:xfrm>
        <a:prstGeom prst="line">
          <a:avLst/>
        </a:prstGeom>
        <a:solidFill>
          <a:schemeClr val="accent3">
            <a:hueOff val="296298"/>
            <a:satOff val="20410"/>
            <a:lumOff val="-10686"/>
            <a:alphaOff val="0"/>
          </a:schemeClr>
        </a:solidFill>
        <a:ln w="15875" cap="flat" cmpd="sng" algn="ctr">
          <a:solidFill>
            <a:schemeClr val="accent3">
              <a:hueOff val="296298"/>
              <a:satOff val="20410"/>
              <a:lumOff val="-10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BE6BC-1D21-4A28-9F46-A054CD9FFA7F}">
      <dsp:nvSpPr>
        <dsp:cNvPr id="0" name=""/>
        <dsp:cNvSpPr/>
      </dsp:nvSpPr>
      <dsp:spPr>
        <a:xfrm>
          <a:off x="0" y="1211565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Minuting a phone conversation</a:t>
          </a:r>
        </a:p>
      </dsp:txBody>
      <dsp:txXfrm>
        <a:off x="0" y="1211565"/>
        <a:ext cx="6281873" cy="403641"/>
      </dsp:txXfrm>
    </dsp:sp>
    <dsp:sp modelId="{11612DD3-95EB-4242-A007-91E7839178C3}">
      <dsp:nvSpPr>
        <dsp:cNvPr id="0" name=""/>
        <dsp:cNvSpPr/>
      </dsp:nvSpPr>
      <dsp:spPr>
        <a:xfrm>
          <a:off x="0" y="1615207"/>
          <a:ext cx="6281873" cy="0"/>
        </a:xfrm>
        <a:prstGeom prst="line">
          <a:avLst/>
        </a:prstGeom>
        <a:solidFill>
          <a:schemeClr val="accent3">
            <a:hueOff val="395064"/>
            <a:satOff val="27214"/>
            <a:lumOff val="-14248"/>
            <a:alphaOff val="0"/>
          </a:schemeClr>
        </a:solidFill>
        <a:ln w="15875" cap="flat" cmpd="sng" algn="ctr">
          <a:solidFill>
            <a:schemeClr val="accent3">
              <a:hueOff val="395064"/>
              <a:satOff val="27214"/>
              <a:lumOff val="-14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8B8F8-0699-4B74-AEE2-420BB1CF26DA}">
      <dsp:nvSpPr>
        <dsp:cNvPr id="0" name=""/>
        <dsp:cNvSpPr/>
      </dsp:nvSpPr>
      <dsp:spPr>
        <a:xfrm>
          <a:off x="0" y="1615207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Making changes to a project plan</a:t>
          </a:r>
        </a:p>
      </dsp:txBody>
      <dsp:txXfrm>
        <a:off x="0" y="1615207"/>
        <a:ext cx="6281873" cy="403641"/>
      </dsp:txXfrm>
    </dsp:sp>
    <dsp:sp modelId="{01794EC5-CD62-426F-A506-2A151B019B29}">
      <dsp:nvSpPr>
        <dsp:cNvPr id="0" name=""/>
        <dsp:cNvSpPr/>
      </dsp:nvSpPr>
      <dsp:spPr>
        <a:xfrm>
          <a:off x="0" y="2018848"/>
          <a:ext cx="6281873" cy="0"/>
        </a:xfrm>
        <a:prstGeom prst="line">
          <a:avLst/>
        </a:prstGeom>
        <a:solidFill>
          <a:schemeClr val="accent3">
            <a:hueOff val="493830"/>
            <a:satOff val="34017"/>
            <a:lumOff val="-17810"/>
            <a:alphaOff val="0"/>
          </a:schemeClr>
        </a:solidFill>
        <a:ln w="15875" cap="flat" cmpd="sng" algn="ctr">
          <a:solidFill>
            <a:schemeClr val="accent3">
              <a:hueOff val="493830"/>
              <a:satOff val="34017"/>
              <a:lumOff val="-178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17370-BF89-46A2-B9A8-2913624FC48E}">
      <dsp:nvSpPr>
        <dsp:cNvPr id="0" name=""/>
        <dsp:cNvSpPr/>
      </dsp:nvSpPr>
      <dsp:spPr>
        <a:xfrm>
          <a:off x="0" y="2018848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Giving an underperforming team member a first warning</a:t>
          </a:r>
        </a:p>
      </dsp:txBody>
      <dsp:txXfrm>
        <a:off x="0" y="2018848"/>
        <a:ext cx="6281873" cy="403641"/>
      </dsp:txXfrm>
    </dsp:sp>
    <dsp:sp modelId="{4F0B0F59-FCF4-461E-82AF-3AEA82ED5F98}">
      <dsp:nvSpPr>
        <dsp:cNvPr id="0" name=""/>
        <dsp:cNvSpPr/>
      </dsp:nvSpPr>
      <dsp:spPr>
        <a:xfrm>
          <a:off x="0" y="2422490"/>
          <a:ext cx="6281873" cy="0"/>
        </a:xfrm>
        <a:prstGeom prst="line">
          <a:avLst/>
        </a:prstGeom>
        <a:solidFill>
          <a:schemeClr val="accent3">
            <a:hueOff val="592597"/>
            <a:satOff val="40821"/>
            <a:lumOff val="-21371"/>
            <a:alphaOff val="0"/>
          </a:schemeClr>
        </a:solidFill>
        <a:ln w="15875" cap="flat" cmpd="sng" algn="ctr">
          <a:solidFill>
            <a:schemeClr val="accent3">
              <a:hueOff val="592597"/>
              <a:satOff val="40821"/>
              <a:lumOff val="-213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A144B-2B09-44E0-B32F-CD86456E03C4}">
      <dsp:nvSpPr>
        <dsp:cNvPr id="0" name=""/>
        <dsp:cNvSpPr/>
      </dsp:nvSpPr>
      <dsp:spPr>
        <a:xfrm>
          <a:off x="0" y="2422490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Second warning!</a:t>
          </a:r>
        </a:p>
      </dsp:txBody>
      <dsp:txXfrm>
        <a:off x="0" y="2422490"/>
        <a:ext cx="6281873" cy="403641"/>
      </dsp:txXfrm>
    </dsp:sp>
    <dsp:sp modelId="{353D60FD-DE4A-445B-B187-CE94709E1AE4}">
      <dsp:nvSpPr>
        <dsp:cNvPr id="0" name=""/>
        <dsp:cNvSpPr/>
      </dsp:nvSpPr>
      <dsp:spPr>
        <a:xfrm>
          <a:off x="0" y="2826131"/>
          <a:ext cx="6281873" cy="0"/>
        </a:xfrm>
        <a:prstGeom prst="line">
          <a:avLst/>
        </a:prstGeom>
        <a:solidFill>
          <a:schemeClr val="accent3">
            <a:hueOff val="691363"/>
            <a:satOff val="47624"/>
            <a:lumOff val="-24933"/>
            <a:alphaOff val="0"/>
          </a:schemeClr>
        </a:solidFill>
        <a:ln w="15875" cap="flat" cmpd="sng" algn="ctr">
          <a:solidFill>
            <a:schemeClr val="accent3">
              <a:hueOff val="691363"/>
              <a:satOff val="47624"/>
              <a:lumOff val="-249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37163-A2BE-4BA4-93E9-ECC7532B3ACE}">
      <dsp:nvSpPr>
        <dsp:cNvPr id="0" name=""/>
        <dsp:cNvSpPr/>
      </dsp:nvSpPr>
      <dsp:spPr>
        <a:xfrm>
          <a:off x="0" y="2826131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Scheduling a meeting</a:t>
          </a:r>
        </a:p>
      </dsp:txBody>
      <dsp:txXfrm>
        <a:off x="0" y="2826131"/>
        <a:ext cx="6281873" cy="403641"/>
      </dsp:txXfrm>
    </dsp:sp>
    <dsp:sp modelId="{FA555677-6680-4F89-91D9-38EC0575DB76}">
      <dsp:nvSpPr>
        <dsp:cNvPr id="0" name=""/>
        <dsp:cNvSpPr/>
      </dsp:nvSpPr>
      <dsp:spPr>
        <a:xfrm>
          <a:off x="0" y="3229773"/>
          <a:ext cx="6281873" cy="0"/>
        </a:xfrm>
        <a:prstGeom prst="line">
          <a:avLst/>
        </a:prstGeom>
        <a:solidFill>
          <a:schemeClr val="accent3">
            <a:hueOff val="790129"/>
            <a:satOff val="54428"/>
            <a:lumOff val="-28495"/>
            <a:alphaOff val="0"/>
          </a:schemeClr>
        </a:solidFill>
        <a:ln w="15875" cap="flat" cmpd="sng" algn="ctr">
          <a:solidFill>
            <a:schemeClr val="accent3">
              <a:hueOff val="790129"/>
              <a:satOff val="54428"/>
              <a:lumOff val="-28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F9043-EED8-4FA3-B875-E8E60A5DDCE4}">
      <dsp:nvSpPr>
        <dsp:cNvPr id="0" name=""/>
        <dsp:cNvSpPr/>
      </dsp:nvSpPr>
      <dsp:spPr>
        <a:xfrm>
          <a:off x="0" y="3229773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Drafting a proposal for your innovation project</a:t>
          </a:r>
        </a:p>
      </dsp:txBody>
      <dsp:txXfrm>
        <a:off x="0" y="3229773"/>
        <a:ext cx="6281873" cy="403641"/>
      </dsp:txXfrm>
    </dsp:sp>
    <dsp:sp modelId="{C0572ECF-76A9-44DD-8FD6-FF89F7384AEC}">
      <dsp:nvSpPr>
        <dsp:cNvPr id="0" name=""/>
        <dsp:cNvSpPr/>
      </dsp:nvSpPr>
      <dsp:spPr>
        <a:xfrm>
          <a:off x="0" y="3633414"/>
          <a:ext cx="6281873" cy="0"/>
        </a:xfrm>
        <a:prstGeom prst="line">
          <a:avLst/>
        </a:prstGeom>
        <a:solidFill>
          <a:schemeClr val="accent3">
            <a:hueOff val="888895"/>
            <a:satOff val="61231"/>
            <a:lumOff val="-32057"/>
            <a:alphaOff val="0"/>
          </a:schemeClr>
        </a:solidFill>
        <a:ln w="15875" cap="flat" cmpd="sng" algn="ctr">
          <a:solidFill>
            <a:schemeClr val="accent3">
              <a:hueOff val="888895"/>
              <a:satOff val="61231"/>
              <a:lumOff val="-32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D9DE-4754-461D-AA29-51AA962876CD}">
      <dsp:nvSpPr>
        <dsp:cNvPr id="0" name=""/>
        <dsp:cNvSpPr/>
      </dsp:nvSpPr>
      <dsp:spPr>
        <a:xfrm>
          <a:off x="0" y="3633414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Requesting resources</a:t>
          </a:r>
        </a:p>
      </dsp:txBody>
      <dsp:txXfrm>
        <a:off x="0" y="3633414"/>
        <a:ext cx="6281873" cy="403641"/>
      </dsp:txXfrm>
    </dsp:sp>
    <dsp:sp modelId="{4846554E-35CD-4ED2-A53F-3B9E29A856F1}">
      <dsp:nvSpPr>
        <dsp:cNvPr id="0" name=""/>
        <dsp:cNvSpPr/>
      </dsp:nvSpPr>
      <dsp:spPr>
        <a:xfrm>
          <a:off x="0" y="4037056"/>
          <a:ext cx="6281873" cy="0"/>
        </a:xfrm>
        <a:prstGeom prst="line">
          <a:avLst/>
        </a:prstGeom>
        <a:solidFill>
          <a:schemeClr val="accent3">
            <a:hueOff val="987661"/>
            <a:satOff val="68035"/>
            <a:lumOff val="-35619"/>
            <a:alphaOff val="0"/>
          </a:schemeClr>
        </a:solidFill>
        <a:ln w="15875" cap="flat" cmpd="sng" algn="ctr">
          <a:solidFill>
            <a:schemeClr val="accent3">
              <a:hueOff val="987661"/>
              <a:satOff val="68035"/>
              <a:lumOff val="-356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9ADC5-52C1-42F3-AF1C-479A67A363C3}">
      <dsp:nvSpPr>
        <dsp:cNvPr id="0" name=""/>
        <dsp:cNvSpPr/>
      </dsp:nvSpPr>
      <dsp:spPr>
        <a:xfrm>
          <a:off x="0" y="4037056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Root cause analysis</a:t>
          </a:r>
        </a:p>
      </dsp:txBody>
      <dsp:txXfrm>
        <a:off x="0" y="4037056"/>
        <a:ext cx="6281873" cy="403641"/>
      </dsp:txXfrm>
    </dsp:sp>
    <dsp:sp modelId="{7D59A16E-EA97-42A6-9B74-53CD8E8A51F2}">
      <dsp:nvSpPr>
        <dsp:cNvPr id="0" name=""/>
        <dsp:cNvSpPr/>
      </dsp:nvSpPr>
      <dsp:spPr>
        <a:xfrm>
          <a:off x="0" y="4440698"/>
          <a:ext cx="6281873" cy="0"/>
        </a:xfrm>
        <a:prstGeom prst="line">
          <a:avLst/>
        </a:prstGeom>
        <a:solidFill>
          <a:schemeClr val="accent3">
            <a:hueOff val="1086427"/>
            <a:satOff val="74838"/>
            <a:lumOff val="-39181"/>
            <a:alphaOff val="0"/>
          </a:schemeClr>
        </a:solidFill>
        <a:ln w="15875" cap="flat" cmpd="sng" algn="ctr">
          <a:solidFill>
            <a:schemeClr val="accent3">
              <a:hueOff val="1086427"/>
              <a:satOff val="74838"/>
              <a:lumOff val="-391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2C967-BE14-40DA-AA3E-26FDAC6EFE63}">
      <dsp:nvSpPr>
        <dsp:cNvPr id="0" name=""/>
        <dsp:cNvSpPr/>
      </dsp:nvSpPr>
      <dsp:spPr>
        <a:xfrm>
          <a:off x="0" y="4440698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Sending an email requesting a clarification on an assignment</a:t>
          </a:r>
        </a:p>
      </dsp:txBody>
      <dsp:txXfrm>
        <a:off x="0" y="4440698"/>
        <a:ext cx="6281873" cy="403641"/>
      </dsp:txXfrm>
    </dsp:sp>
    <dsp:sp modelId="{5E6AD5DE-5067-4D9E-8E86-2BAC76E49B45}">
      <dsp:nvSpPr>
        <dsp:cNvPr id="0" name=""/>
        <dsp:cNvSpPr/>
      </dsp:nvSpPr>
      <dsp:spPr>
        <a:xfrm>
          <a:off x="0" y="4844339"/>
          <a:ext cx="6281873" cy="0"/>
        </a:xfrm>
        <a:prstGeom prst="line">
          <a:avLst/>
        </a:prstGeom>
        <a:solidFill>
          <a:schemeClr val="accent3">
            <a:hueOff val="1185193"/>
            <a:satOff val="81642"/>
            <a:lumOff val="-42743"/>
            <a:alphaOff val="0"/>
          </a:schemeClr>
        </a:solidFill>
        <a:ln w="15875" cap="flat" cmpd="sng" algn="ctr">
          <a:solidFill>
            <a:schemeClr val="accent3">
              <a:hueOff val="1185193"/>
              <a:satOff val="81642"/>
              <a:lumOff val="-427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11259-E30C-4D5D-974F-61CB4436C04A}">
      <dsp:nvSpPr>
        <dsp:cNvPr id="0" name=""/>
        <dsp:cNvSpPr/>
      </dsp:nvSpPr>
      <dsp:spPr>
        <a:xfrm>
          <a:off x="0" y="4844339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Holding an end of semester party!</a:t>
          </a:r>
        </a:p>
      </dsp:txBody>
      <dsp:txXfrm>
        <a:off x="0" y="4844339"/>
        <a:ext cx="6281873" cy="4036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B55F7-24C8-42BE-9E92-AE2DA9B31E8C}">
      <dsp:nvSpPr>
        <dsp:cNvPr id="0" name=""/>
        <dsp:cNvSpPr/>
      </dsp:nvSpPr>
      <dsp:spPr>
        <a:xfrm>
          <a:off x="0" y="640"/>
          <a:ext cx="24717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63E05-DFDE-419B-B004-6C3DF0E0176E}">
      <dsp:nvSpPr>
        <dsp:cNvPr id="0" name=""/>
        <dsp:cNvSpPr/>
      </dsp:nvSpPr>
      <dsp:spPr>
        <a:xfrm>
          <a:off x="0" y="640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Formal written</a:t>
          </a:r>
        </a:p>
      </dsp:txBody>
      <dsp:txXfrm>
        <a:off x="0" y="640"/>
        <a:ext cx="2471767" cy="403641"/>
      </dsp:txXfrm>
    </dsp:sp>
    <dsp:sp modelId="{9CEE5832-7A03-411F-806D-E30C39715D30}">
      <dsp:nvSpPr>
        <dsp:cNvPr id="0" name=""/>
        <dsp:cNvSpPr/>
      </dsp:nvSpPr>
      <dsp:spPr>
        <a:xfrm>
          <a:off x="0" y="404282"/>
          <a:ext cx="2471767" cy="0"/>
        </a:xfrm>
        <a:prstGeom prst="line">
          <a:avLst/>
        </a:prstGeom>
        <a:solidFill>
          <a:schemeClr val="accent3">
            <a:hueOff val="98766"/>
            <a:satOff val="6803"/>
            <a:lumOff val="-3562"/>
            <a:alphaOff val="0"/>
          </a:schemeClr>
        </a:solidFill>
        <a:ln w="15875" cap="flat" cmpd="sng" algn="ctr">
          <a:solidFill>
            <a:schemeClr val="accent3">
              <a:hueOff val="98766"/>
              <a:satOff val="6803"/>
              <a:lumOff val="-35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B90F2-4CC6-4753-90CF-798E26167606}">
      <dsp:nvSpPr>
        <dsp:cNvPr id="0" name=""/>
        <dsp:cNvSpPr/>
      </dsp:nvSpPr>
      <dsp:spPr>
        <a:xfrm>
          <a:off x="0" y="404282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Formal verbal</a:t>
          </a:r>
        </a:p>
      </dsp:txBody>
      <dsp:txXfrm>
        <a:off x="0" y="404282"/>
        <a:ext cx="2471767" cy="403641"/>
      </dsp:txXfrm>
    </dsp:sp>
    <dsp:sp modelId="{0BC5F6FF-FAD8-4336-B1AB-237D3CF4F7D0}">
      <dsp:nvSpPr>
        <dsp:cNvPr id="0" name=""/>
        <dsp:cNvSpPr/>
      </dsp:nvSpPr>
      <dsp:spPr>
        <a:xfrm>
          <a:off x="0" y="807923"/>
          <a:ext cx="2471767" cy="0"/>
        </a:xfrm>
        <a:prstGeom prst="line">
          <a:avLst/>
        </a:prstGeom>
        <a:solidFill>
          <a:schemeClr val="accent3">
            <a:hueOff val="197532"/>
            <a:satOff val="13607"/>
            <a:lumOff val="-7124"/>
            <a:alphaOff val="0"/>
          </a:schemeClr>
        </a:solidFill>
        <a:ln w="15875" cap="flat" cmpd="sng" algn="ctr">
          <a:solidFill>
            <a:schemeClr val="accent3">
              <a:hueOff val="197532"/>
              <a:satOff val="13607"/>
              <a:lumOff val="-71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3B615-46ED-4C3B-846A-27E52D8688E9}">
      <dsp:nvSpPr>
        <dsp:cNvPr id="0" name=""/>
        <dsp:cNvSpPr/>
      </dsp:nvSpPr>
      <dsp:spPr>
        <a:xfrm>
          <a:off x="0" y="807923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Formal written</a:t>
          </a:r>
        </a:p>
      </dsp:txBody>
      <dsp:txXfrm>
        <a:off x="0" y="807923"/>
        <a:ext cx="2471767" cy="403641"/>
      </dsp:txXfrm>
    </dsp:sp>
    <dsp:sp modelId="{E0C9B4FD-37E3-43BC-B41D-EC2D713B2F8E}">
      <dsp:nvSpPr>
        <dsp:cNvPr id="0" name=""/>
        <dsp:cNvSpPr/>
      </dsp:nvSpPr>
      <dsp:spPr>
        <a:xfrm>
          <a:off x="0" y="1211565"/>
          <a:ext cx="2471767" cy="0"/>
        </a:xfrm>
        <a:prstGeom prst="line">
          <a:avLst/>
        </a:prstGeom>
        <a:solidFill>
          <a:schemeClr val="accent3">
            <a:hueOff val="296298"/>
            <a:satOff val="20410"/>
            <a:lumOff val="-10686"/>
            <a:alphaOff val="0"/>
          </a:schemeClr>
        </a:solidFill>
        <a:ln w="15875" cap="flat" cmpd="sng" algn="ctr">
          <a:solidFill>
            <a:schemeClr val="accent3">
              <a:hueOff val="296298"/>
              <a:satOff val="20410"/>
              <a:lumOff val="-10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BE6BC-1D21-4A28-9F46-A054CD9FFA7F}">
      <dsp:nvSpPr>
        <dsp:cNvPr id="0" name=""/>
        <dsp:cNvSpPr/>
      </dsp:nvSpPr>
      <dsp:spPr>
        <a:xfrm>
          <a:off x="0" y="1211565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Informal written</a:t>
          </a:r>
        </a:p>
      </dsp:txBody>
      <dsp:txXfrm>
        <a:off x="0" y="1211565"/>
        <a:ext cx="2471767" cy="403641"/>
      </dsp:txXfrm>
    </dsp:sp>
    <dsp:sp modelId="{11612DD3-95EB-4242-A007-91E7839178C3}">
      <dsp:nvSpPr>
        <dsp:cNvPr id="0" name=""/>
        <dsp:cNvSpPr/>
      </dsp:nvSpPr>
      <dsp:spPr>
        <a:xfrm>
          <a:off x="0" y="1615207"/>
          <a:ext cx="2471767" cy="0"/>
        </a:xfrm>
        <a:prstGeom prst="line">
          <a:avLst/>
        </a:prstGeom>
        <a:solidFill>
          <a:schemeClr val="accent3">
            <a:hueOff val="395064"/>
            <a:satOff val="27214"/>
            <a:lumOff val="-14248"/>
            <a:alphaOff val="0"/>
          </a:schemeClr>
        </a:solidFill>
        <a:ln w="15875" cap="flat" cmpd="sng" algn="ctr">
          <a:solidFill>
            <a:schemeClr val="accent3">
              <a:hueOff val="395064"/>
              <a:satOff val="27214"/>
              <a:lumOff val="-14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8B8F8-0699-4B74-AEE2-420BB1CF26DA}">
      <dsp:nvSpPr>
        <dsp:cNvPr id="0" name=""/>
        <dsp:cNvSpPr/>
      </dsp:nvSpPr>
      <dsp:spPr>
        <a:xfrm>
          <a:off x="0" y="1615207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Formal written</a:t>
          </a:r>
        </a:p>
      </dsp:txBody>
      <dsp:txXfrm>
        <a:off x="0" y="1615207"/>
        <a:ext cx="2471767" cy="403641"/>
      </dsp:txXfrm>
    </dsp:sp>
    <dsp:sp modelId="{01794EC5-CD62-426F-A506-2A151B019B29}">
      <dsp:nvSpPr>
        <dsp:cNvPr id="0" name=""/>
        <dsp:cNvSpPr/>
      </dsp:nvSpPr>
      <dsp:spPr>
        <a:xfrm>
          <a:off x="0" y="2018848"/>
          <a:ext cx="2471767" cy="0"/>
        </a:xfrm>
        <a:prstGeom prst="line">
          <a:avLst/>
        </a:prstGeom>
        <a:solidFill>
          <a:schemeClr val="accent3">
            <a:hueOff val="493830"/>
            <a:satOff val="34017"/>
            <a:lumOff val="-17810"/>
            <a:alphaOff val="0"/>
          </a:schemeClr>
        </a:solidFill>
        <a:ln w="15875" cap="flat" cmpd="sng" algn="ctr">
          <a:solidFill>
            <a:schemeClr val="accent3">
              <a:hueOff val="493830"/>
              <a:satOff val="34017"/>
              <a:lumOff val="-178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17370-BF89-46A2-B9A8-2913624FC48E}">
      <dsp:nvSpPr>
        <dsp:cNvPr id="0" name=""/>
        <dsp:cNvSpPr/>
      </dsp:nvSpPr>
      <dsp:spPr>
        <a:xfrm>
          <a:off x="0" y="2018848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Informal verbal</a:t>
          </a:r>
        </a:p>
      </dsp:txBody>
      <dsp:txXfrm>
        <a:off x="0" y="2018848"/>
        <a:ext cx="2471767" cy="403641"/>
      </dsp:txXfrm>
    </dsp:sp>
    <dsp:sp modelId="{4F0B0F59-FCF4-461E-82AF-3AEA82ED5F98}">
      <dsp:nvSpPr>
        <dsp:cNvPr id="0" name=""/>
        <dsp:cNvSpPr/>
      </dsp:nvSpPr>
      <dsp:spPr>
        <a:xfrm>
          <a:off x="0" y="2422490"/>
          <a:ext cx="2471767" cy="0"/>
        </a:xfrm>
        <a:prstGeom prst="line">
          <a:avLst/>
        </a:prstGeom>
        <a:solidFill>
          <a:schemeClr val="accent3">
            <a:hueOff val="592597"/>
            <a:satOff val="40821"/>
            <a:lumOff val="-21371"/>
            <a:alphaOff val="0"/>
          </a:schemeClr>
        </a:solidFill>
        <a:ln w="15875" cap="flat" cmpd="sng" algn="ctr">
          <a:solidFill>
            <a:schemeClr val="accent3">
              <a:hueOff val="592597"/>
              <a:satOff val="40821"/>
              <a:lumOff val="-213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A144B-2B09-44E0-B32F-CD86456E03C4}">
      <dsp:nvSpPr>
        <dsp:cNvPr id="0" name=""/>
        <dsp:cNvSpPr/>
      </dsp:nvSpPr>
      <dsp:spPr>
        <a:xfrm>
          <a:off x="0" y="2422490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Formal written</a:t>
          </a:r>
        </a:p>
      </dsp:txBody>
      <dsp:txXfrm>
        <a:off x="0" y="2422490"/>
        <a:ext cx="2471767" cy="403641"/>
      </dsp:txXfrm>
    </dsp:sp>
    <dsp:sp modelId="{353D60FD-DE4A-445B-B187-CE94709E1AE4}">
      <dsp:nvSpPr>
        <dsp:cNvPr id="0" name=""/>
        <dsp:cNvSpPr/>
      </dsp:nvSpPr>
      <dsp:spPr>
        <a:xfrm>
          <a:off x="0" y="2826131"/>
          <a:ext cx="2471767" cy="0"/>
        </a:xfrm>
        <a:prstGeom prst="line">
          <a:avLst/>
        </a:prstGeom>
        <a:solidFill>
          <a:schemeClr val="accent3">
            <a:hueOff val="691363"/>
            <a:satOff val="47624"/>
            <a:lumOff val="-24933"/>
            <a:alphaOff val="0"/>
          </a:schemeClr>
        </a:solidFill>
        <a:ln w="15875" cap="flat" cmpd="sng" algn="ctr">
          <a:solidFill>
            <a:schemeClr val="accent3">
              <a:hueOff val="691363"/>
              <a:satOff val="47624"/>
              <a:lumOff val="-249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37163-A2BE-4BA4-93E9-ECC7532B3ACE}">
      <dsp:nvSpPr>
        <dsp:cNvPr id="0" name=""/>
        <dsp:cNvSpPr/>
      </dsp:nvSpPr>
      <dsp:spPr>
        <a:xfrm>
          <a:off x="0" y="2826131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Informal written</a:t>
          </a:r>
        </a:p>
      </dsp:txBody>
      <dsp:txXfrm>
        <a:off x="0" y="2826131"/>
        <a:ext cx="2471767" cy="403641"/>
      </dsp:txXfrm>
    </dsp:sp>
    <dsp:sp modelId="{FA555677-6680-4F89-91D9-38EC0575DB76}">
      <dsp:nvSpPr>
        <dsp:cNvPr id="0" name=""/>
        <dsp:cNvSpPr/>
      </dsp:nvSpPr>
      <dsp:spPr>
        <a:xfrm>
          <a:off x="0" y="3229773"/>
          <a:ext cx="2471767" cy="0"/>
        </a:xfrm>
        <a:prstGeom prst="line">
          <a:avLst/>
        </a:prstGeom>
        <a:solidFill>
          <a:schemeClr val="accent3">
            <a:hueOff val="790129"/>
            <a:satOff val="54428"/>
            <a:lumOff val="-28495"/>
            <a:alphaOff val="0"/>
          </a:schemeClr>
        </a:solidFill>
        <a:ln w="15875" cap="flat" cmpd="sng" algn="ctr">
          <a:solidFill>
            <a:schemeClr val="accent3">
              <a:hueOff val="790129"/>
              <a:satOff val="54428"/>
              <a:lumOff val="-28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F9043-EED8-4FA3-B875-E8E60A5DDCE4}">
      <dsp:nvSpPr>
        <dsp:cNvPr id="0" name=""/>
        <dsp:cNvSpPr/>
      </dsp:nvSpPr>
      <dsp:spPr>
        <a:xfrm>
          <a:off x="0" y="3229773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Formal written</a:t>
          </a:r>
        </a:p>
      </dsp:txBody>
      <dsp:txXfrm>
        <a:off x="0" y="3229773"/>
        <a:ext cx="2471767" cy="403641"/>
      </dsp:txXfrm>
    </dsp:sp>
    <dsp:sp modelId="{C0572ECF-76A9-44DD-8FD6-FF89F7384AEC}">
      <dsp:nvSpPr>
        <dsp:cNvPr id="0" name=""/>
        <dsp:cNvSpPr/>
      </dsp:nvSpPr>
      <dsp:spPr>
        <a:xfrm>
          <a:off x="0" y="3633414"/>
          <a:ext cx="2471767" cy="0"/>
        </a:xfrm>
        <a:prstGeom prst="line">
          <a:avLst/>
        </a:prstGeom>
        <a:solidFill>
          <a:schemeClr val="accent3">
            <a:hueOff val="888895"/>
            <a:satOff val="61231"/>
            <a:lumOff val="-32057"/>
            <a:alphaOff val="0"/>
          </a:schemeClr>
        </a:solidFill>
        <a:ln w="15875" cap="flat" cmpd="sng" algn="ctr">
          <a:solidFill>
            <a:schemeClr val="accent3">
              <a:hueOff val="888895"/>
              <a:satOff val="61231"/>
              <a:lumOff val="-32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D9DE-4754-461D-AA29-51AA962876CD}">
      <dsp:nvSpPr>
        <dsp:cNvPr id="0" name=""/>
        <dsp:cNvSpPr/>
      </dsp:nvSpPr>
      <dsp:spPr>
        <a:xfrm>
          <a:off x="0" y="3633414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Formal written</a:t>
          </a:r>
        </a:p>
      </dsp:txBody>
      <dsp:txXfrm>
        <a:off x="0" y="3633414"/>
        <a:ext cx="2471767" cy="403641"/>
      </dsp:txXfrm>
    </dsp:sp>
    <dsp:sp modelId="{4846554E-35CD-4ED2-A53F-3B9E29A856F1}">
      <dsp:nvSpPr>
        <dsp:cNvPr id="0" name=""/>
        <dsp:cNvSpPr/>
      </dsp:nvSpPr>
      <dsp:spPr>
        <a:xfrm>
          <a:off x="0" y="4037056"/>
          <a:ext cx="2471767" cy="0"/>
        </a:xfrm>
        <a:prstGeom prst="line">
          <a:avLst/>
        </a:prstGeom>
        <a:solidFill>
          <a:schemeClr val="accent3">
            <a:hueOff val="987661"/>
            <a:satOff val="68035"/>
            <a:lumOff val="-35619"/>
            <a:alphaOff val="0"/>
          </a:schemeClr>
        </a:solidFill>
        <a:ln w="15875" cap="flat" cmpd="sng" algn="ctr">
          <a:solidFill>
            <a:schemeClr val="accent3">
              <a:hueOff val="987661"/>
              <a:satOff val="68035"/>
              <a:lumOff val="-356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9ADC5-52C1-42F3-AF1C-479A67A363C3}">
      <dsp:nvSpPr>
        <dsp:cNvPr id="0" name=""/>
        <dsp:cNvSpPr/>
      </dsp:nvSpPr>
      <dsp:spPr>
        <a:xfrm>
          <a:off x="0" y="4037056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Informal verbal</a:t>
          </a:r>
        </a:p>
      </dsp:txBody>
      <dsp:txXfrm>
        <a:off x="0" y="4037056"/>
        <a:ext cx="2471767" cy="403641"/>
      </dsp:txXfrm>
    </dsp:sp>
    <dsp:sp modelId="{7D59A16E-EA97-42A6-9B74-53CD8E8A51F2}">
      <dsp:nvSpPr>
        <dsp:cNvPr id="0" name=""/>
        <dsp:cNvSpPr/>
      </dsp:nvSpPr>
      <dsp:spPr>
        <a:xfrm>
          <a:off x="0" y="4440698"/>
          <a:ext cx="2471767" cy="0"/>
        </a:xfrm>
        <a:prstGeom prst="line">
          <a:avLst/>
        </a:prstGeom>
        <a:solidFill>
          <a:schemeClr val="accent3">
            <a:hueOff val="1086427"/>
            <a:satOff val="74838"/>
            <a:lumOff val="-39181"/>
            <a:alphaOff val="0"/>
          </a:schemeClr>
        </a:solidFill>
        <a:ln w="15875" cap="flat" cmpd="sng" algn="ctr">
          <a:solidFill>
            <a:schemeClr val="accent3">
              <a:hueOff val="1086427"/>
              <a:satOff val="74838"/>
              <a:lumOff val="-391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2C967-BE14-40DA-AA3E-26FDAC6EFE63}">
      <dsp:nvSpPr>
        <dsp:cNvPr id="0" name=""/>
        <dsp:cNvSpPr/>
      </dsp:nvSpPr>
      <dsp:spPr>
        <a:xfrm>
          <a:off x="0" y="4440698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>
              <a:solidFill>
                <a:schemeClr val="bg1"/>
              </a:solidFill>
            </a:rPr>
            <a:t>Informal written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0" y="4440698"/>
        <a:ext cx="2471767" cy="403641"/>
      </dsp:txXfrm>
    </dsp:sp>
    <dsp:sp modelId="{5E6AD5DE-5067-4D9E-8E86-2BAC76E49B45}">
      <dsp:nvSpPr>
        <dsp:cNvPr id="0" name=""/>
        <dsp:cNvSpPr/>
      </dsp:nvSpPr>
      <dsp:spPr>
        <a:xfrm>
          <a:off x="0" y="4844339"/>
          <a:ext cx="2471767" cy="0"/>
        </a:xfrm>
        <a:prstGeom prst="line">
          <a:avLst/>
        </a:prstGeom>
        <a:solidFill>
          <a:schemeClr val="accent3">
            <a:hueOff val="1185193"/>
            <a:satOff val="81642"/>
            <a:lumOff val="-42743"/>
            <a:alphaOff val="0"/>
          </a:schemeClr>
        </a:solidFill>
        <a:ln w="15875" cap="flat" cmpd="sng" algn="ctr">
          <a:solidFill>
            <a:schemeClr val="accent3">
              <a:hueOff val="1185193"/>
              <a:satOff val="81642"/>
              <a:lumOff val="-427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11259-E30C-4D5D-974F-61CB4436C04A}">
      <dsp:nvSpPr>
        <dsp:cNvPr id="0" name=""/>
        <dsp:cNvSpPr/>
      </dsp:nvSpPr>
      <dsp:spPr>
        <a:xfrm>
          <a:off x="0" y="4844339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Informal verbal</a:t>
          </a:r>
        </a:p>
      </dsp:txBody>
      <dsp:txXfrm>
        <a:off x="0" y="4844339"/>
        <a:ext cx="2471767" cy="4036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7B79-6625-422B-9BAE-FB484456EE81}">
      <dsp:nvSpPr>
        <dsp:cNvPr id="0" name=""/>
        <dsp:cNvSpPr/>
      </dsp:nvSpPr>
      <dsp:spPr>
        <a:xfrm>
          <a:off x="0" y="452"/>
          <a:ext cx="10579607" cy="105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AE6F7-92A2-4587-B621-5905BB9CFF14}">
      <dsp:nvSpPr>
        <dsp:cNvPr id="0" name=""/>
        <dsp:cNvSpPr/>
      </dsp:nvSpPr>
      <dsp:spPr>
        <a:xfrm>
          <a:off x="320320" y="238707"/>
          <a:ext cx="582400" cy="582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BEED2-EC8E-474B-8308-0BFD86DD29C3}">
      <dsp:nvSpPr>
        <dsp:cNvPr id="0" name=""/>
        <dsp:cNvSpPr/>
      </dsp:nvSpPr>
      <dsp:spPr>
        <a:xfrm>
          <a:off x="1223041" y="452"/>
          <a:ext cx="4760823" cy="10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68" tIns="112068" rIns="112068" bIns="1120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Interactive</a:t>
          </a:r>
        </a:p>
      </dsp:txBody>
      <dsp:txXfrm>
        <a:off x="1223041" y="452"/>
        <a:ext cx="4760823" cy="1058910"/>
      </dsp:txXfrm>
    </dsp:sp>
    <dsp:sp modelId="{B98722E8-3C57-4FC1-9C03-6947834923E1}">
      <dsp:nvSpPr>
        <dsp:cNvPr id="0" name=""/>
        <dsp:cNvSpPr/>
      </dsp:nvSpPr>
      <dsp:spPr>
        <a:xfrm>
          <a:off x="5983864" y="452"/>
          <a:ext cx="4595742" cy="10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68" tIns="112068" rIns="112068" bIns="1120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reciprocal group communication</a:t>
          </a:r>
        </a:p>
      </dsp:txBody>
      <dsp:txXfrm>
        <a:off x="5983864" y="452"/>
        <a:ext cx="4595742" cy="1058910"/>
      </dsp:txXfrm>
    </dsp:sp>
    <dsp:sp modelId="{0E4CCA6A-ADE5-407B-873F-EDABDEFADA10}">
      <dsp:nvSpPr>
        <dsp:cNvPr id="0" name=""/>
        <dsp:cNvSpPr/>
      </dsp:nvSpPr>
      <dsp:spPr>
        <a:xfrm>
          <a:off x="0" y="1324090"/>
          <a:ext cx="10579607" cy="105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2A33E-D9A7-4441-AFE3-BE6DE484A287}">
      <dsp:nvSpPr>
        <dsp:cNvPr id="0" name=""/>
        <dsp:cNvSpPr/>
      </dsp:nvSpPr>
      <dsp:spPr>
        <a:xfrm>
          <a:off x="320320" y="1562345"/>
          <a:ext cx="582400" cy="582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16A26-AB67-4AC3-B31A-62A9A088AF56}">
      <dsp:nvSpPr>
        <dsp:cNvPr id="0" name=""/>
        <dsp:cNvSpPr/>
      </dsp:nvSpPr>
      <dsp:spPr>
        <a:xfrm>
          <a:off x="1223041" y="1324090"/>
          <a:ext cx="4760823" cy="10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68" tIns="112068" rIns="112068" bIns="1120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Push</a:t>
          </a:r>
        </a:p>
      </dsp:txBody>
      <dsp:txXfrm>
        <a:off x="1223041" y="1324090"/>
        <a:ext cx="4760823" cy="1058910"/>
      </dsp:txXfrm>
    </dsp:sp>
    <dsp:sp modelId="{434B0EE6-507C-4343-A32C-AF219F492508}">
      <dsp:nvSpPr>
        <dsp:cNvPr id="0" name=""/>
        <dsp:cNvSpPr/>
      </dsp:nvSpPr>
      <dsp:spPr>
        <a:xfrm>
          <a:off x="5983864" y="1324090"/>
          <a:ext cx="4595742" cy="10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68" tIns="112068" rIns="112068" bIns="1120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one-way announcement</a:t>
          </a:r>
        </a:p>
      </dsp:txBody>
      <dsp:txXfrm>
        <a:off x="5983864" y="1324090"/>
        <a:ext cx="4595742" cy="1058910"/>
      </dsp:txXfrm>
    </dsp:sp>
    <dsp:sp modelId="{6D0F2037-6CC1-4BB7-B668-F13396EAD7D7}">
      <dsp:nvSpPr>
        <dsp:cNvPr id="0" name=""/>
        <dsp:cNvSpPr/>
      </dsp:nvSpPr>
      <dsp:spPr>
        <a:xfrm>
          <a:off x="0" y="2647728"/>
          <a:ext cx="10579607" cy="105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08475-E44F-4AB6-A764-53A2C4DE2BB2}">
      <dsp:nvSpPr>
        <dsp:cNvPr id="0" name=""/>
        <dsp:cNvSpPr/>
      </dsp:nvSpPr>
      <dsp:spPr>
        <a:xfrm>
          <a:off x="320320" y="2885983"/>
          <a:ext cx="582400" cy="582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00046-B287-4B6E-BA4D-89A16A21C76C}">
      <dsp:nvSpPr>
        <dsp:cNvPr id="0" name=""/>
        <dsp:cNvSpPr/>
      </dsp:nvSpPr>
      <dsp:spPr>
        <a:xfrm>
          <a:off x="1223041" y="2647728"/>
          <a:ext cx="4760823" cy="10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68" tIns="112068" rIns="112068" bIns="1120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Pull</a:t>
          </a:r>
        </a:p>
      </dsp:txBody>
      <dsp:txXfrm>
        <a:off x="1223041" y="2647728"/>
        <a:ext cx="4760823" cy="1058910"/>
      </dsp:txXfrm>
    </dsp:sp>
    <dsp:sp modelId="{E4926EA7-2FDE-4E66-BE3E-05D52B407569}">
      <dsp:nvSpPr>
        <dsp:cNvPr id="0" name=""/>
        <dsp:cNvSpPr/>
      </dsp:nvSpPr>
      <dsp:spPr>
        <a:xfrm>
          <a:off x="5983864" y="2647728"/>
          <a:ext cx="4595742" cy="10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68" tIns="112068" rIns="112068" bIns="1120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placed in easy to retrieve location</a:t>
          </a:r>
        </a:p>
      </dsp:txBody>
      <dsp:txXfrm>
        <a:off x="5983864" y="2647728"/>
        <a:ext cx="4595742" cy="1058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4CDFA-F143-4425-AB19-AC1F2C8E9A12}">
      <dsp:nvSpPr>
        <dsp:cNvPr id="0" name=""/>
        <dsp:cNvSpPr/>
      </dsp:nvSpPr>
      <dsp:spPr>
        <a:xfrm>
          <a:off x="51" y="52538"/>
          <a:ext cx="4942268" cy="1008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Always</a:t>
          </a:r>
        </a:p>
      </dsp:txBody>
      <dsp:txXfrm>
        <a:off x="51" y="52538"/>
        <a:ext cx="4942268" cy="1008000"/>
      </dsp:txXfrm>
    </dsp:sp>
    <dsp:sp modelId="{A8412345-6DEE-4878-BB12-A221B2AADD4D}">
      <dsp:nvSpPr>
        <dsp:cNvPr id="0" name=""/>
        <dsp:cNvSpPr/>
      </dsp:nvSpPr>
      <dsp:spPr>
        <a:xfrm>
          <a:off x="51" y="1060538"/>
          <a:ext cx="4942268" cy="30623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Hear the message from start to finish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Take an attitude of empathy</a:t>
          </a:r>
        </a:p>
      </dsp:txBody>
      <dsp:txXfrm>
        <a:off x="51" y="1060538"/>
        <a:ext cx="4942268" cy="3062390"/>
      </dsp:txXfrm>
    </dsp:sp>
    <dsp:sp modelId="{359C8A83-0764-47BC-AF85-C95DACE4021A}">
      <dsp:nvSpPr>
        <dsp:cNvPr id="0" name=""/>
        <dsp:cNvSpPr/>
      </dsp:nvSpPr>
      <dsp:spPr>
        <a:xfrm>
          <a:off x="5634237" y="52538"/>
          <a:ext cx="4942268" cy="1008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Never</a:t>
          </a:r>
        </a:p>
      </dsp:txBody>
      <dsp:txXfrm>
        <a:off x="5634237" y="52538"/>
        <a:ext cx="4942268" cy="1008000"/>
      </dsp:txXfrm>
    </dsp:sp>
    <dsp:sp modelId="{579F9074-B94D-4FFF-BB89-2FA66CAF8CA1}">
      <dsp:nvSpPr>
        <dsp:cNvPr id="0" name=""/>
        <dsp:cNvSpPr/>
      </dsp:nvSpPr>
      <dsp:spPr>
        <a:xfrm>
          <a:off x="5634237" y="1060538"/>
          <a:ext cx="4942268" cy="30623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Interrupt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Offer advice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Counter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Involve your own logic</a:t>
          </a:r>
        </a:p>
      </dsp:txBody>
      <dsp:txXfrm>
        <a:off x="5634237" y="1060538"/>
        <a:ext cx="4942268" cy="3062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FDDAA-3C81-4EF7-A955-C6D8A5A194A7}">
      <dsp:nvSpPr>
        <dsp:cNvPr id="0" name=""/>
        <dsp:cNvSpPr/>
      </dsp:nvSpPr>
      <dsp:spPr>
        <a:xfrm>
          <a:off x="1126074" y="407963"/>
          <a:ext cx="4204928" cy="131404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043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Body language</a:t>
          </a:r>
        </a:p>
      </dsp:txBody>
      <dsp:txXfrm>
        <a:off x="1126074" y="407963"/>
        <a:ext cx="4204928" cy="1314040"/>
      </dsp:txXfrm>
    </dsp:sp>
    <dsp:sp modelId="{ACF45A4C-73AE-46CE-BEA1-17B8850A3DAC}">
      <dsp:nvSpPr>
        <dsp:cNvPr id="0" name=""/>
        <dsp:cNvSpPr/>
      </dsp:nvSpPr>
      <dsp:spPr>
        <a:xfrm>
          <a:off x="977553" y="218157"/>
          <a:ext cx="919828" cy="1379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8E12A-1368-433E-A07E-8D9090302BB6}">
      <dsp:nvSpPr>
        <dsp:cNvPr id="0" name=""/>
        <dsp:cNvSpPr/>
      </dsp:nvSpPr>
      <dsp:spPr>
        <a:xfrm>
          <a:off x="1126074" y="2062193"/>
          <a:ext cx="4204928" cy="131404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043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Tone of voice</a:t>
          </a:r>
        </a:p>
      </dsp:txBody>
      <dsp:txXfrm>
        <a:off x="1126074" y="2062193"/>
        <a:ext cx="4204928" cy="1314040"/>
      </dsp:txXfrm>
    </dsp:sp>
    <dsp:sp modelId="{4F2F3EDE-5CA5-44CE-9A3B-F5DF744D2A3B}">
      <dsp:nvSpPr>
        <dsp:cNvPr id="0" name=""/>
        <dsp:cNvSpPr/>
      </dsp:nvSpPr>
      <dsp:spPr>
        <a:xfrm>
          <a:off x="977553" y="1872387"/>
          <a:ext cx="919828" cy="1379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3A473-7A1B-4261-8059-828D4202F018}">
      <dsp:nvSpPr>
        <dsp:cNvPr id="0" name=""/>
        <dsp:cNvSpPr/>
      </dsp:nvSpPr>
      <dsp:spPr>
        <a:xfrm>
          <a:off x="1126074" y="3716424"/>
          <a:ext cx="4204928" cy="131404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043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Facial expressions</a:t>
          </a:r>
        </a:p>
      </dsp:txBody>
      <dsp:txXfrm>
        <a:off x="1126074" y="3716424"/>
        <a:ext cx="4204928" cy="1314040"/>
      </dsp:txXfrm>
    </dsp:sp>
    <dsp:sp modelId="{704FF0D8-74DC-424D-830C-222F8457923A}">
      <dsp:nvSpPr>
        <dsp:cNvPr id="0" name=""/>
        <dsp:cNvSpPr/>
      </dsp:nvSpPr>
      <dsp:spPr>
        <a:xfrm>
          <a:off x="977553" y="3526618"/>
          <a:ext cx="919828" cy="1379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68E77-2BDB-44CC-AC04-3E352C20B41C}">
      <dsp:nvSpPr>
        <dsp:cNvPr id="0" name=""/>
        <dsp:cNvSpPr/>
      </dsp:nvSpPr>
      <dsp:spPr>
        <a:xfrm>
          <a:off x="1994279" y="30385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190A9-F2B9-4A58-ABB6-A445163EAD84}">
      <dsp:nvSpPr>
        <dsp:cNvPr id="0" name=""/>
        <dsp:cNvSpPr/>
      </dsp:nvSpPr>
      <dsp:spPr>
        <a:xfrm>
          <a:off x="590279" y="196926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Form your message</a:t>
          </a:r>
        </a:p>
      </dsp:txBody>
      <dsp:txXfrm>
        <a:off x="590279" y="1969267"/>
        <a:ext cx="4320000" cy="648000"/>
      </dsp:txXfrm>
    </dsp:sp>
    <dsp:sp modelId="{49E94E42-4066-419C-86D5-3B09F6EA4802}">
      <dsp:nvSpPr>
        <dsp:cNvPr id="0" name=""/>
        <dsp:cNvSpPr/>
      </dsp:nvSpPr>
      <dsp:spPr>
        <a:xfrm>
          <a:off x="590279" y="2688622"/>
          <a:ext cx="4320000" cy="118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Consider your audience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Think of how you can motivate them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Show them your direction</a:t>
          </a:r>
        </a:p>
      </dsp:txBody>
      <dsp:txXfrm>
        <a:off x="590279" y="2688622"/>
        <a:ext cx="4320000" cy="1182991"/>
      </dsp:txXfrm>
    </dsp:sp>
    <dsp:sp modelId="{36F43CE3-17A3-431B-ADEE-6C3EBCECB675}">
      <dsp:nvSpPr>
        <dsp:cNvPr id="0" name=""/>
        <dsp:cNvSpPr/>
      </dsp:nvSpPr>
      <dsp:spPr>
        <a:xfrm>
          <a:off x="7070279" y="30385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724CD-1126-4FE7-A26C-061F6FB7AFCC}">
      <dsp:nvSpPr>
        <dsp:cNvPr id="0" name=""/>
        <dsp:cNvSpPr/>
      </dsp:nvSpPr>
      <dsp:spPr>
        <a:xfrm>
          <a:off x="5666279" y="196926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Convey your message</a:t>
          </a:r>
        </a:p>
      </dsp:txBody>
      <dsp:txXfrm>
        <a:off x="5666279" y="1969267"/>
        <a:ext cx="4320000" cy="648000"/>
      </dsp:txXfrm>
    </dsp:sp>
    <dsp:sp modelId="{CC2B08EB-45E0-42B3-8980-C172F189E1A5}">
      <dsp:nvSpPr>
        <dsp:cNvPr id="0" name=""/>
        <dsp:cNvSpPr/>
      </dsp:nvSpPr>
      <dsp:spPr>
        <a:xfrm>
          <a:off x="5666279" y="2688622"/>
          <a:ext cx="4320000" cy="118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Engage with them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Ask them questions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Give them the floor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images</a:t>
          </a:r>
        </a:p>
      </dsp:txBody>
      <dsp:txXfrm>
        <a:off x="5666279" y="2688622"/>
        <a:ext cx="4320000" cy="11829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EC3B2-484A-4231-A6E7-B1F36ACF9656}">
      <dsp:nvSpPr>
        <dsp:cNvPr id="0" name=""/>
        <dsp:cNvSpPr/>
      </dsp:nvSpPr>
      <dsp:spPr>
        <a:xfrm>
          <a:off x="0" y="1732"/>
          <a:ext cx="10576558" cy="8783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745CF-D98E-468B-B4CF-23F8BC63A408}">
      <dsp:nvSpPr>
        <dsp:cNvPr id="0" name=""/>
        <dsp:cNvSpPr/>
      </dsp:nvSpPr>
      <dsp:spPr>
        <a:xfrm>
          <a:off x="265690" y="199354"/>
          <a:ext cx="483073" cy="4830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971A1-AC00-46B2-B8BE-D15CC5A02728}">
      <dsp:nvSpPr>
        <dsp:cNvPr id="0" name=""/>
        <dsp:cNvSpPr/>
      </dsp:nvSpPr>
      <dsp:spPr>
        <a:xfrm>
          <a:off x="1014455" y="1732"/>
          <a:ext cx="9562102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stakeholders</a:t>
          </a:r>
        </a:p>
      </dsp:txBody>
      <dsp:txXfrm>
        <a:off x="1014455" y="1732"/>
        <a:ext cx="9562102" cy="878316"/>
      </dsp:txXfrm>
    </dsp:sp>
    <dsp:sp modelId="{6E9DA1CC-DE7E-4AA9-924D-31A326C8862D}">
      <dsp:nvSpPr>
        <dsp:cNvPr id="0" name=""/>
        <dsp:cNvSpPr/>
      </dsp:nvSpPr>
      <dsp:spPr>
        <a:xfrm>
          <a:off x="0" y="1099628"/>
          <a:ext cx="10576558" cy="8783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E4E03-2C0E-4228-B6BF-23E58330A3CD}">
      <dsp:nvSpPr>
        <dsp:cNvPr id="0" name=""/>
        <dsp:cNvSpPr/>
      </dsp:nvSpPr>
      <dsp:spPr>
        <a:xfrm>
          <a:off x="265690" y="1297249"/>
          <a:ext cx="483073" cy="4830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9CCBE-CE6E-429B-95B9-B0493CC0F42C}">
      <dsp:nvSpPr>
        <dsp:cNvPr id="0" name=""/>
        <dsp:cNvSpPr/>
      </dsp:nvSpPr>
      <dsp:spPr>
        <a:xfrm>
          <a:off x="1014455" y="1099628"/>
          <a:ext cx="9562102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Determine the best manner of communication</a:t>
          </a:r>
        </a:p>
      </dsp:txBody>
      <dsp:txXfrm>
        <a:off x="1014455" y="1099628"/>
        <a:ext cx="9562102" cy="878316"/>
      </dsp:txXfrm>
    </dsp:sp>
    <dsp:sp modelId="{EBFAAC54-4EC9-4DB6-8FA1-D1B3FB436E5B}">
      <dsp:nvSpPr>
        <dsp:cNvPr id="0" name=""/>
        <dsp:cNvSpPr/>
      </dsp:nvSpPr>
      <dsp:spPr>
        <a:xfrm>
          <a:off x="0" y="2197523"/>
          <a:ext cx="10576558" cy="8783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14988-7F89-4457-BBC6-9FE293AB0426}">
      <dsp:nvSpPr>
        <dsp:cNvPr id="0" name=""/>
        <dsp:cNvSpPr/>
      </dsp:nvSpPr>
      <dsp:spPr>
        <a:xfrm>
          <a:off x="265690" y="2395144"/>
          <a:ext cx="483073" cy="4830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437C6-77AA-43C8-8B0E-163F256D95F0}">
      <dsp:nvSpPr>
        <dsp:cNvPr id="0" name=""/>
        <dsp:cNvSpPr/>
      </dsp:nvSpPr>
      <dsp:spPr>
        <a:xfrm>
          <a:off x="1014455" y="2197523"/>
          <a:ext cx="9562102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Consider cultural differences</a:t>
          </a:r>
        </a:p>
      </dsp:txBody>
      <dsp:txXfrm>
        <a:off x="1014455" y="2197523"/>
        <a:ext cx="9562102" cy="878316"/>
      </dsp:txXfrm>
    </dsp:sp>
    <dsp:sp modelId="{08CDACD6-8B46-4DEB-9C92-9FEB1F3849E5}">
      <dsp:nvSpPr>
        <dsp:cNvPr id="0" name=""/>
        <dsp:cNvSpPr/>
      </dsp:nvSpPr>
      <dsp:spPr>
        <a:xfrm>
          <a:off x="0" y="3295418"/>
          <a:ext cx="10576558" cy="8783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6A22D-0A92-4689-9AF6-F551BF2E971B}">
      <dsp:nvSpPr>
        <dsp:cNvPr id="0" name=""/>
        <dsp:cNvSpPr/>
      </dsp:nvSpPr>
      <dsp:spPr>
        <a:xfrm>
          <a:off x="265690" y="3493039"/>
          <a:ext cx="483073" cy="4830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9EFA5-2410-47F1-8F3E-22EDBA7FCA31}">
      <dsp:nvSpPr>
        <dsp:cNvPr id="0" name=""/>
        <dsp:cNvSpPr/>
      </dsp:nvSpPr>
      <dsp:spPr>
        <a:xfrm>
          <a:off x="1014455" y="3295418"/>
          <a:ext cx="9562102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Determine how many channels you need, and have</a:t>
          </a:r>
        </a:p>
      </dsp:txBody>
      <dsp:txXfrm>
        <a:off x="1014455" y="3295418"/>
        <a:ext cx="9562102" cy="8783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E1778-F2AD-46C9-9BBF-A4C980D44B8A}">
      <dsp:nvSpPr>
        <dsp:cNvPr id="0" name=""/>
        <dsp:cNvSpPr/>
      </dsp:nvSpPr>
      <dsp:spPr>
        <a:xfrm>
          <a:off x="2245552" y="2906"/>
          <a:ext cx="2261632" cy="1022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Formal Verbal</a:t>
          </a:r>
          <a:endParaRPr lang="en-CA" sz="1900" kern="1200" dirty="0"/>
        </a:p>
      </dsp:txBody>
      <dsp:txXfrm>
        <a:off x="2245552" y="2906"/>
        <a:ext cx="2261632" cy="1022900"/>
      </dsp:txXfrm>
    </dsp:sp>
    <dsp:sp modelId="{C6DE08F1-537F-4B07-971F-A7AFEC1C4F64}">
      <dsp:nvSpPr>
        <dsp:cNvPr id="0" name=""/>
        <dsp:cNvSpPr/>
      </dsp:nvSpPr>
      <dsp:spPr>
        <a:xfrm>
          <a:off x="1131614" y="2906"/>
          <a:ext cx="1012671" cy="1022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8BDC3-673B-43B7-A3BD-CBC31C470114}">
      <dsp:nvSpPr>
        <dsp:cNvPr id="0" name=""/>
        <dsp:cNvSpPr/>
      </dsp:nvSpPr>
      <dsp:spPr>
        <a:xfrm>
          <a:off x="1131614" y="1194585"/>
          <a:ext cx="2261632" cy="1022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Formal Written</a:t>
          </a:r>
        </a:p>
      </dsp:txBody>
      <dsp:txXfrm>
        <a:off x="1131614" y="1194585"/>
        <a:ext cx="2261632" cy="1022900"/>
      </dsp:txXfrm>
    </dsp:sp>
    <dsp:sp modelId="{5E128EBE-06DC-45B3-AF28-DEF09B63778A}">
      <dsp:nvSpPr>
        <dsp:cNvPr id="0" name=""/>
        <dsp:cNvSpPr/>
      </dsp:nvSpPr>
      <dsp:spPr>
        <a:xfrm>
          <a:off x="3494514" y="1194585"/>
          <a:ext cx="1012671" cy="1022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E219A-AD7F-43E0-AAE4-3E267B6D7549}">
      <dsp:nvSpPr>
        <dsp:cNvPr id="0" name=""/>
        <dsp:cNvSpPr/>
      </dsp:nvSpPr>
      <dsp:spPr>
        <a:xfrm>
          <a:off x="2245552" y="2386264"/>
          <a:ext cx="2261632" cy="1022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endParaRPr lang="en-CA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Informal Verbal</a:t>
          </a:r>
          <a:endParaRPr lang="en-CA" sz="1900" kern="1200" dirty="0"/>
        </a:p>
      </dsp:txBody>
      <dsp:txXfrm>
        <a:off x="2245552" y="2386264"/>
        <a:ext cx="2261632" cy="1022900"/>
      </dsp:txXfrm>
    </dsp:sp>
    <dsp:sp modelId="{57E38742-A1E4-47DE-8A70-A44B81B579E0}">
      <dsp:nvSpPr>
        <dsp:cNvPr id="0" name=""/>
        <dsp:cNvSpPr/>
      </dsp:nvSpPr>
      <dsp:spPr>
        <a:xfrm>
          <a:off x="1131614" y="2386264"/>
          <a:ext cx="1012671" cy="10229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B4633-7B92-4190-BD2C-7C562282C9B1}">
      <dsp:nvSpPr>
        <dsp:cNvPr id="0" name=""/>
        <dsp:cNvSpPr/>
      </dsp:nvSpPr>
      <dsp:spPr>
        <a:xfrm>
          <a:off x="1131614" y="3577943"/>
          <a:ext cx="2261632" cy="1022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endParaRPr lang="en-CA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Informal Written</a:t>
          </a:r>
          <a:endParaRPr lang="en-CA" sz="1900" kern="1200" dirty="0"/>
        </a:p>
      </dsp:txBody>
      <dsp:txXfrm>
        <a:off x="1131614" y="3577943"/>
        <a:ext cx="2261632" cy="1022900"/>
      </dsp:txXfrm>
    </dsp:sp>
    <dsp:sp modelId="{717EB057-BB21-4D3C-852B-CA61FD555000}">
      <dsp:nvSpPr>
        <dsp:cNvPr id="0" name=""/>
        <dsp:cNvSpPr/>
      </dsp:nvSpPr>
      <dsp:spPr>
        <a:xfrm>
          <a:off x="3494514" y="3577943"/>
          <a:ext cx="1012671" cy="10229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B55F7-24C8-42BE-9E92-AE2DA9B31E8C}">
      <dsp:nvSpPr>
        <dsp:cNvPr id="0" name=""/>
        <dsp:cNvSpPr/>
      </dsp:nvSpPr>
      <dsp:spPr>
        <a:xfrm>
          <a:off x="0" y="640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63E05-DFDE-419B-B004-6C3DF0E0176E}">
      <dsp:nvSpPr>
        <dsp:cNvPr id="0" name=""/>
        <dsp:cNvSpPr/>
      </dsp:nvSpPr>
      <dsp:spPr>
        <a:xfrm>
          <a:off x="0" y="640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Updating your project status</a:t>
          </a:r>
        </a:p>
      </dsp:txBody>
      <dsp:txXfrm>
        <a:off x="0" y="640"/>
        <a:ext cx="6281873" cy="403641"/>
      </dsp:txXfrm>
    </dsp:sp>
    <dsp:sp modelId="{9CEE5832-7A03-411F-806D-E30C39715D30}">
      <dsp:nvSpPr>
        <dsp:cNvPr id="0" name=""/>
        <dsp:cNvSpPr/>
      </dsp:nvSpPr>
      <dsp:spPr>
        <a:xfrm>
          <a:off x="0" y="404282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B90F2-4CC6-4753-90CF-798E26167606}">
      <dsp:nvSpPr>
        <dsp:cNvPr id="0" name=""/>
        <dsp:cNvSpPr/>
      </dsp:nvSpPr>
      <dsp:spPr>
        <a:xfrm>
          <a:off x="0" y="404282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Presenting to management</a:t>
          </a:r>
        </a:p>
      </dsp:txBody>
      <dsp:txXfrm>
        <a:off x="0" y="404282"/>
        <a:ext cx="6281873" cy="403641"/>
      </dsp:txXfrm>
    </dsp:sp>
    <dsp:sp modelId="{0BC5F6FF-FAD8-4336-B1AB-237D3CF4F7D0}">
      <dsp:nvSpPr>
        <dsp:cNvPr id="0" name=""/>
        <dsp:cNvSpPr/>
      </dsp:nvSpPr>
      <dsp:spPr>
        <a:xfrm>
          <a:off x="0" y="807923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3B615-46ED-4C3B-846A-27E52D8688E9}">
      <dsp:nvSpPr>
        <dsp:cNvPr id="0" name=""/>
        <dsp:cNvSpPr/>
      </dsp:nvSpPr>
      <dsp:spPr>
        <a:xfrm>
          <a:off x="0" y="807923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Solving a complex problem</a:t>
          </a:r>
        </a:p>
      </dsp:txBody>
      <dsp:txXfrm>
        <a:off x="0" y="807923"/>
        <a:ext cx="6281873" cy="403641"/>
      </dsp:txXfrm>
    </dsp:sp>
    <dsp:sp modelId="{E0C9B4FD-37E3-43BC-B41D-EC2D713B2F8E}">
      <dsp:nvSpPr>
        <dsp:cNvPr id="0" name=""/>
        <dsp:cNvSpPr/>
      </dsp:nvSpPr>
      <dsp:spPr>
        <a:xfrm>
          <a:off x="0" y="1211565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BE6BC-1D21-4A28-9F46-A054CD9FFA7F}">
      <dsp:nvSpPr>
        <dsp:cNvPr id="0" name=""/>
        <dsp:cNvSpPr/>
      </dsp:nvSpPr>
      <dsp:spPr>
        <a:xfrm>
          <a:off x="0" y="1211565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Minuting a phone conversation</a:t>
          </a:r>
        </a:p>
      </dsp:txBody>
      <dsp:txXfrm>
        <a:off x="0" y="1211565"/>
        <a:ext cx="6281873" cy="403641"/>
      </dsp:txXfrm>
    </dsp:sp>
    <dsp:sp modelId="{11612DD3-95EB-4242-A007-91E7839178C3}">
      <dsp:nvSpPr>
        <dsp:cNvPr id="0" name=""/>
        <dsp:cNvSpPr/>
      </dsp:nvSpPr>
      <dsp:spPr>
        <a:xfrm>
          <a:off x="0" y="1615207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8B8F8-0699-4B74-AEE2-420BB1CF26DA}">
      <dsp:nvSpPr>
        <dsp:cNvPr id="0" name=""/>
        <dsp:cNvSpPr/>
      </dsp:nvSpPr>
      <dsp:spPr>
        <a:xfrm>
          <a:off x="0" y="1615207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Making changes to a project plan</a:t>
          </a:r>
        </a:p>
      </dsp:txBody>
      <dsp:txXfrm>
        <a:off x="0" y="1615207"/>
        <a:ext cx="6281873" cy="403641"/>
      </dsp:txXfrm>
    </dsp:sp>
    <dsp:sp modelId="{01794EC5-CD62-426F-A506-2A151B019B29}">
      <dsp:nvSpPr>
        <dsp:cNvPr id="0" name=""/>
        <dsp:cNvSpPr/>
      </dsp:nvSpPr>
      <dsp:spPr>
        <a:xfrm>
          <a:off x="0" y="2018848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17370-BF89-46A2-B9A8-2913624FC48E}">
      <dsp:nvSpPr>
        <dsp:cNvPr id="0" name=""/>
        <dsp:cNvSpPr/>
      </dsp:nvSpPr>
      <dsp:spPr>
        <a:xfrm>
          <a:off x="0" y="2018848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Giving an underperforming team member a first warning</a:t>
          </a:r>
        </a:p>
      </dsp:txBody>
      <dsp:txXfrm>
        <a:off x="0" y="2018848"/>
        <a:ext cx="6281873" cy="403641"/>
      </dsp:txXfrm>
    </dsp:sp>
    <dsp:sp modelId="{4F0B0F59-FCF4-461E-82AF-3AEA82ED5F98}">
      <dsp:nvSpPr>
        <dsp:cNvPr id="0" name=""/>
        <dsp:cNvSpPr/>
      </dsp:nvSpPr>
      <dsp:spPr>
        <a:xfrm>
          <a:off x="0" y="2422490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A144B-2B09-44E0-B32F-CD86456E03C4}">
      <dsp:nvSpPr>
        <dsp:cNvPr id="0" name=""/>
        <dsp:cNvSpPr/>
      </dsp:nvSpPr>
      <dsp:spPr>
        <a:xfrm>
          <a:off x="0" y="2422490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Second warning!</a:t>
          </a:r>
        </a:p>
      </dsp:txBody>
      <dsp:txXfrm>
        <a:off x="0" y="2422490"/>
        <a:ext cx="6281873" cy="403641"/>
      </dsp:txXfrm>
    </dsp:sp>
    <dsp:sp modelId="{353D60FD-DE4A-445B-B187-CE94709E1AE4}">
      <dsp:nvSpPr>
        <dsp:cNvPr id="0" name=""/>
        <dsp:cNvSpPr/>
      </dsp:nvSpPr>
      <dsp:spPr>
        <a:xfrm>
          <a:off x="0" y="2826131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37163-A2BE-4BA4-93E9-ECC7532B3ACE}">
      <dsp:nvSpPr>
        <dsp:cNvPr id="0" name=""/>
        <dsp:cNvSpPr/>
      </dsp:nvSpPr>
      <dsp:spPr>
        <a:xfrm>
          <a:off x="0" y="2826131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Scheduling a meeting</a:t>
          </a:r>
        </a:p>
      </dsp:txBody>
      <dsp:txXfrm>
        <a:off x="0" y="2826131"/>
        <a:ext cx="6281873" cy="403641"/>
      </dsp:txXfrm>
    </dsp:sp>
    <dsp:sp modelId="{FA555677-6680-4F89-91D9-38EC0575DB76}">
      <dsp:nvSpPr>
        <dsp:cNvPr id="0" name=""/>
        <dsp:cNvSpPr/>
      </dsp:nvSpPr>
      <dsp:spPr>
        <a:xfrm>
          <a:off x="0" y="3229773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F9043-EED8-4FA3-B875-E8E60A5DDCE4}">
      <dsp:nvSpPr>
        <dsp:cNvPr id="0" name=""/>
        <dsp:cNvSpPr/>
      </dsp:nvSpPr>
      <dsp:spPr>
        <a:xfrm>
          <a:off x="0" y="3229773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Clarifying a project related task</a:t>
          </a:r>
        </a:p>
      </dsp:txBody>
      <dsp:txXfrm>
        <a:off x="0" y="3229773"/>
        <a:ext cx="6281873" cy="403641"/>
      </dsp:txXfrm>
    </dsp:sp>
    <dsp:sp modelId="{C0572ECF-76A9-44DD-8FD6-FF89F7384AEC}">
      <dsp:nvSpPr>
        <dsp:cNvPr id="0" name=""/>
        <dsp:cNvSpPr/>
      </dsp:nvSpPr>
      <dsp:spPr>
        <a:xfrm>
          <a:off x="0" y="3633414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D9DE-4754-461D-AA29-51AA962876CD}">
      <dsp:nvSpPr>
        <dsp:cNvPr id="0" name=""/>
        <dsp:cNvSpPr/>
      </dsp:nvSpPr>
      <dsp:spPr>
        <a:xfrm>
          <a:off x="0" y="3633414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Requesting resources</a:t>
          </a:r>
        </a:p>
      </dsp:txBody>
      <dsp:txXfrm>
        <a:off x="0" y="3633414"/>
        <a:ext cx="6281873" cy="403641"/>
      </dsp:txXfrm>
    </dsp:sp>
    <dsp:sp modelId="{4846554E-35CD-4ED2-A53F-3B9E29A856F1}">
      <dsp:nvSpPr>
        <dsp:cNvPr id="0" name=""/>
        <dsp:cNvSpPr/>
      </dsp:nvSpPr>
      <dsp:spPr>
        <a:xfrm>
          <a:off x="0" y="4037056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9ADC5-52C1-42F3-AF1C-479A67A363C3}">
      <dsp:nvSpPr>
        <dsp:cNvPr id="0" name=""/>
        <dsp:cNvSpPr/>
      </dsp:nvSpPr>
      <dsp:spPr>
        <a:xfrm>
          <a:off x="0" y="4037056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Root cause analysis</a:t>
          </a:r>
        </a:p>
      </dsp:txBody>
      <dsp:txXfrm>
        <a:off x="0" y="4037056"/>
        <a:ext cx="6281873" cy="403641"/>
      </dsp:txXfrm>
    </dsp:sp>
    <dsp:sp modelId="{7D59A16E-EA97-42A6-9B74-53CD8E8A51F2}">
      <dsp:nvSpPr>
        <dsp:cNvPr id="0" name=""/>
        <dsp:cNvSpPr/>
      </dsp:nvSpPr>
      <dsp:spPr>
        <a:xfrm>
          <a:off x="0" y="4440698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2C967-BE14-40DA-AA3E-26FDAC6EFE63}">
      <dsp:nvSpPr>
        <dsp:cNvPr id="0" name=""/>
        <dsp:cNvSpPr/>
      </dsp:nvSpPr>
      <dsp:spPr>
        <a:xfrm>
          <a:off x="0" y="4440698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Requesting a clarification on an assignment</a:t>
          </a:r>
        </a:p>
      </dsp:txBody>
      <dsp:txXfrm>
        <a:off x="0" y="4440698"/>
        <a:ext cx="6281873" cy="403641"/>
      </dsp:txXfrm>
    </dsp:sp>
    <dsp:sp modelId="{5E6AD5DE-5067-4D9E-8E86-2BAC76E49B45}">
      <dsp:nvSpPr>
        <dsp:cNvPr id="0" name=""/>
        <dsp:cNvSpPr/>
      </dsp:nvSpPr>
      <dsp:spPr>
        <a:xfrm>
          <a:off x="0" y="4844339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11259-E30C-4D5D-974F-61CB4436C04A}">
      <dsp:nvSpPr>
        <dsp:cNvPr id="0" name=""/>
        <dsp:cNvSpPr/>
      </dsp:nvSpPr>
      <dsp:spPr>
        <a:xfrm>
          <a:off x="0" y="4844339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Holding an end of semester party!</a:t>
          </a:r>
        </a:p>
      </dsp:txBody>
      <dsp:txXfrm>
        <a:off x="0" y="4844339"/>
        <a:ext cx="6281873" cy="4036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B55F7-24C8-42BE-9E92-AE2DA9B31E8C}">
      <dsp:nvSpPr>
        <dsp:cNvPr id="0" name=""/>
        <dsp:cNvSpPr/>
      </dsp:nvSpPr>
      <dsp:spPr>
        <a:xfrm>
          <a:off x="0" y="640"/>
          <a:ext cx="24717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63E05-DFDE-419B-B004-6C3DF0E0176E}">
      <dsp:nvSpPr>
        <dsp:cNvPr id="0" name=""/>
        <dsp:cNvSpPr/>
      </dsp:nvSpPr>
      <dsp:spPr>
        <a:xfrm>
          <a:off x="0" y="640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Formal written</a:t>
          </a:r>
        </a:p>
      </dsp:txBody>
      <dsp:txXfrm>
        <a:off x="0" y="640"/>
        <a:ext cx="2471767" cy="403641"/>
      </dsp:txXfrm>
    </dsp:sp>
    <dsp:sp modelId="{9CEE5832-7A03-411F-806D-E30C39715D30}">
      <dsp:nvSpPr>
        <dsp:cNvPr id="0" name=""/>
        <dsp:cNvSpPr/>
      </dsp:nvSpPr>
      <dsp:spPr>
        <a:xfrm>
          <a:off x="0" y="404282"/>
          <a:ext cx="2471767" cy="0"/>
        </a:xfrm>
        <a:prstGeom prst="line">
          <a:avLst/>
        </a:prstGeom>
        <a:solidFill>
          <a:schemeClr val="accent3">
            <a:hueOff val="98766"/>
            <a:satOff val="6803"/>
            <a:lumOff val="-3562"/>
            <a:alphaOff val="0"/>
          </a:schemeClr>
        </a:solidFill>
        <a:ln w="15875" cap="flat" cmpd="sng" algn="ctr">
          <a:solidFill>
            <a:schemeClr val="accent3">
              <a:hueOff val="98766"/>
              <a:satOff val="6803"/>
              <a:lumOff val="-35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B90F2-4CC6-4753-90CF-798E26167606}">
      <dsp:nvSpPr>
        <dsp:cNvPr id="0" name=""/>
        <dsp:cNvSpPr/>
      </dsp:nvSpPr>
      <dsp:spPr>
        <a:xfrm>
          <a:off x="0" y="404282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Formal verbal</a:t>
          </a:r>
        </a:p>
      </dsp:txBody>
      <dsp:txXfrm>
        <a:off x="0" y="404282"/>
        <a:ext cx="2471767" cy="403641"/>
      </dsp:txXfrm>
    </dsp:sp>
    <dsp:sp modelId="{0BC5F6FF-FAD8-4336-B1AB-237D3CF4F7D0}">
      <dsp:nvSpPr>
        <dsp:cNvPr id="0" name=""/>
        <dsp:cNvSpPr/>
      </dsp:nvSpPr>
      <dsp:spPr>
        <a:xfrm>
          <a:off x="0" y="807923"/>
          <a:ext cx="2471767" cy="0"/>
        </a:xfrm>
        <a:prstGeom prst="line">
          <a:avLst/>
        </a:prstGeom>
        <a:solidFill>
          <a:schemeClr val="accent3">
            <a:hueOff val="197532"/>
            <a:satOff val="13607"/>
            <a:lumOff val="-7124"/>
            <a:alphaOff val="0"/>
          </a:schemeClr>
        </a:solidFill>
        <a:ln w="15875" cap="flat" cmpd="sng" algn="ctr">
          <a:solidFill>
            <a:schemeClr val="accent3">
              <a:hueOff val="197532"/>
              <a:satOff val="13607"/>
              <a:lumOff val="-71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3B615-46ED-4C3B-846A-27E52D8688E9}">
      <dsp:nvSpPr>
        <dsp:cNvPr id="0" name=""/>
        <dsp:cNvSpPr/>
      </dsp:nvSpPr>
      <dsp:spPr>
        <a:xfrm>
          <a:off x="0" y="807923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Formal written</a:t>
          </a:r>
        </a:p>
      </dsp:txBody>
      <dsp:txXfrm>
        <a:off x="0" y="807923"/>
        <a:ext cx="2471767" cy="403641"/>
      </dsp:txXfrm>
    </dsp:sp>
    <dsp:sp modelId="{E0C9B4FD-37E3-43BC-B41D-EC2D713B2F8E}">
      <dsp:nvSpPr>
        <dsp:cNvPr id="0" name=""/>
        <dsp:cNvSpPr/>
      </dsp:nvSpPr>
      <dsp:spPr>
        <a:xfrm>
          <a:off x="0" y="1211565"/>
          <a:ext cx="2471767" cy="0"/>
        </a:xfrm>
        <a:prstGeom prst="line">
          <a:avLst/>
        </a:prstGeom>
        <a:solidFill>
          <a:schemeClr val="accent3">
            <a:hueOff val="296298"/>
            <a:satOff val="20410"/>
            <a:lumOff val="-10686"/>
            <a:alphaOff val="0"/>
          </a:schemeClr>
        </a:solidFill>
        <a:ln w="15875" cap="flat" cmpd="sng" algn="ctr">
          <a:solidFill>
            <a:schemeClr val="accent3">
              <a:hueOff val="296298"/>
              <a:satOff val="20410"/>
              <a:lumOff val="-10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BE6BC-1D21-4A28-9F46-A054CD9FFA7F}">
      <dsp:nvSpPr>
        <dsp:cNvPr id="0" name=""/>
        <dsp:cNvSpPr/>
      </dsp:nvSpPr>
      <dsp:spPr>
        <a:xfrm>
          <a:off x="0" y="1211565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Informal written</a:t>
          </a:r>
        </a:p>
      </dsp:txBody>
      <dsp:txXfrm>
        <a:off x="0" y="1211565"/>
        <a:ext cx="2471767" cy="403641"/>
      </dsp:txXfrm>
    </dsp:sp>
    <dsp:sp modelId="{11612DD3-95EB-4242-A007-91E7839178C3}">
      <dsp:nvSpPr>
        <dsp:cNvPr id="0" name=""/>
        <dsp:cNvSpPr/>
      </dsp:nvSpPr>
      <dsp:spPr>
        <a:xfrm>
          <a:off x="0" y="1615207"/>
          <a:ext cx="2471767" cy="0"/>
        </a:xfrm>
        <a:prstGeom prst="line">
          <a:avLst/>
        </a:prstGeom>
        <a:solidFill>
          <a:schemeClr val="accent3">
            <a:hueOff val="395064"/>
            <a:satOff val="27214"/>
            <a:lumOff val="-14248"/>
            <a:alphaOff val="0"/>
          </a:schemeClr>
        </a:solidFill>
        <a:ln w="15875" cap="flat" cmpd="sng" algn="ctr">
          <a:solidFill>
            <a:schemeClr val="accent3">
              <a:hueOff val="395064"/>
              <a:satOff val="27214"/>
              <a:lumOff val="-14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8B8F8-0699-4B74-AEE2-420BB1CF26DA}">
      <dsp:nvSpPr>
        <dsp:cNvPr id="0" name=""/>
        <dsp:cNvSpPr/>
      </dsp:nvSpPr>
      <dsp:spPr>
        <a:xfrm>
          <a:off x="0" y="1615207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Formal written</a:t>
          </a:r>
        </a:p>
      </dsp:txBody>
      <dsp:txXfrm>
        <a:off x="0" y="1615207"/>
        <a:ext cx="2471767" cy="403641"/>
      </dsp:txXfrm>
    </dsp:sp>
    <dsp:sp modelId="{01794EC5-CD62-426F-A506-2A151B019B29}">
      <dsp:nvSpPr>
        <dsp:cNvPr id="0" name=""/>
        <dsp:cNvSpPr/>
      </dsp:nvSpPr>
      <dsp:spPr>
        <a:xfrm>
          <a:off x="0" y="2018848"/>
          <a:ext cx="2471767" cy="0"/>
        </a:xfrm>
        <a:prstGeom prst="line">
          <a:avLst/>
        </a:prstGeom>
        <a:solidFill>
          <a:schemeClr val="accent3">
            <a:hueOff val="493830"/>
            <a:satOff val="34017"/>
            <a:lumOff val="-17810"/>
            <a:alphaOff val="0"/>
          </a:schemeClr>
        </a:solidFill>
        <a:ln w="15875" cap="flat" cmpd="sng" algn="ctr">
          <a:solidFill>
            <a:schemeClr val="accent3">
              <a:hueOff val="493830"/>
              <a:satOff val="34017"/>
              <a:lumOff val="-178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17370-BF89-46A2-B9A8-2913624FC48E}">
      <dsp:nvSpPr>
        <dsp:cNvPr id="0" name=""/>
        <dsp:cNvSpPr/>
      </dsp:nvSpPr>
      <dsp:spPr>
        <a:xfrm>
          <a:off x="0" y="2018848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Informal verbal</a:t>
          </a:r>
        </a:p>
      </dsp:txBody>
      <dsp:txXfrm>
        <a:off x="0" y="2018848"/>
        <a:ext cx="2471767" cy="403641"/>
      </dsp:txXfrm>
    </dsp:sp>
    <dsp:sp modelId="{4F0B0F59-FCF4-461E-82AF-3AEA82ED5F98}">
      <dsp:nvSpPr>
        <dsp:cNvPr id="0" name=""/>
        <dsp:cNvSpPr/>
      </dsp:nvSpPr>
      <dsp:spPr>
        <a:xfrm>
          <a:off x="0" y="2422490"/>
          <a:ext cx="2471767" cy="0"/>
        </a:xfrm>
        <a:prstGeom prst="line">
          <a:avLst/>
        </a:prstGeom>
        <a:solidFill>
          <a:schemeClr val="accent3">
            <a:hueOff val="592597"/>
            <a:satOff val="40821"/>
            <a:lumOff val="-21371"/>
            <a:alphaOff val="0"/>
          </a:schemeClr>
        </a:solidFill>
        <a:ln w="15875" cap="flat" cmpd="sng" algn="ctr">
          <a:solidFill>
            <a:schemeClr val="accent3">
              <a:hueOff val="592597"/>
              <a:satOff val="40821"/>
              <a:lumOff val="-213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A144B-2B09-44E0-B32F-CD86456E03C4}">
      <dsp:nvSpPr>
        <dsp:cNvPr id="0" name=""/>
        <dsp:cNvSpPr/>
      </dsp:nvSpPr>
      <dsp:spPr>
        <a:xfrm>
          <a:off x="0" y="2422490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Formal written</a:t>
          </a:r>
        </a:p>
      </dsp:txBody>
      <dsp:txXfrm>
        <a:off x="0" y="2422490"/>
        <a:ext cx="2471767" cy="403641"/>
      </dsp:txXfrm>
    </dsp:sp>
    <dsp:sp modelId="{353D60FD-DE4A-445B-B187-CE94709E1AE4}">
      <dsp:nvSpPr>
        <dsp:cNvPr id="0" name=""/>
        <dsp:cNvSpPr/>
      </dsp:nvSpPr>
      <dsp:spPr>
        <a:xfrm>
          <a:off x="0" y="2826131"/>
          <a:ext cx="2471767" cy="0"/>
        </a:xfrm>
        <a:prstGeom prst="line">
          <a:avLst/>
        </a:prstGeom>
        <a:solidFill>
          <a:schemeClr val="accent3">
            <a:hueOff val="691363"/>
            <a:satOff val="47624"/>
            <a:lumOff val="-24933"/>
            <a:alphaOff val="0"/>
          </a:schemeClr>
        </a:solidFill>
        <a:ln w="15875" cap="flat" cmpd="sng" algn="ctr">
          <a:solidFill>
            <a:schemeClr val="accent3">
              <a:hueOff val="691363"/>
              <a:satOff val="47624"/>
              <a:lumOff val="-249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37163-A2BE-4BA4-93E9-ECC7532B3ACE}">
      <dsp:nvSpPr>
        <dsp:cNvPr id="0" name=""/>
        <dsp:cNvSpPr/>
      </dsp:nvSpPr>
      <dsp:spPr>
        <a:xfrm>
          <a:off x="0" y="2826131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Informal written</a:t>
          </a:r>
        </a:p>
      </dsp:txBody>
      <dsp:txXfrm>
        <a:off x="0" y="2826131"/>
        <a:ext cx="2471767" cy="403641"/>
      </dsp:txXfrm>
    </dsp:sp>
    <dsp:sp modelId="{FA555677-6680-4F89-91D9-38EC0575DB76}">
      <dsp:nvSpPr>
        <dsp:cNvPr id="0" name=""/>
        <dsp:cNvSpPr/>
      </dsp:nvSpPr>
      <dsp:spPr>
        <a:xfrm>
          <a:off x="0" y="3229773"/>
          <a:ext cx="2471767" cy="0"/>
        </a:xfrm>
        <a:prstGeom prst="line">
          <a:avLst/>
        </a:prstGeom>
        <a:solidFill>
          <a:schemeClr val="accent3">
            <a:hueOff val="790129"/>
            <a:satOff val="54428"/>
            <a:lumOff val="-28495"/>
            <a:alphaOff val="0"/>
          </a:schemeClr>
        </a:solidFill>
        <a:ln w="15875" cap="flat" cmpd="sng" algn="ctr">
          <a:solidFill>
            <a:schemeClr val="accent3">
              <a:hueOff val="790129"/>
              <a:satOff val="54428"/>
              <a:lumOff val="-28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F9043-EED8-4FA3-B875-E8E60A5DDCE4}">
      <dsp:nvSpPr>
        <dsp:cNvPr id="0" name=""/>
        <dsp:cNvSpPr/>
      </dsp:nvSpPr>
      <dsp:spPr>
        <a:xfrm>
          <a:off x="0" y="3229773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Formal written</a:t>
          </a:r>
        </a:p>
      </dsp:txBody>
      <dsp:txXfrm>
        <a:off x="0" y="3229773"/>
        <a:ext cx="2471767" cy="403641"/>
      </dsp:txXfrm>
    </dsp:sp>
    <dsp:sp modelId="{C0572ECF-76A9-44DD-8FD6-FF89F7384AEC}">
      <dsp:nvSpPr>
        <dsp:cNvPr id="0" name=""/>
        <dsp:cNvSpPr/>
      </dsp:nvSpPr>
      <dsp:spPr>
        <a:xfrm>
          <a:off x="0" y="3633414"/>
          <a:ext cx="2471767" cy="0"/>
        </a:xfrm>
        <a:prstGeom prst="line">
          <a:avLst/>
        </a:prstGeom>
        <a:solidFill>
          <a:schemeClr val="accent3">
            <a:hueOff val="888895"/>
            <a:satOff val="61231"/>
            <a:lumOff val="-32057"/>
            <a:alphaOff val="0"/>
          </a:schemeClr>
        </a:solidFill>
        <a:ln w="15875" cap="flat" cmpd="sng" algn="ctr">
          <a:solidFill>
            <a:schemeClr val="accent3">
              <a:hueOff val="888895"/>
              <a:satOff val="61231"/>
              <a:lumOff val="-32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D9DE-4754-461D-AA29-51AA962876CD}">
      <dsp:nvSpPr>
        <dsp:cNvPr id="0" name=""/>
        <dsp:cNvSpPr/>
      </dsp:nvSpPr>
      <dsp:spPr>
        <a:xfrm>
          <a:off x="0" y="3633414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Formal written</a:t>
          </a:r>
        </a:p>
      </dsp:txBody>
      <dsp:txXfrm>
        <a:off x="0" y="3633414"/>
        <a:ext cx="2471767" cy="403641"/>
      </dsp:txXfrm>
    </dsp:sp>
    <dsp:sp modelId="{4846554E-35CD-4ED2-A53F-3B9E29A856F1}">
      <dsp:nvSpPr>
        <dsp:cNvPr id="0" name=""/>
        <dsp:cNvSpPr/>
      </dsp:nvSpPr>
      <dsp:spPr>
        <a:xfrm>
          <a:off x="0" y="4037056"/>
          <a:ext cx="2471767" cy="0"/>
        </a:xfrm>
        <a:prstGeom prst="line">
          <a:avLst/>
        </a:prstGeom>
        <a:solidFill>
          <a:schemeClr val="accent3">
            <a:hueOff val="987661"/>
            <a:satOff val="68035"/>
            <a:lumOff val="-35619"/>
            <a:alphaOff val="0"/>
          </a:schemeClr>
        </a:solidFill>
        <a:ln w="15875" cap="flat" cmpd="sng" algn="ctr">
          <a:solidFill>
            <a:schemeClr val="accent3">
              <a:hueOff val="987661"/>
              <a:satOff val="68035"/>
              <a:lumOff val="-356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9ADC5-52C1-42F3-AF1C-479A67A363C3}">
      <dsp:nvSpPr>
        <dsp:cNvPr id="0" name=""/>
        <dsp:cNvSpPr/>
      </dsp:nvSpPr>
      <dsp:spPr>
        <a:xfrm>
          <a:off x="0" y="4037056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Informal verbal</a:t>
          </a:r>
        </a:p>
      </dsp:txBody>
      <dsp:txXfrm>
        <a:off x="0" y="4037056"/>
        <a:ext cx="2471767" cy="403641"/>
      </dsp:txXfrm>
    </dsp:sp>
    <dsp:sp modelId="{7D59A16E-EA97-42A6-9B74-53CD8E8A51F2}">
      <dsp:nvSpPr>
        <dsp:cNvPr id="0" name=""/>
        <dsp:cNvSpPr/>
      </dsp:nvSpPr>
      <dsp:spPr>
        <a:xfrm>
          <a:off x="0" y="4440698"/>
          <a:ext cx="2471767" cy="0"/>
        </a:xfrm>
        <a:prstGeom prst="line">
          <a:avLst/>
        </a:prstGeom>
        <a:solidFill>
          <a:schemeClr val="accent3">
            <a:hueOff val="1086427"/>
            <a:satOff val="74838"/>
            <a:lumOff val="-39181"/>
            <a:alphaOff val="0"/>
          </a:schemeClr>
        </a:solidFill>
        <a:ln w="15875" cap="flat" cmpd="sng" algn="ctr">
          <a:solidFill>
            <a:schemeClr val="accent3">
              <a:hueOff val="1086427"/>
              <a:satOff val="74838"/>
              <a:lumOff val="-391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2C967-BE14-40DA-AA3E-26FDAC6EFE63}">
      <dsp:nvSpPr>
        <dsp:cNvPr id="0" name=""/>
        <dsp:cNvSpPr/>
      </dsp:nvSpPr>
      <dsp:spPr>
        <a:xfrm>
          <a:off x="0" y="4440698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>
              <a:solidFill>
                <a:schemeClr val="bg1"/>
              </a:solidFill>
            </a:rPr>
            <a:t>Informal written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0" y="4440698"/>
        <a:ext cx="2471767" cy="403641"/>
      </dsp:txXfrm>
    </dsp:sp>
    <dsp:sp modelId="{5E6AD5DE-5067-4D9E-8E86-2BAC76E49B45}">
      <dsp:nvSpPr>
        <dsp:cNvPr id="0" name=""/>
        <dsp:cNvSpPr/>
      </dsp:nvSpPr>
      <dsp:spPr>
        <a:xfrm>
          <a:off x="0" y="4844339"/>
          <a:ext cx="2471767" cy="0"/>
        </a:xfrm>
        <a:prstGeom prst="line">
          <a:avLst/>
        </a:prstGeom>
        <a:solidFill>
          <a:schemeClr val="accent3">
            <a:hueOff val="1185193"/>
            <a:satOff val="81642"/>
            <a:lumOff val="-42743"/>
            <a:alphaOff val="0"/>
          </a:schemeClr>
        </a:solidFill>
        <a:ln w="15875" cap="flat" cmpd="sng" algn="ctr">
          <a:solidFill>
            <a:schemeClr val="accent3">
              <a:hueOff val="1185193"/>
              <a:satOff val="81642"/>
              <a:lumOff val="-427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11259-E30C-4D5D-974F-61CB4436C04A}">
      <dsp:nvSpPr>
        <dsp:cNvPr id="0" name=""/>
        <dsp:cNvSpPr/>
      </dsp:nvSpPr>
      <dsp:spPr>
        <a:xfrm>
          <a:off x="0" y="4844339"/>
          <a:ext cx="2471767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Informal verbal</a:t>
          </a:r>
        </a:p>
      </dsp:txBody>
      <dsp:txXfrm>
        <a:off x="0" y="4844339"/>
        <a:ext cx="2471767" cy="4036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B55F7-24C8-42BE-9E92-AE2DA9B31E8C}">
      <dsp:nvSpPr>
        <dsp:cNvPr id="0" name=""/>
        <dsp:cNvSpPr/>
      </dsp:nvSpPr>
      <dsp:spPr>
        <a:xfrm>
          <a:off x="0" y="640"/>
          <a:ext cx="628187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63E05-DFDE-419B-B004-6C3DF0E0176E}">
      <dsp:nvSpPr>
        <dsp:cNvPr id="0" name=""/>
        <dsp:cNvSpPr/>
      </dsp:nvSpPr>
      <dsp:spPr>
        <a:xfrm>
          <a:off x="0" y="640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Updating your project status</a:t>
          </a:r>
        </a:p>
      </dsp:txBody>
      <dsp:txXfrm>
        <a:off x="0" y="640"/>
        <a:ext cx="6281873" cy="403641"/>
      </dsp:txXfrm>
    </dsp:sp>
    <dsp:sp modelId="{9CEE5832-7A03-411F-806D-E30C39715D30}">
      <dsp:nvSpPr>
        <dsp:cNvPr id="0" name=""/>
        <dsp:cNvSpPr/>
      </dsp:nvSpPr>
      <dsp:spPr>
        <a:xfrm>
          <a:off x="0" y="404282"/>
          <a:ext cx="6281873" cy="0"/>
        </a:xfrm>
        <a:prstGeom prst="line">
          <a:avLst/>
        </a:prstGeom>
        <a:solidFill>
          <a:schemeClr val="accent3">
            <a:hueOff val="98766"/>
            <a:satOff val="6803"/>
            <a:lumOff val="-3562"/>
            <a:alphaOff val="0"/>
          </a:schemeClr>
        </a:solidFill>
        <a:ln w="15875" cap="flat" cmpd="sng" algn="ctr">
          <a:solidFill>
            <a:schemeClr val="accent3">
              <a:hueOff val="98766"/>
              <a:satOff val="6803"/>
              <a:lumOff val="-35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B90F2-4CC6-4753-90CF-798E26167606}">
      <dsp:nvSpPr>
        <dsp:cNvPr id="0" name=""/>
        <dsp:cNvSpPr/>
      </dsp:nvSpPr>
      <dsp:spPr>
        <a:xfrm>
          <a:off x="0" y="404282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Presenting to management</a:t>
          </a:r>
        </a:p>
      </dsp:txBody>
      <dsp:txXfrm>
        <a:off x="0" y="404282"/>
        <a:ext cx="6281873" cy="403641"/>
      </dsp:txXfrm>
    </dsp:sp>
    <dsp:sp modelId="{0BC5F6FF-FAD8-4336-B1AB-237D3CF4F7D0}">
      <dsp:nvSpPr>
        <dsp:cNvPr id="0" name=""/>
        <dsp:cNvSpPr/>
      </dsp:nvSpPr>
      <dsp:spPr>
        <a:xfrm>
          <a:off x="0" y="807923"/>
          <a:ext cx="6281873" cy="0"/>
        </a:xfrm>
        <a:prstGeom prst="line">
          <a:avLst/>
        </a:prstGeom>
        <a:solidFill>
          <a:schemeClr val="accent3">
            <a:hueOff val="197532"/>
            <a:satOff val="13607"/>
            <a:lumOff val="-7124"/>
            <a:alphaOff val="0"/>
          </a:schemeClr>
        </a:solidFill>
        <a:ln w="15875" cap="flat" cmpd="sng" algn="ctr">
          <a:solidFill>
            <a:schemeClr val="accent3">
              <a:hueOff val="197532"/>
              <a:satOff val="13607"/>
              <a:lumOff val="-71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3B615-46ED-4C3B-846A-27E52D8688E9}">
      <dsp:nvSpPr>
        <dsp:cNvPr id="0" name=""/>
        <dsp:cNvSpPr/>
      </dsp:nvSpPr>
      <dsp:spPr>
        <a:xfrm>
          <a:off x="0" y="807923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Solving a complex problem</a:t>
          </a:r>
        </a:p>
      </dsp:txBody>
      <dsp:txXfrm>
        <a:off x="0" y="807923"/>
        <a:ext cx="6281873" cy="403641"/>
      </dsp:txXfrm>
    </dsp:sp>
    <dsp:sp modelId="{E0C9B4FD-37E3-43BC-B41D-EC2D713B2F8E}">
      <dsp:nvSpPr>
        <dsp:cNvPr id="0" name=""/>
        <dsp:cNvSpPr/>
      </dsp:nvSpPr>
      <dsp:spPr>
        <a:xfrm>
          <a:off x="0" y="1211565"/>
          <a:ext cx="6281873" cy="0"/>
        </a:xfrm>
        <a:prstGeom prst="line">
          <a:avLst/>
        </a:prstGeom>
        <a:solidFill>
          <a:schemeClr val="accent3">
            <a:hueOff val="296298"/>
            <a:satOff val="20410"/>
            <a:lumOff val="-10686"/>
            <a:alphaOff val="0"/>
          </a:schemeClr>
        </a:solidFill>
        <a:ln w="15875" cap="flat" cmpd="sng" algn="ctr">
          <a:solidFill>
            <a:schemeClr val="accent3">
              <a:hueOff val="296298"/>
              <a:satOff val="20410"/>
              <a:lumOff val="-10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BE6BC-1D21-4A28-9F46-A054CD9FFA7F}">
      <dsp:nvSpPr>
        <dsp:cNvPr id="0" name=""/>
        <dsp:cNvSpPr/>
      </dsp:nvSpPr>
      <dsp:spPr>
        <a:xfrm>
          <a:off x="0" y="1211565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Minuting a phone conversation</a:t>
          </a:r>
        </a:p>
      </dsp:txBody>
      <dsp:txXfrm>
        <a:off x="0" y="1211565"/>
        <a:ext cx="6281873" cy="403641"/>
      </dsp:txXfrm>
    </dsp:sp>
    <dsp:sp modelId="{11612DD3-95EB-4242-A007-91E7839178C3}">
      <dsp:nvSpPr>
        <dsp:cNvPr id="0" name=""/>
        <dsp:cNvSpPr/>
      </dsp:nvSpPr>
      <dsp:spPr>
        <a:xfrm>
          <a:off x="0" y="1615207"/>
          <a:ext cx="6281873" cy="0"/>
        </a:xfrm>
        <a:prstGeom prst="line">
          <a:avLst/>
        </a:prstGeom>
        <a:solidFill>
          <a:schemeClr val="accent3">
            <a:hueOff val="395064"/>
            <a:satOff val="27214"/>
            <a:lumOff val="-14248"/>
            <a:alphaOff val="0"/>
          </a:schemeClr>
        </a:solidFill>
        <a:ln w="15875" cap="flat" cmpd="sng" algn="ctr">
          <a:solidFill>
            <a:schemeClr val="accent3">
              <a:hueOff val="395064"/>
              <a:satOff val="27214"/>
              <a:lumOff val="-14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8B8F8-0699-4B74-AEE2-420BB1CF26DA}">
      <dsp:nvSpPr>
        <dsp:cNvPr id="0" name=""/>
        <dsp:cNvSpPr/>
      </dsp:nvSpPr>
      <dsp:spPr>
        <a:xfrm>
          <a:off x="0" y="1615207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Making changes to a project plan</a:t>
          </a:r>
        </a:p>
      </dsp:txBody>
      <dsp:txXfrm>
        <a:off x="0" y="1615207"/>
        <a:ext cx="6281873" cy="403641"/>
      </dsp:txXfrm>
    </dsp:sp>
    <dsp:sp modelId="{01794EC5-CD62-426F-A506-2A151B019B29}">
      <dsp:nvSpPr>
        <dsp:cNvPr id="0" name=""/>
        <dsp:cNvSpPr/>
      </dsp:nvSpPr>
      <dsp:spPr>
        <a:xfrm>
          <a:off x="0" y="2018848"/>
          <a:ext cx="6281873" cy="0"/>
        </a:xfrm>
        <a:prstGeom prst="line">
          <a:avLst/>
        </a:prstGeom>
        <a:solidFill>
          <a:schemeClr val="accent3">
            <a:hueOff val="493830"/>
            <a:satOff val="34017"/>
            <a:lumOff val="-17810"/>
            <a:alphaOff val="0"/>
          </a:schemeClr>
        </a:solidFill>
        <a:ln w="15875" cap="flat" cmpd="sng" algn="ctr">
          <a:solidFill>
            <a:schemeClr val="accent3">
              <a:hueOff val="493830"/>
              <a:satOff val="34017"/>
              <a:lumOff val="-178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17370-BF89-46A2-B9A8-2913624FC48E}">
      <dsp:nvSpPr>
        <dsp:cNvPr id="0" name=""/>
        <dsp:cNvSpPr/>
      </dsp:nvSpPr>
      <dsp:spPr>
        <a:xfrm>
          <a:off x="0" y="2018848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Giving an underperforming team member a first warning</a:t>
          </a:r>
        </a:p>
      </dsp:txBody>
      <dsp:txXfrm>
        <a:off x="0" y="2018848"/>
        <a:ext cx="6281873" cy="403641"/>
      </dsp:txXfrm>
    </dsp:sp>
    <dsp:sp modelId="{4F0B0F59-FCF4-461E-82AF-3AEA82ED5F98}">
      <dsp:nvSpPr>
        <dsp:cNvPr id="0" name=""/>
        <dsp:cNvSpPr/>
      </dsp:nvSpPr>
      <dsp:spPr>
        <a:xfrm>
          <a:off x="0" y="2422490"/>
          <a:ext cx="6281873" cy="0"/>
        </a:xfrm>
        <a:prstGeom prst="line">
          <a:avLst/>
        </a:prstGeom>
        <a:solidFill>
          <a:schemeClr val="accent3">
            <a:hueOff val="592597"/>
            <a:satOff val="40821"/>
            <a:lumOff val="-21371"/>
            <a:alphaOff val="0"/>
          </a:schemeClr>
        </a:solidFill>
        <a:ln w="15875" cap="flat" cmpd="sng" algn="ctr">
          <a:solidFill>
            <a:schemeClr val="accent3">
              <a:hueOff val="592597"/>
              <a:satOff val="40821"/>
              <a:lumOff val="-213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A144B-2B09-44E0-B32F-CD86456E03C4}">
      <dsp:nvSpPr>
        <dsp:cNvPr id="0" name=""/>
        <dsp:cNvSpPr/>
      </dsp:nvSpPr>
      <dsp:spPr>
        <a:xfrm>
          <a:off x="0" y="2422490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Second warning!</a:t>
          </a:r>
        </a:p>
      </dsp:txBody>
      <dsp:txXfrm>
        <a:off x="0" y="2422490"/>
        <a:ext cx="6281873" cy="403641"/>
      </dsp:txXfrm>
    </dsp:sp>
    <dsp:sp modelId="{353D60FD-DE4A-445B-B187-CE94709E1AE4}">
      <dsp:nvSpPr>
        <dsp:cNvPr id="0" name=""/>
        <dsp:cNvSpPr/>
      </dsp:nvSpPr>
      <dsp:spPr>
        <a:xfrm>
          <a:off x="0" y="2826131"/>
          <a:ext cx="6281873" cy="0"/>
        </a:xfrm>
        <a:prstGeom prst="line">
          <a:avLst/>
        </a:prstGeom>
        <a:solidFill>
          <a:schemeClr val="accent3">
            <a:hueOff val="691363"/>
            <a:satOff val="47624"/>
            <a:lumOff val="-24933"/>
            <a:alphaOff val="0"/>
          </a:schemeClr>
        </a:solidFill>
        <a:ln w="15875" cap="flat" cmpd="sng" algn="ctr">
          <a:solidFill>
            <a:schemeClr val="accent3">
              <a:hueOff val="691363"/>
              <a:satOff val="47624"/>
              <a:lumOff val="-249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37163-A2BE-4BA4-93E9-ECC7532B3ACE}">
      <dsp:nvSpPr>
        <dsp:cNvPr id="0" name=""/>
        <dsp:cNvSpPr/>
      </dsp:nvSpPr>
      <dsp:spPr>
        <a:xfrm>
          <a:off x="0" y="2826131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Scheduling a meeting</a:t>
          </a:r>
        </a:p>
      </dsp:txBody>
      <dsp:txXfrm>
        <a:off x="0" y="2826131"/>
        <a:ext cx="6281873" cy="403641"/>
      </dsp:txXfrm>
    </dsp:sp>
    <dsp:sp modelId="{FA555677-6680-4F89-91D9-38EC0575DB76}">
      <dsp:nvSpPr>
        <dsp:cNvPr id="0" name=""/>
        <dsp:cNvSpPr/>
      </dsp:nvSpPr>
      <dsp:spPr>
        <a:xfrm>
          <a:off x="0" y="3229773"/>
          <a:ext cx="6281873" cy="0"/>
        </a:xfrm>
        <a:prstGeom prst="line">
          <a:avLst/>
        </a:prstGeom>
        <a:solidFill>
          <a:schemeClr val="accent3">
            <a:hueOff val="790129"/>
            <a:satOff val="54428"/>
            <a:lumOff val="-28495"/>
            <a:alphaOff val="0"/>
          </a:schemeClr>
        </a:solidFill>
        <a:ln w="15875" cap="flat" cmpd="sng" algn="ctr">
          <a:solidFill>
            <a:schemeClr val="accent3">
              <a:hueOff val="790129"/>
              <a:satOff val="54428"/>
              <a:lumOff val="-28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F9043-EED8-4FA3-B875-E8E60A5DDCE4}">
      <dsp:nvSpPr>
        <dsp:cNvPr id="0" name=""/>
        <dsp:cNvSpPr/>
      </dsp:nvSpPr>
      <dsp:spPr>
        <a:xfrm>
          <a:off x="0" y="3229773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Drafting a proposal for your innovation project</a:t>
          </a:r>
        </a:p>
      </dsp:txBody>
      <dsp:txXfrm>
        <a:off x="0" y="3229773"/>
        <a:ext cx="6281873" cy="403641"/>
      </dsp:txXfrm>
    </dsp:sp>
    <dsp:sp modelId="{C0572ECF-76A9-44DD-8FD6-FF89F7384AEC}">
      <dsp:nvSpPr>
        <dsp:cNvPr id="0" name=""/>
        <dsp:cNvSpPr/>
      </dsp:nvSpPr>
      <dsp:spPr>
        <a:xfrm>
          <a:off x="0" y="3633414"/>
          <a:ext cx="6281873" cy="0"/>
        </a:xfrm>
        <a:prstGeom prst="line">
          <a:avLst/>
        </a:prstGeom>
        <a:solidFill>
          <a:schemeClr val="accent3">
            <a:hueOff val="888895"/>
            <a:satOff val="61231"/>
            <a:lumOff val="-32057"/>
            <a:alphaOff val="0"/>
          </a:schemeClr>
        </a:solidFill>
        <a:ln w="15875" cap="flat" cmpd="sng" algn="ctr">
          <a:solidFill>
            <a:schemeClr val="accent3">
              <a:hueOff val="888895"/>
              <a:satOff val="61231"/>
              <a:lumOff val="-32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D9DE-4754-461D-AA29-51AA962876CD}">
      <dsp:nvSpPr>
        <dsp:cNvPr id="0" name=""/>
        <dsp:cNvSpPr/>
      </dsp:nvSpPr>
      <dsp:spPr>
        <a:xfrm>
          <a:off x="0" y="3633414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Requesting resources</a:t>
          </a:r>
        </a:p>
      </dsp:txBody>
      <dsp:txXfrm>
        <a:off x="0" y="3633414"/>
        <a:ext cx="6281873" cy="403641"/>
      </dsp:txXfrm>
    </dsp:sp>
    <dsp:sp modelId="{4846554E-35CD-4ED2-A53F-3B9E29A856F1}">
      <dsp:nvSpPr>
        <dsp:cNvPr id="0" name=""/>
        <dsp:cNvSpPr/>
      </dsp:nvSpPr>
      <dsp:spPr>
        <a:xfrm>
          <a:off x="0" y="4037056"/>
          <a:ext cx="6281873" cy="0"/>
        </a:xfrm>
        <a:prstGeom prst="line">
          <a:avLst/>
        </a:prstGeom>
        <a:solidFill>
          <a:schemeClr val="accent3">
            <a:hueOff val="987661"/>
            <a:satOff val="68035"/>
            <a:lumOff val="-35619"/>
            <a:alphaOff val="0"/>
          </a:schemeClr>
        </a:solidFill>
        <a:ln w="15875" cap="flat" cmpd="sng" algn="ctr">
          <a:solidFill>
            <a:schemeClr val="accent3">
              <a:hueOff val="987661"/>
              <a:satOff val="68035"/>
              <a:lumOff val="-356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9ADC5-52C1-42F3-AF1C-479A67A363C3}">
      <dsp:nvSpPr>
        <dsp:cNvPr id="0" name=""/>
        <dsp:cNvSpPr/>
      </dsp:nvSpPr>
      <dsp:spPr>
        <a:xfrm>
          <a:off x="0" y="4037056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Root cause analysis</a:t>
          </a:r>
        </a:p>
      </dsp:txBody>
      <dsp:txXfrm>
        <a:off x="0" y="4037056"/>
        <a:ext cx="6281873" cy="403641"/>
      </dsp:txXfrm>
    </dsp:sp>
    <dsp:sp modelId="{7D59A16E-EA97-42A6-9B74-53CD8E8A51F2}">
      <dsp:nvSpPr>
        <dsp:cNvPr id="0" name=""/>
        <dsp:cNvSpPr/>
      </dsp:nvSpPr>
      <dsp:spPr>
        <a:xfrm>
          <a:off x="0" y="4440698"/>
          <a:ext cx="6281873" cy="0"/>
        </a:xfrm>
        <a:prstGeom prst="line">
          <a:avLst/>
        </a:prstGeom>
        <a:solidFill>
          <a:schemeClr val="accent3">
            <a:hueOff val="1086427"/>
            <a:satOff val="74838"/>
            <a:lumOff val="-39181"/>
            <a:alphaOff val="0"/>
          </a:schemeClr>
        </a:solidFill>
        <a:ln w="15875" cap="flat" cmpd="sng" algn="ctr">
          <a:solidFill>
            <a:schemeClr val="accent3">
              <a:hueOff val="1086427"/>
              <a:satOff val="74838"/>
              <a:lumOff val="-391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2C967-BE14-40DA-AA3E-26FDAC6EFE63}">
      <dsp:nvSpPr>
        <dsp:cNvPr id="0" name=""/>
        <dsp:cNvSpPr/>
      </dsp:nvSpPr>
      <dsp:spPr>
        <a:xfrm>
          <a:off x="0" y="4440698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Sending an email requesting a clarification on an assignment</a:t>
          </a:r>
        </a:p>
      </dsp:txBody>
      <dsp:txXfrm>
        <a:off x="0" y="4440698"/>
        <a:ext cx="6281873" cy="403641"/>
      </dsp:txXfrm>
    </dsp:sp>
    <dsp:sp modelId="{5E6AD5DE-5067-4D9E-8E86-2BAC76E49B45}">
      <dsp:nvSpPr>
        <dsp:cNvPr id="0" name=""/>
        <dsp:cNvSpPr/>
      </dsp:nvSpPr>
      <dsp:spPr>
        <a:xfrm>
          <a:off x="0" y="4844339"/>
          <a:ext cx="6281873" cy="0"/>
        </a:xfrm>
        <a:prstGeom prst="line">
          <a:avLst/>
        </a:prstGeom>
        <a:solidFill>
          <a:schemeClr val="accent3">
            <a:hueOff val="1185193"/>
            <a:satOff val="81642"/>
            <a:lumOff val="-42743"/>
            <a:alphaOff val="0"/>
          </a:schemeClr>
        </a:solidFill>
        <a:ln w="15875" cap="flat" cmpd="sng" algn="ctr">
          <a:solidFill>
            <a:schemeClr val="accent3">
              <a:hueOff val="1185193"/>
              <a:satOff val="81642"/>
              <a:lumOff val="-427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11259-E30C-4D5D-974F-61CB4436C04A}">
      <dsp:nvSpPr>
        <dsp:cNvPr id="0" name=""/>
        <dsp:cNvSpPr/>
      </dsp:nvSpPr>
      <dsp:spPr>
        <a:xfrm>
          <a:off x="0" y="4844339"/>
          <a:ext cx="6281873" cy="40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Holding an end of semester party!</a:t>
          </a:r>
        </a:p>
      </dsp:txBody>
      <dsp:txXfrm>
        <a:off x="0" y="4844339"/>
        <a:ext cx="6281873" cy="403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113F5-8C1B-4A2F-93E5-2F5F7E684D2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FBFCB-E355-4B0C-9F27-DD0A2EBE9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00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is conveying a clear unambiguous message the most important skill?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FBFCB-E355-4B0C-9F27-DD0A2EBE9F3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563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one message that has been repeating for the part few weeks, it is the need to understand your customer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FBFCB-E355-4B0C-9F27-DD0A2EBE9F3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25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cannot stress enough that empathy is not a buzzword for total agreement beyond any reason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FBFCB-E355-4B0C-9F27-DD0A2EBE9F3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71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how you already know how to detect sarcasm</a:t>
            </a:r>
          </a:p>
          <a:p>
            <a:r>
              <a:rPr lang="en-US" dirty="0"/>
              <a:t>Also, a good idea is to check for confirmation!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FBFCB-E355-4B0C-9F27-DD0A2EBE9F3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38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you listen, and understand</a:t>
            </a:r>
            <a:r>
              <a:rPr lang="en-CA" dirty="0"/>
              <a:t>, your counterpart, you should then be in a position to know what to say.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Who your audience members are, what they want.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Your direction better be in line with theirs.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FBFCB-E355-4B0C-9F27-DD0A2EBE9F3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012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want to communicate a decision and update plans</a:t>
            </a:r>
            <a:r>
              <a:rPr lang="en-CA" dirty="0"/>
              <a:t>, you need to determine who needs to know what. Example, your instructor is a stakeholder, your teammates are stakeholders. Each stakeholder group has a different communication channel. I don’t want you to send me </a:t>
            </a:r>
            <a:r>
              <a:rPr lang="en-CA" dirty="0" err="1"/>
              <a:t>whatsapp</a:t>
            </a:r>
            <a:r>
              <a:rPr lang="en-CA" dirty="0"/>
              <a:t> messages in the middle of the night!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FBFCB-E355-4B0C-9F27-DD0A2EBE9F3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971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Communication is a risk, and a stakeholder requirement, and a toll to integrate your work. This is why PM tools sell so well!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FBFCB-E355-4B0C-9F27-DD0A2EBE9F3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6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Stick to the time limit</a:t>
            </a:r>
          </a:p>
          <a:p>
            <a:r>
              <a:rPr lang="en-US" dirty="0"/>
              <a:t>Stick to the agenda!!!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FBFCB-E355-4B0C-9F27-DD0A2EBE9F3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01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21DE00-A2A6-4AC1-86CD-D784A7121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16" y="1263404"/>
            <a:ext cx="8239252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tx1"/>
                </a:solidFill>
              </a:rPr>
              <a:t>Lecture 5</a:t>
            </a:r>
            <a:endParaRPr lang="en-CA" sz="7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E3CB0-5878-4D86-B373-131CD5A81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716" y="4560432"/>
            <a:ext cx="8239253" cy="12281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Communication Techniques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05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E90C9789-8898-4FEC-BED9-27A7D6375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9153D07-52E5-4D47-B7D3-59D3AE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027BE9E0-BC0A-4047-A9F3-FEE382941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28516BE5-9FF5-4AEB-A961-87CAA86D7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CD9AC01B-ED21-4897-8502-6C9F3C837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802488C1-A326-4736-9090-A782CE18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A19BF381-8A69-4838-985C-B6A75AB9E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6174A2B7-42B9-4604-ADB8-C0390ABD5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85597E73-3E99-4AA6-95B7-CCC34064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3EC32C20-5ED7-4B71-84A2-33F1928DE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CEB02A33-615B-47C2-A3A1-79CEFCE3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A817D172-34FE-44A0-8FE7-2DE53F95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015DF00F-1666-4048-817A-9598EB324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2CC138E0-9CAE-42D1-AEC0-4905ABBAF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84BD67A0-AD60-4697-9B64-60CD44B22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F80EDFB0-2145-435B-90B7-DA5F2B635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A4E59382-4DEE-4AC7-8446-2416D176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55D26D19-6E95-4DBB-9C93-34AF9AD16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E5A8A25-AF2F-45A2-8C83-777501F6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5165BC0D-45A1-45A5-AAC9-6EEC27CF7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4F1DD539-EB18-4BEC-BF0D-106B762AE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DCF92AC3-D499-410B-8259-D941AA09C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8" r="-1" b="10109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11F8D4F-0F0F-4E68-80C6-05F8FC8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C88A4A2-49A3-4B71-89F7-FBB6CDFE3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39">
              <a:extLst>
                <a:ext uri="{FF2B5EF4-FFF2-40B4-BE49-F238E27FC236}">
                  <a16:creationId xmlns:a16="http://schemas.microsoft.com/office/drawing/2014/main" id="{D9655F80-B020-45DF-8854-E66FE5CE8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F147E35-2CC4-4188-845B-72F2A29C8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891748-A6D6-4093-87D7-3781451D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If you prefer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95A3-A07B-4115-8035-B314A14C1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FFFEFF"/>
                </a:solidFill>
              </a:rPr>
              <a:t>How do you keep a record?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FFFEFF"/>
                </a:solidFill>
              </a:rPr>
              <a:t>What do you use as a voice medium?</a:t>
            </a:r>
          </a:p>
        </p:txBody>
      </p:sp>
    </p:spTree>
    <p:extLst>
      <p:ext uri="{BB962C8B-B14F-4D97-AF65-F5344CB8AC3E}">
        <p14:creationId xmlns:p14="http://schemas.microsoft.com/office/powerpoint/2010/main" val="264611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E90C9789-8898-4FEC-BED9-27A7D6375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9153D07-52E5-4D47-B7D3-59D3AE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027BE9E0-BC0A-4047-A9F3-FEE382941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28516BE5-9FF5-4AEB-A961-87CAA86D7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CD9AC01B-ED21-4897-8502-6C9F3C837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802488C1-A326-4736-9090-A782CE18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A19BF381-8A69-4838-985C-B6A75AB9E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6174A2B7-42B9-4604-ADB8-C0390ABD5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85597E73-3E99-4AA6-95B7-CCC34064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3EC32C20-5ED7-4B71-84A2-33F1928DE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CEB02A33-615B-47C2-A3A1-79CEFCE3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A817D172-34FE-44A0-8FE7-2DE53F95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015DF00F-1666-4048-817A-9598EB324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2CC138E0-9CAE-42D1-AEC0-4905ABBAF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84BD67A0-AD60-4697-9B64-60CD44B22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F80EDFB0-2145-435B-90B7-DA5F2B635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A4E59382-4DEE-4AC7-8446-2416D176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55D26D19-6E95-4DBB-9C93-34AF9AD16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E5A8A25-AF2F-45A2-8C83-777501F6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5165BC0D-45A1-45A5-AAC9-6EEC27CF7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4F1DD539-EB18-4BEC-BF0D-106B762AE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DCF92AC3-D499-410B-8259-D941AA09C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8" r="-1" b="10109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11F8D4F-0F0F-4E68-80C6-05F8FC8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C88A4A2-49A3-4B71-89F7-FBB6CDFE3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39">
              <a:extLst>
                <a:ext uri="{FF2B5EF4-FFF2-40B4-BE49-F238E27FC236}">
                  <a16:creationId xmlns:a16="http://schemas.microsoft.com/office/drawing/2014/main" id="{D9655F80-B020-45DF-8854-E66FE5CE8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F147E35-2CC4-4188-845B-72F2A29C8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891748-A6D6-4093-87D7-3781451D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If you prefer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95A3-A07B-4115-8035-B314A14C1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 err="1">
                <a:solidFill>
                  <a:srgbClr val="FFFEFF"/>
                </a:solidFill>
              </a:rPr>
              <a:t>Whatsapp</a:t>
            </a:r>
            <a:r>
              <a:rPr lang="en-US" dirty="0">
                <a:solidFill>
                  <a:srgbClr val="FFFEFF"/>
                </a:solidFill>
              </a:rPr>
              <a:t>? Email? The written word?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FFFEFF"/>
                </a:solidFill>
              </a:rPr>
              <a:t>How do you form your ideas and sentences?</a:t>
            </a:r>
          </a:p>
        </p:txBody>
      </p:sp>
    </p:spTree>
    <p:extLst>
      <p:ext uri="{BB962C8B-B14F-4D97-AF65-F5344CB8AC3E}">
        <p14:creationId xmlns:p14="http://schemas.microsoft.com/office/powerpoint/2010/main" val="130660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E90C9789-8898-4FEC-BED9-27A7D6375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9153D07-52E5-4D47-B7D3-59D3AE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027BE9E0-BC0A-4047-A9F3-FEE382941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28516BE5-9FF5-4AEB-A961-87CAA86D7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CD9AC01B-ED21-4897-8502-6C9F3C837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802488C1-A326-4736-9090-A782CE18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A19BF381-8A69-4838-985C-B6A75AB9E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6174A2B7-42B9-4604-ADB8-C0390ABD5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85597E73-3E99-4AA6-95B7-CCC34064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3EC32C20-5ED7-4B71-84A2-33F1928DE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CEB02A33-615B-47C2-A3A1-79CEFCE3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A817D172-34FE-44A0-8FE7-2DE53F95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015DF00F-1666-4048-817A-9598EB324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2CC138E0-9CAE-42D1-AEC0-4905ABBAF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84BD67A0-AD60-4697-9B64-60CD44B22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F80EDFB0-2145-435B-90B7-DA5F2B635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A4E59382-4DEE-4AC7-8446-2416D176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55D26D19-6E95-4DBB-9C93-34AF9AD16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E5A8A25-AF2F-45A2-8C83-777501F6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5165BC0D-45A1-45A5-AAC9-6EEC27CF7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4F1DD539-EB18-4BEC-BF0D-106B762AE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DCF92AC3-D499-410B-8259-D941AA09C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8" r="-1" b="10109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11F8D4F-0F0F-4E68-80C6-05F8FC8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C88A4A2-49A3-4B71-89F7-FBB6CDFE3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39">
              <a:extLst>
                <a:ext uri="{FF2B5EF4-FFF2-40B4-BE49-F238E27FC236}">
                  <a16:creationId xmlns:a16="http://schemas.microsoft.com/office/drawing/2014/main" id="{D9655F80-B020-45DF-8854-E66FE5CE8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F147E35-2CC4-4188-845B-72F2A29C8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891748-A6D6-4093-87D7-3781451D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Does the entire team agree?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95A3-A07B-4115-8035-B314A14C1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FFFEFF"/>
                </a:solidFill>
              </a:rPr>
              <a:t>Sometimes you need to adapt your communication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128266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4AC622-CA55-44DB-85F1-E11BA263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Planning communication</a:t>
            </a:r>
            <a:endParaRPr lang="en-CA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 descr="Identify stakeholders&#10;Determine the best manner of communication&#10;Consider cultural differences&#10;Determine how many channels you need, and have&#10;">
            <a:extLst>
              <a:ext uri="{FF2B5EF4-FFF2-40B4-BE49-F238E27FC236}">
                <a16:creationId xmlns:a16="http://schemas.microsoft.com/office/drawing/2014/main" id="{FB1D17A6-AA5B-4415-9387-18BEE64CA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098949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589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139EE-4641-48E7-87F6-D52D5F70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760830"/>
            <a:ext cx="6884244" cy="5336340"/>
          </a:xfrm>
        </p:spPr>
        <p:txBody>
          <a:bodyPr vert="horz" lIns="228600" tIns="228600" rIns="228600" bIns="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5D03-D435-4D81-B2E0-E01DC5635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688" y="760830"/>
            <a:ext cx="3065591" cy="5336340"/>
          </a:xfrm>
        </p:spPr>
        <p:txBody>
          <a:bodyPr vert="horz" lIns="91440" tIns="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The first and foremost reason for a project to fail is a breakdown in communication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3249-A6B0-4F83-8D5E-669CB83C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700"/>
              <a:t>What types of communication do you rely in a project?</a:t>
            </a:r>
            <a:endParaRPr lang="en-CA" sz="3700"/>
          </a:p>
        </p:txBody>
      </p:sp>
      <p:graphicFrame>
        <p:nvGraphicFramePr>
          <p:cNvPr id="4" name="Content Placeholder 3" descr="&#10; Formal Verbal&#10;&#10; Formal Written&#10; &#10; Informal Verbal&#10; &#10; Informal Written&#10;">
            <a:extLst>
              <a:ext uri="{FF2B5EF4-FFF2-40B4-BE49-F238E27FC236}">
                <a16:creationId xmlns:a16="http://schemas.microsoft.com/office/drawing/2014/main" id="{449232E3-5810-40AB-B0A1-AF7A2A013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626148"/>
              </p:ext>
            </p:extLst>
          </p:nvPr>
        </p:nvGraphicFramePr>
        <p:xfrm>
          <a:off x="5440363" y="1125538"/>
          <a:ext cx="5638800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23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13A4-28B1-49EC-9B28-43F00A33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 up and decide which type of communication is most appropriate</a:t>
            </a:r>
            <a:endParaRPr lang="en-CA" dirty="0"/>
          </a:p>
        </p:txBody>
      </p:sp>
      <p:graphicFrame>
        <p:nvGraphicFramePr>
          <p:cNvPr id="5" name="Content Placeholder 2" descr="Updating your project status&#10;Presenting to management&#10;Solving a complex problem&#10;Minuting a phone conversation&#10;Making changes to a project plan&#10;Giving an underperforming team member a first warning&#10;Second warning!&#10;Scheduling a meeting&#10;Clarifying a project related task&#10;Requesting resources&#10;Root cause analysis&#10;Requesting a clarification on an assignment&#10;Holding an end of semester party!&#10;">
            <a:extLst>
              <a:ext uri="{FF2B5EF4-FFF2-40B4-BE49-F238E27FC236}">
                <a16:creationId xmlns:a16="http://schemas.microsoft.com/office/drawing/2014/main" id="{69239DA0-1B78-4F72-AE33-7872AD570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847845"/>
              </p:ext>
            </p:extLst>
          </p:nvPr>
        </p:nvGraphicFramePr>
        <p:xfrm>
          <a:off x="5118447" y="803186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221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7" name="Group 3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78" name="Rectangle 3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3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0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58C0FC-DD8F-4074-BD33-E9EA4CF5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8" y="94558"/>
            <a:ext cx="2166636" cy="865963"/>
          </a:xfrm>
        </p:spPr>
        <p:txBody>
          <a:bodyPr>
            <a:normAutofit fontScale="90000"/>
          </a:bodyPr>
          <a:lstStyle/>
          <a:p>
            <a:r>
              <a:rPr lang="en-CA" dirty="0"/>
              <a:t>Answers:</a:t>
            </a:r>
          </a:p>
        </p:txBody>
      </p:sp>
      <p:graphicFrame>
        <p:nvGraphicFramePr>
          <p:cNvPr id="82" name="Content Placeholder 2" descr="Formal written&#10;Formal verbal&#10;Formal written&#10;Informal written&#10;Formal written&#10;Informal verbal&#10;Formal written&#10;Informal written&#10;Formal written&#10;Formal written&#10;Informal verbal&#10;Informal written&#10;Informal verbal&#10;">
            <a:extLst>
              <a:ext uri="{FF2B5EF4-FFF2-40B4-BE49-F238E27FC236}">
                <a16:creationId xmlns:a16="http://schemas.microsoft.com/office/drawing/2014/main" id="{A16F2AC5-D224-4FB3-AE19-473E2F2D38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51168"/>
              </p:ext>
            </p:extLst>
          </p:nvPr>
        </p:nvGraphicFramePr>
        <p:xfrm>
          <a:off x="1686560" y="803186"/>
          <a:ext cx="2471768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2" descr="Updating your project status&#10;Presenting to management&#10;Solving a complex problem&#10;Minuting a phone conversation&#10;Making changes to a project plan&#10;Giving an underperforming team member a first warning&#10;Second warning!&#10;Scheduling a meeting&#10;Drafting a proposal for your innovation project&#10;Requesting resources&#10;Root cause analysis&#10;Sending an email requesting a clarification on an assignment&#10;Holding an end of semester party!&#10;">
            <a:extLst>
              <a:ext uri="{FF2B5EF4-FFF2-40B4-BE49-F238E27FC236}">
                <a16:creationId xmlns:a16="http://schemas.microsoft.com/office/drawing/2014/main" id="{69239DA0-1B78-4F72-AE33-7872AD570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669684"/>
              </p:ext>
            </p:extLst>
          </p:nvPr>
        </p:nvGraphicFramePr>
        <p:xfrm>
          <a:off x="4234527" y="803186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3" name="Content Placeholder 2">
            <a:extLst>
              <a:ext uri="{FF2B5EF4-FFF2-40B4-BE49-F238E27FC236}">
                <a16:creationId xmlns:a16="http://schemas.microsoft.com/office/drawing/2014/main" id="{C0AB6DCB-7C02-4E00-A988-FD7CA1166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921528"/>
              </p:ext>
            </p:extLst>
          </p:nvPr>
        </p:nvGraphicFramePr>
        <p:xfrm>
          <a:off x="4231605" y="804689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4" name="Content Placeholder 2">
            <a:extLst>
              <a:ext uri="{FF2B5EF4-FFF2-40B4-BE49-F238E27FC236}">
                <a16:creationId xmlns:a16="http://schemas.microsoft.com/office/drawing/2014/main" id="{6E42BF07-FFD0-40C6-89B8-8124D5A3E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800033"/>
              </p:ext>
            </p:extLst>
          </p:nvPr>
        </p:nvGraphicFramePr>
        <p:xfrm>
          <a:off x="1683638" y="804689"/>
          <a:ext cx="2471768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13333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43289" y="5765461"/>
            <a:ext cx="305423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4689" y="4821173"/>
            <a:ext cx="8302622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62971-A8F4-4715-BE37-09B65A9E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4911632"/>
            <a:ext cx="8134352" cy="771166"/>
          </a:xfrm>
        </p:spPr>
        <p:txBody>
          <a:bodyPr>
            <a:normAutofit/>
          </a:bodyPr>
          <a:lstStyle/>
          <a:p>
            <a:r>
              <a:rPr lang="en-US" sz="2400"/>
              <a:t>Methods of communication</a:t>
            </a:r>
            <a:endParaRPr lang="en-CA" sz="2400"/>
          </a:p>
        </p:txBody>
      </p:sp>
      <p:graphicFrame>
        <p:nvGraphicFramePr>
          <p:cNvPr id="5" name="Content Placeholder 2" descr="Interactive&#10; reciprocal group communication&#10;Push&#10; one-way announcement&#10;Pull&#10; placed in easy to retrieve location&#10;">
            <a:extLst>
              <a:ext uri="{FF2B5EF4-FFF2-40B4-BE49-F238E27FC236}">
                <a16:creationId xmlns:a16="http://schemas.microsoft.com/office/drawing/2014/main" id="{A70525A5-F063-4649-BFBC-9EC00DE40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880480"/>
              </p:ext>
            </p:extLst>
          </p:nvPr>
        </p:nvGraphicFramePr>
        <p:xfrm>
          <a:off x="804672" y="803186"/>
          <a:ext cx="10579607" cy="370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61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A6DA-BF3A-4D77-85E8-FB60B292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9C45F-EECA-4226-B3E8-FDD28791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worst</a:t>
            </a:r>
            <a:r>
              <a:rPr lang="en-US" dirty="0"/>
              <a:t>, and </a:t>
            </a:r>
            <a:r>
              <a:rPr lang="en-US" b="1" dirty="0"/>
              <a:t>most vital </a:t>
            </a:r>
            <a:r>
              <a:rPr lang="en-US" dirty="0"/>
              <a:t>form of communication</a:t>
            </a:r>
          </a:p>
          <a:p>
            <a:r>
              <a:rPr lang="en-US" dirty="0"/>
              <a:t>If managed with a set of rules, meetings add value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846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FF0DA3-4DB1-4ABE-AB76-9830CE74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l"/>
            <a:r>
              <a:rPr lang="en-US"/>
              <a:t>Pop quiz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6E8547CE-4EA6-4F41-B70C-F872EBA3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943" y="671951"/>
            <a:ext cx="3359108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B6A6-9F39-4673-AC6C-E3077D68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What is the most important skill in communication?</a:t>
            </a:r>
          </a:p>
        </p:txBody>
      </p:sp>
    </p:spTree>
    <p:extLst>
      <p:ext uri="{BB962C8B-B14F-4D97-AF65-F5344CB8AC3E}">
        <p14:creationId xmlns:p14="http://schemas.microsoft.com/office/powerpoint/2010/main" val="112676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D8F646-7F73-4435-9D3A-5FC8DEE9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477651"/>
            <a:ext cx="3756774" cy="4575659"/>
          </a:xfrm>
        </p:spPr>
        <p:txBody>
          <a:bodyPr anchor="t">
            <a:normAutofit/>
          </a:bodyPr>
          <a:lstStyle/>
          <a:p>
            <a:pPr algn="l"/>
            <a:r>
              <a:rPr lang="en-US" sz="5400">
                <a:solidFill>
                  <a:schemeClr val="accent1"/>
                </a:solidFill>
              </a:rPr>
              <a:t>Rules of meetings</a:t>
            </a:r>
            <a:endParaRPr lang="en-CA" sz="5400">
              <a:solidFill>
                <a:schemeClr val="accent1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35F2A708-01EA-469F-96DD-1A6BFBD7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764" y="1477651"/>
            <a:ext cx="6160555" cy="4575660"/>
          </a:xfrm>
        </p:spPr>
        <p:txBody>
          <a:bodyPr anchor="t">
            <a:normAutofit/>
          </a:bodyPr>
          <a:lstStyle/>
          <a:p>
            <a:r>
              <a:rPr lang="en-US" dirty="0"/>
              <a:t>Set a time limit</a:t>
            </a:r>
          </a:p>
          <a:p>
            <a:r>
              <a:rPr lang="en-US" dirty="0"/>
              <a:t>Meet regularly</a:t>
            </a:r>
            <a:endParaRPr lang="en-CA" dirty="0"/>
          </a:p>
          <a:p>
            <a:r>
              <a:rPr lang="en-US" dirty="0"/>
              <a:t>Schedule regular meetings in advance</a:t>
            </a:r>
          </a:p>
          <a:p>
            <a:r>
              <a:rPr lang="en-US" dirty="0"/>
              <a:t>Make sure there is a purpose</a:t>
            </a:r>
          </a:p>
          <a:p>
            <a:r>
              <a:rPr lang="en-US" dirty="0"/>
              <a:t>Involve the team in creating an agenda</a:t>
            </a:r>
          </a:p>
          <a:p>
            <a:r>
              <a:rPr lang="en-US" dirty="0"/>
              <a:t>Invite the right people</a:t>
            </a:r>
          </a:p>
          <a:p>
            <a:r>
              <a:rPr lang="en-US" dirty="0"/>
              <a:t>Chair the meeting and maintain rules</a:t>
            </a:r>
          </a:p>
          <a:p>
            <a:r>
              <a:rPr lang="en-US" dirty="0"/>
              <a:t>Document and publish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7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DB2F-64D9-43D5-B611-DB5E66BF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traits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9267-7211-4AB2-A21C-4A770E07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clear unambiguous message</a:t>
            </a:r>
          </a:p>
          <a:p>
            <a:r>
              <a:rPr lang="en-CA" dirty="0"/>
              <a:t>What is clarity?</a:t>
            </a:r>
          </a:p>
          <a:p>
            <a:r>
              <a:rPr lang="en-CA" dirty="0"/>
              <a:t>What is unambiguity?</a:t>
            </a:r>
          </a:p>
        </p:txBody>
      </p:sp>
    </p:spTree>
    <p:extLst>
      <p:ext uri="{BB962C8B-B14F-4D97-AF65-F5344CB8AC3E}">
        <p14:creationId xmlns:p14="http://schemas.microsoft.com/office/powerpoint/2010/main" val="163167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029B82E-722D-45BB-B34F-D4423CBF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7980BB-894F-43B4-B764-9CE95DEF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D6D9E82D-9E8F-4365-8DD3-F87F575A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CD7CE6C-6D35-4CDB-8C9B-3749731FB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D897CC5-D9DC-4B84-8FEE-769DDB3ED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7F9F68E-05A6-4B4F-A9C4-99F56BA4D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FE459AB8-6C83-4017-AD7E-34DDCC29B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E35D375-D544-4AA6-B2C0-AECF72D6D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330D17F1-A1B0-40BD-8617-EE4D6750C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66F0F2E-CF96-4F3A-B20B-7A67FED93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A12D58E-271D-4783-99B0-2C1098B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F9B86422-0052-4CDC-906A-A0991A290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C6847113-CFAE-4362-A26F-0B1D18996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AD566C5-BF8B-4C51-82C6-4633CAE5B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156CA36-0366-443D-9A53-7806BDE20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854E694-6F0F-4143-B88B-DE4C9E02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5CBB851-7142-4AAB-8038-999CAB8CE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5560487F-527D-416F-A6A5-16BC6F62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1F3D29D7-04A7-4C39-ABC0-CCFFE39B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B11EF01-3B4E-41D2-9E08-0106F319A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9E2C3217-DC0B-4F91-9F62-A04CDEB2F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82168F6-A363-468E-930E-6B95A5453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466" r="27466"/>
          <a:stretch/>
        </p:blipFill>
        <p:spPr>
          <a:xfrm>
            <a:off x="20" y="227"/>
            <a:ext cx="4637303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2B7CF55-CC81-4559-9768-354C7462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55064" y="1186483"/>
            <a:ext cx="5941686" cy="4477933"/>
            <a:chOff x="807084" y="1186483"/>
            <a:chExt cx="5941686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DAF335-846C-48F5-A261-6D242B1ED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598CCBBA-616E-4339-A7DE-6168CEEE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FDCDAE4-2A39-4204-B094-CA4F1493D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5ACA9B-4359-4C04-BE7A-9FB6EAD5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394" y="2075504"/>
            <a:ext cx="5769989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Listen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1701-5F20-4FF7-BC6D-4BCF23386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396" y="3906266"/>
            <a:ext cx="5769988" cy="1322587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>
                <a:solidFill>
                  <a:srgbClr val="FFFEFF"/>
                </a:solidFill>
              </a:rPr>
              <a:t>The most vital skill is receiving a message</a:t>
            </a:r>
          </a:p>
        </p:txBody>
      </p:sp>
    </p:spTree>
    <p:extLst>
      <p:ext uri="{BB962C8B-B14F-4D97-AF65-F5344CB8AC3E}">
        <p14:creationId xmlns:p14="http://schemas.microsoft.com/office/powerpoint/2010/main" val="202175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6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8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43289" y="5765461"/>
            <a:ext cx="305423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4689" y="4821173"/>
            <a:ext cx="8302622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176B5-A6D7-45B5-94E3-F6FB47E1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4911632"/>
            <a:ext cx="8134352" cy="771166"/>
          </a:xfrm>
        </p:spPr>
        <p:txBody>
          <a:bodyPr>
            <a:normAutofit/>
          </a:bodyPr>
          <a:lstStyle/>
          <a:p>
            <a:r>
              <a:rPr lang="en-US" sz="2400" dirty="0"/>
              <a:t>How do you become a good listener? </a:t>
            </a:r>
            <a:endParaRPr lang="en-CA" sz="2400" dirty="0"/>
          </a:p>
        </p:txBody>
      </p:sp>
      <p:graphicFrame>
        <p:nvGraphicFramePr>
          <p:cNvPr id="4" name="Content Placeholder 3" descr="Ask questions&#10;Listen actively&#10;Consider other perspectives&#10;">
            <a:extLst>
              <a:ext uri="{FF2B5EF4-FFF2-40B4-BE49-F238E27FC236}">
                <a16:creationId xmlns:a16="http://schemas.microsoft.com/office/drawing/2014/main" id="{7DA0C03B-3D29-41F5-BEC2-71F81C341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383034"/>
              </p:ext>
            </p:extLst>
          </p:nvPr>
        </p:nvGraphicFramePr>
        <p:xfrm>
          <a:off x="804672" y="803186"/>
          <a:ext cx="10579607" cy="370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71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51D313-8BA8-4AEC-A22F-95DE490F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dos and don’ts</a:t>
            </a:r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 descr="Always&#10; Hear the message from start to finish&#10; Take an attitude of empathy&#10;Never&#10; Interrupt&#10; Offer advice&#10; Counter&#10; Involve your own logic&#10;">
            <a:extLst>
              <a:ext uri="{FF2B5EF4-FFF2-40B4-BE49-F238E27FC236}">
                <a16:creationId xmlns:a16="http://schemas.microsoft.com/office/drawing/2014/main" id="{891125EF-8D09-480F-96ED-186A847276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13066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50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B770-F9C1-42C0-86C7-859BCE2C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Besides words, you need to look out for…</a:t>
            </a:r>
            <a:endParaRPr lang="en-CA" dirty="0"/>
          </a:p>
        </p:txBody>
      </p:sp>
      <p:graphicFrame>
        <p:nvGraphicFramePr>
          <p:cNvPr id="5" name="Content Placeholder 2" descr="Body language&#10;Tone of voice&#10;Facial expressions&#10;">
            <a:extLst>
              <a:ext uri="{FF2B5EF4-FFF2-40B4-BE49-F238E27FC236}">
                <a16:creationId xmlns:a16="http://schemas.microsoft.com/office/drawing/2014/main" id="{1C5DA355-BE4C-4CE7-979A-48D62369F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161560"/>
              </p:ext>
            </p:extLst>
          </p:nvPr>
        </p:nvGraphicFramePr>
        <p:xfrm>
          <a:off x="5118447" y="803186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341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8B746-04EC-484E-9C62-A1B4FF31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Next up, you.</a:t>
            </a:r>
            <a:endParaRPr lang="en-CA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 descr="Form your message&#10; Consider your audience&#10; Think of how you can motivate them&#10; Show them your direction&#10;Convey your message&#10; Engage with them&#10; Ask them questions&#10; Give them the floor&#10; Use images&#10;">
            <a:extLst>
              <a:ext uri="{FF2B5EF4-FFF2-40B4-BE49-F238E27FC236}">
                <a16:creationId xmlns:a16="http://schemas.microsoft.com/office/drawing/2014/main" id="{06FD2CDE-C553-4BB5-9C0C-06371EAC5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371598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869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E90C9789-8898-4FEC-BED9-27A7D6375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9153D07-52E5-4D47-B7D3-59D3AE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027BE9E0-BC0A-4047-A9F3-FEE382941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28516BE5-9FF5-4AEB-A961-87CAA86D7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CD9AC01B-ED21-4897-8502-6C9F3C837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802488C1-A326-4736-9090-A782CE18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A19BF381-8A69-4838-985C-B6A75AB9E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6174A2B7-42B9-4604-ADB8-C0390ABD5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85597E73-3E99-4AA6-95B7-CCC34064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3EC32C20-5ED7-4B71-84A2-33F1928DE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CEB02A33-615B-47C2-A3A1-79CEFCE3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A817D172-34FE-44A0-8FE7-2DE53F95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015DF00F-1666-4048-817A-9598EB324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2CC138E0-9CAE-42D1-AEC0-4905ABBAF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84BD67A0-AD60-4697-9B64-60CD44B22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F80EDFB0-2145-435B-90B7-DA5F2B635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A4E59382-4DEE-4AC7-8446-2416D176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55D26D19-6E95-4DBB-9C93-34AF9AD16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E5A8A25-AF2F-45A2-8C83-777501F6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5165BC0D-45A1-45A5-AAC9-6EEC27CF7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4F1DD539-EB18-4BEC-BF0D-106B762AE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DCF92AC3-D499-410B-8259-D941AA09C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8" r="-1" b="10109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11F8D4F-0F0F-4E68-80C6-05F8FC8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C88A4A2-49A3-4B71-89F7-FBB6CDFE3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39">
              <a:extLst>
                <a:ext uri="{FF2B5EF4-FFF2-40B4-BE49-F238E27FC236}">
                  <a16:creationId xmlns:a16="http://schemas.microsoft.com/office/drawing/2014/main" id="{D9655F80-B020-45DF-8854-E66FE5CE8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F147E35-2CC4-4188-845B-72F2A29C8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891748-A6D6-4093-87D7-3781451D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95A3-A07B-4115-8035-B314A14C1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>
                <a:solidFill>
                  <a:srgbClr val="FFFEFF"/>
                </a:solidFill>
              </a:rPr>
              <a:t>When communicating with team members, do you prefer voice, or text?</a:t>
            </a:r>
          </a:p>
        </p:txBody>
      </p:sp>
    </p:spTree>
    <p:extLst>
      <p:ext uri="{BB962C8B-B14F-4D97-AF65-F5344CB8AC3E}">
        <p14:creationId xmlns:p14="http://schemas.microsoft.com/office/powerpoint/2010/main" val="183275784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10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33473C"/>
      </a:accent1>
      <a:accent2>
        <a:srgbClr val="86A795"/>
      </a:accent2>
      <a:accent3>
        <a:srgbClr val="AEC4B8"/>
      </a:accent3>
      <a:accent4>
        <a:srgbClr val="029676"/>
      </a:accent4>
      <a:accent5>
        <a:srgbClr val="50771B"/>
      </a:accent5>
      <a:accent6>
        <a:srgbClr val="029676"/>
      </a:accent6>
      <a:hlink>
        <a:srgbClr val="6B9F25"/>
      </a:hlink>
      <a:folHlink>
        <a:srgbClr val="BA690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811</Words>
  <Application>Microsoft Office PowerPoint</Application>
  <PresentationFormat>Widescreen</PresentationFormat>
  <Paragraphs>167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Rockwell</vt:lpstr>
      <vt:lpstr>Wingdings</vt:lpstr>
      <vt:lpstr>Atlas</vt:lpstr>
      <vt:lpstr>Lecture 5</vt:lpstr>
      <vt:lpstr>Pop quiz</vt:lpstr>
      <vt:lpstr>Important traits</vt:lpstr>
      <vt:lpstr>Listen</vt:lpstr>
      <vt:lpstr>How do you become a good listener? </vt:lpstr>
      <vt:lpstr>The dos and don’ts</vt:lpstr>
      <vt:lpstr>Besides words, you need to look out for…</vt:lpstr>
      <vt:lpstr>Next up, you.</vt:lpstr>
      <vt:lpstr>Question</vt:lpstr>
      <vt:lpstr>If you prefer voice</vt:lpstr>
      <vt:lpstr>If you prefer text</vt:lpstr>
      <vt:lpstr>Does the entire team agree?</vt:lpstr>
      <vt:lpstr>Planning communication</vt:lpstr>
      <vt:lpstr>Why?</vt:lpstr>
      <vt:lpstr>What types of communication do you rely in a project?</vt:lpstr>
      <vt:lpstr>Split up and decide which type of communication is most appropriate</vt:lpstr>
      <vt:lpstr>Answers:</vt:lpstr>
      <vt:lpstr>Methods of communication</vt:lpstr>
      <vt:lpstr>Meetings</vt:lpstr>
      <vt:lpstr>Rules of meetings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H M</dc:creator>
  <cp:lastModifiedBy>H M</cp:lastModifiedBy>
  <cp:revision>27</cp:revision>
  <dcterms:created xsi:type="dcterms:W3CDTF">2020-09-24T18:19:03Z</dcterms:created>
  <dcterms:modified xsi:type="dcterms:W3CDTF">2021-10-04T01:12:56Z</dcterms:modified>
</cp:coreProperties>
</file>