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9" r:id="rId13"/>
    <p:sldId id="270" r:id="rId14"/>
    <p:sldId id="271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6" autoAdjust="0"/>
    <p:restoredTop sz="89578" autoAdjust="0"/>
  </p:normalViewPr>
  <p:slideViewPr>
    <p:cSldViewPr snapToGrid="0">
      <p:cViewPr varScale="1">
        <p:scale>
          <a:sx n="74" d="100"/>
          <a:sy n="74" d="100"/>
        </p:scale>
        <p:origin x="30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9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9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6936C-D2BC-476C-8AD7-9F7690CF17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DAAD63-878F-4009-AC77-1D5E9811DAD7}">
      <dgm:prSet/>
      <dgm:spPr/>
      <dgm:t>
        <a:bodyPr/>
        <a:lstStyle/>
        <a:p>
          <a:r>
            <a:rPr lang="en-US" dirty="0"/>
            <a:t>What you observed has been substantiated and proven</a:t>
          </a:r>
        </a:p>
      </dgm:t>
    </dgm:pt>
    <dgm:pt modelId="{4EF453C6-72C4-4AF3-B76D-8C89D764C9BA}" type="parTrans" cxnId="{1B3FB2DA-3CA6-407C-9028-80B1E09614E8}">
      <dgm:prSet/>
      <dgm:spPr/>
      <dgm:t>
        <a:bodyPr/>
        <a:lstStyle/>
        <a:p>
          <a:endParaRPr lang="en-US"/>
        </a:p>
      </dgm:t>
    </dgm:pt>
    <dgm:pt modelId="{3B0313AA-3EA0-4761-A107-5DE3B1C4FD39}" type="sibTrans" cxnId="{1B3FB2DA-3CA6-407C-9028-80B1E09614E8}">
      <dgm:prSet/>
      <dgm:spPr/>
      <dgm:t>
        <a:bodyPr/>
        <a:lstStyle/>
        <a:p>
          <a:endParaRPr lang="en-US"/>
        </a:p>
      </dgm:t>
    </dgm:pt>
    <dgm:pt modelId="{FFFA4CFF-F70F-4F67-8346-D975C824B275}">
      <dgm:prSet/>
      <dgm:spPr/>
      <dgm:t>
        <a:bodyPr/>
        <a:lstStyle/>
        <a:p>
          <a:r>
            <a:rPr lang="en-US" dirty="0"/>
            <a:t>When you are going into a new endeavor, you do not have this evidence</a:t>
          </a:r>
        </a:p>
      </dgm:t>
    </dgm:pt>
    <dgm:pt modelId="{F734D5B4-744B-47CF-8B2D-552B140D630E}" type="parTrans" cxnId="{8B659960-CEF7-4A69-99DF-A2742FE44168}">
      <dgm:prSet/>
      <dgm:spPr/>
      <dgm:t>
        <a:bodyPr/>
        <a:lstStyle/>
        <a:p>
          <a:endParaRPr lang="en-US"/>
        </a:p>
      </dgm:t>
    </dgm:pt>
    <dgm:pt modelId="{CB58C130-43B7-492F-84AA-F719CA3E7D96}" type="sibTrans" cxnId="{8B659960-CEF7-4A69-99DF-A2742FE44168}">
      <dgm:prSet/>
      <dgm:spPr/>
      <dgm:t>
        <a:bodyPr/>
        <a:lstStyle/>
        <a:p>
          <a:endParaRPr lang="en-US"/>
        </a:p>
      </dgm:t>
    </dgm:pt>
    <dgm:pt modelId="{B5407DFD-4AD3-4984-8E2C-221390D3937A}" type="pres">
      <dgm:prSet presAssocID="{35D6936C-D2BC-476C-8AD7-9F7690CF17F5}" presName="root" presStyleCnt="0">
        <dgm:presLayoutVars>
          <dgm:dir/>
          <dgm:resizeHandles val="exact"/>
        </dgm:presLayoutVars>
      </dgm:prSet>
      <dgm:spPr/>
    </dgm:pt>
    <dgm:pt modelId="{5EE2A22F-2994-49AE-88E2-BEC6AE3EB86B}" type="pres">
      <dgm:prSet presAssocID="{9CDAAD63-878F-4009-AC77-1D5E9811DAD7}" presName="compNode" presStyleCnt="0"/>
      <dgm:spPr/>
    </dgm:pt>
    <dgm:pt modelId="{DD490F84-D657-49C1-8A98-71868D2FB97E}" type="pres">
      <dgm:prSet presAssocID="{9CDAAD63-878F-4009-AC77-1D5E9811DAD7}" presName="bgRect" presStyleLbl="bgShp" presStyleIdx="0" presStyleCnt="2"/>
      <dgm:spPr/>
    </dgm:pt>
    <dgm:pt modelId="{7A3247FC-A5D3-47F1-9349-08E4FD728D6E}" type="pres">
      <dgm:prSet presAssocID="{9CDAAD63-878F-4009-AC77-1D5E9811DA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0C474D-3B8C-44C6-ADF1-3ECF8C63B7BC}" type="pres">
      <dgm:prSet presAssocID="{9CDAAD63-878F-4009-AC77-1D5E9811DAD7}" presName="spaceRect" presStyleCnt="0"/>
      <dgm:spPr/>
    </dgm:pt>
    <dgm:pt modelId="{0D9D15DC-E068-45CC-BAA2-FE3B47064E29}" type="pres">
      <dgm:prSet presAssocID="{9CDAAD63-878F-4009-AC77-1D5E9811DAD7}" presName="parTx" presStyleLbl="revTx" presStyleIdx="0" presStyleCnt="2">
        <dgm:presLayoutVars>
          <dgm:chMax val="0"/>
          <dgm:chPref val="0"/>
        </dgm:presLayoutVars>
      </dgm:prSet>
      <dgm:spPr/>
    </dgm:pt>
    <dgm:pt modelId="{766F489C-8201-4AA2-BCD5-F4696A5AF70B}" type="pres">
      <dgm:prSet presAssocID="{3B0313AA-3EA0-4761-A107-5DE3B1C4FD39}" presName="sibTrans" presStyleCnt="0"/>
      <dgm:spPr/>
    </dgm:pt>
    <dgm:pt modelId="{E4CC9A9A-338A-400C-BC9F-4CD426EEF4BB}" type="pres">
      <dgm:prSet presAssocID="{FFFA4CFF-F70F-4F67-8346-D975C824B275}" presName="compNode" presStyleCnt="0"/>
      <dgm:spPr/>
    </dgm:pt>
    <dgm:pt modelId="{50AB511A-BBED-463D-9136-14523216D06F}" type="pres">
      <dgm:prSet presAssocID="{FFFA4CFF-F70F-4F67-8346-D975C824B275}" presName="bgRect" presStyleLbl="bgShp" presStyleIdx="1" presStyleCnt="2"/>
      <dgm:spPr/>
    </dgm:pt>
    <dgm:pt modelId="{EA26996E-6B9D-4BFA-B63E-6E47FD5975B6}" type="pres">
      <dgm:prSet presAssocID="{FFFA4CFF-F70F-4F67-8346-D975C824B2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3CAF53E-192A-4B65-8924-3B84FEF5E8A1}" type="pres">
      <dgm:prSet presAssocID="{FFFA4CFF-F70F-4F67-8346-D975C824B275}" presName="spaceRect" presStyleCnt="0"/>
      <dgm:spPr/>
    </dgm:pt>
    <dgm:pt modelId="{28555082-8513-44B9-A451-EB360F03676F}" type="pres">
      <dgm:prSet presAssocID="{FFFA4CFF-F70F-4F67-8346-D975C824B2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EB900D-FA3D-4B46-954C-6BA06C8EB679}" type="presOf" srcId="{35D6936C-D2BC-476C-8AD7-9F7690CF17F5}" destId="{B5407DFD-4AD3-4984-8E2C-221390D3937A}" srcOrd="0" destOrd="0" presId="urn:microsoft.com/office/officeart/2018/2/layout/IconVerticalSolidList"/>
    <dgm:cxn modelId="{8B659960-CEF7-4A69-99DF-A2742FE44168}" srcId="{35D6936C-D2BC-476C-8AD7-9F7690CF17F5}" destId="{FFFA4CFF-F70F-4F67-8346-D975C824B275}" srcOrd="1" destOrd="0" parTransId="{F734D5B4-744B-47CF-8B2D-552B140D630E}" sibTransId="{CB58C130-43B7-492F-84AA-F719CA3E7D96}"/>
    <dgm:cxn modelId="{97D1D1CD-E059-467A-BFF1-6ADEA9344F3C}" type="presOf" srcId="{9CDAAD63-878F-4009-AC77-1D5E9811DAD7}" destId="{0D9D15DC-E068-45CC-BAA2-FE3B47064E29}" srcOrd="0" destOrd="0" presId="urn:microsoft.com/office/officeart/2018/2/layout/IconVerticalSolidList"/>
    <dgm:cxn modelId="{1B3FB2DA-3CA6-407C-9028-80B1E09614E8}" srcId="{35D6936C-D2BC-476C-8AD7-9F7690CF17F5}" destId="{9CDAAD63-878F-4009-AC77-1D5E9811DAD7}" srcOrd="0" destOrd="0" parTransId="{4EF453C6-72C4-4AF3-B76D-8C89D764C9BA}" sibTransId="{3B0313AA-3EA0-4761-A107-5DE3B1C4FD39}"/>
    <dgm:cxn modelId="{994CB4F0-F8BA-49F5-BA56-C585813599A4}" type="presOf" srcId="{FFFA4CFF-F70F-4F67-8346-D975C824B275}" destId="{28555082-8513-44B9-A451-EB360F03676F}" srcOrd="0" destOrd="0" presId="urn:microsoft.com/office/officeart/2018/2/layout/IconVerticalSolidList"/>
    <dgm:cxn modelId="{73C23DA3-4427-4A0A-A7EB-87717C4D59D4}" type="presParOf" srcId="{B5407DFD-4AD3-4984-8E2C-221390D3937A}" destId="{5EE2A22F-2994-49AE-88E2-BEC6AE3EB86B}" srcOrd="0" destOrd="0" presId="urn:microsoft.com/office/officeart/2018/2/layout/IconVerticalSolidList"/>
    <dgm:cxn modelId="{2A6F2BAB-A101-471C-8302-478ACF0FBF9A}" type="presParOf" srcId="{5EE2A22F-2994-49AE-88E2-BEC6AE3EB86B}" destId="{DD490F84-D657-49C1-8A98-71868D2FB97E}" srcOrd="0" destOrd="0" presId="urn:microsoft.com/office/officeart/2018/2/layout/IconVerticalSolidList"/>
    <dgm:cxn modelId="{453F1218-16AD-40D7-81E4-78D27EC5B639}" type="presParOf" srcId="{5EE2A22F-2994-49AE-88E2-BEC6AE3EB86B}" destId="{7A3247FC-A5D3-47F1-9349-08E4FD728D6E}" srcOrd="1" destOrd="0" presId="urn:microsoft.com/office/officeart/2018/2/layout/IconVerticalSolidList"/>
    <dgm:cxn modelId="{D7651FAB-C3E2-4130-9834-009DF194027F}" type="presParOf" srcId="{5EE2A22F-2994-49AE-88E2-BEC6AE3EB86B}" destId="{F80C474D-3B8C-44C6-ADF1-3ECF8C63B7BC}" srcOrd="2" destOrd="0" presId="urn:microsoft.com/office/officeart/2018/2/layout/IconVerticalSolidList"/>
    <dgm:cxn modelId="{FAD8185C-5F94-4BC9-BD6C-23965432D32C}" type="presParOf" srcId="{5EE2A22F-2994-49AE-88E2-BEC6AE3EB86B}" destId="{0D9D15DC-E068-45CC-BAA2-FE3B47064E29}" srcOrd="3" destOrd="0" presId="urn:microsoft.com/office/officeart/2018/2/layout/IconVerticalSolidList"/>
    <dgm:cxn modelId="{E8EB7777-082A-4A37-9E4B-9B9E75A2E614}" type="presParOf" srcId="{B5407DFD-4AD3-4984-8E2C-221390D3937A}" destId="{766F489C-8201-4AA2-BCD5-F4696A5AF70B}" srcOrd="1" destOrd="0" presId="urn:microsoft.com/office/officeart/2018/2/layout/IconVerticalSolidList"/>
    <dgm:cxn modelId="{9B07A684-9275-4696-9F6D-8AC9B30E1382}" type="presParOf" srcId="{B5407DFD-4AD3-4984-8E2C-221390D3937A}" destId="{E4CC9A9A-338A-400C-BC9F-4CD426EEF4BB}" srcOrd="2" destOrd="0" presId="urn:microsoft.com/office/officeart/2018/2/layout/IconVerticalSolidList"/>
    <dgm:cxn modelId="{5F30227B-D1C1-421D-B2A9-8995833D0F17}" type="presParOf" srcId="{E4CC9A9A-338A-400C-BC9F-4CD426EEF4BB}" destId="{50AB511A-BBED-463D-9136-14523216D06F}" srcOrd="0" destOrd="0" presId="urn:microsoft.com/office/officeart/2018/2/layout/IconVerticalSolidList"/>
    <dgm:cxn modelId="{888D6D6E-EA8C-46A9-B679-5E0B66B8A3CC}" type="presParOf" srcId="{E4CC9A9A-338A-400C-BC9F-4CD426EEF4BB}" destId="{EA26996E-6B9D-4BFA-B63E-6E47FD5975B6}" srcOrd="1" destOrd="0" presId="urn:microsoft.com/office/officeart/2018/2/layout/IconVerticalSolidList"/>
    <dgm:cxn modelId="{92162E1E-209F-462E-8B58-57D10495C2CC}" type="presParOf" srcId="{E4CC9A9A-338A-400C-BC9F-4CD426EEF4BB}" destId="{83CAF53E-192A-4B65-8924-3B84FEF5E8A1}" srcOrd="2" destOrd="0" presId="urn:microsoft.com/office/officeart/2018/2/layout/IconVerticalSolidList"/>
    <dgm:cxn modelId="{E528A35A-6853-4D4B-A303-CD733D442965}" type="presParOf" srcId="{E4CC9A9A-338A-400C-BC9F-4CD426EEF4BB}" destId="{28555082-8513-44B9-A451-EB360F0367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B40367-4736-4734-9FAD-150B90A7819B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50D61C-271C-466D-9A9F-D776A4927EC2}">
      <dgm:prSet/>
      <dgm:spPr/>
      <dgm:t>
        <a:bodyPr/>
        <a:lstStyle/>
        <a:p>
          <a:r>
            <a:rPr lang="en-US" dirty="0"/>
            <a:t>Do you like this? Do you think it is a good idea?</a:t>
          </a:r>
        </a:p>
      </dgm:t>
    </dgm:pt>
    <dgm:pt modelId="{7F579575-DB00-4E90-828C-FAA42D6F9E67}" type="parTrans" cxnId="{2FADDD93-2353-4FD7-8EF7-0DEC367D5AD4}">
      <dgm:prSet/>
      <dgm:spPr/>
      <dgm:t>
        <a:bodyPr/>
        <a:lstStyle/>
        <a:p>
          <a:endParaRPr lang="en-US"/>
        </a:p>
      </dgm:t>
    </dgm:pt>
    <dgm:pt modelId="{FD94AA71-6ED4-4770-A196-730A31BF171F}" type="sibTrans" cxnId="{2FADDD93-2353-4FD7-8EF7-0DEC367D5AD4}">
      <dgm:prSet/>
      <dgm:spPr/>
      <dgm:t>
        <a:bodyPr/>
        <a:lstStyle/>
        <a:p>
          <a:endParaRPr lang="en-US"/>
        </a:p>
      </dgm:t>
    </dgm:pt>
    <dgm:pt modelId="{52D91FAD-95D3-41F1-A38A-455407078CBA}">
      <dgm:prSet/>
      <dgm:spPr/>
      <dgm:t>
        <a:bodyPr/>
        <a:lstStyle/>
        <a:p>
          <a:r>
            <a:rPr lang="en-US"/>
            <a:t>Would you buy a yellow Walkman?</a:t>
          </a:r>
        </a:p>
      </dgm:t>
    </dgm:pt>
    <dgm:pt modelId="{CC7C755E-9E1E-4772-AF1A-7D9F010008B8}" type="parTrans" cxnId="{7403EB9C-7C63-4727-97D4-AF7EF6638E5C}">
      <dgm:prSet/>
      <dgm:spPr/>
      <dgm:t>
        <a:bodyPr/>
        <a:lstStyle/>
        <a:p>
          <a:endParaRPr lang="en-US"/>
        </a:p>
      </dgm:t>
    </dgm:pt>
    <dgm:pt modelId="{EEAF459F-7D2A-4FE8-9892-D35E3717517D}" type="sibTrans" cxnId="{7403EB9C-7C63-4727-97D4-AF7EF6638E5C}">
      <dgm:prSet/>
      <dgm:spPr/>
      <dgm:t>
        <a:bodyPr/>
        <a:lstStyle/>
        <a:p>
          <a:endParaRPr lang="en-US"/>
        </a:p>
      </dgm:t>
    </dgm:pt>
    <dgm:pt modelId="{648594AF-1BB0-4C01-9A7A-AC1A5AC2D253}">
      <dgm:prSet/>
      <dgm:spPr/>
      <dgm:t>
        <a:bodyPr/>
        <a:lstStyle/>
        <a:p>
          <a:r>
            <a:rPr lang="en-US"/>
            <a:t>How much would you pay for this solution?</a:t>
          </a:r>
        </a:p>
      </dgm:t>
    </dgm:pt>
    <dgm:pt modelId="{C2BDBBA6-E7EF-4942-9349-8CFE5FF3791D}" type="parTrans" cxnId="{E2C736F3-9A81-4C6C-86D2-367750E2DFC2}">
      <dgm:prSet/>
      <dgm:spPr/>
      <dgm:t>
        <a:bodyPr/>
        <a:lstStyle/>
        <a:p>
          <a:endParaRPr lang="en-US"/>
        </a:p>
      </dgm:t>
    </dgm:pt>
    <dgm:pt modelId="{9E1936B9-C824-4E0F-A4D9-97C9AD8FB5C6}" type="sibTrans" cxnId="{E2C736F3-9A81-4C6C-86D2-367750E2DFC2}">
      <dgm:prSet/>
      <dgm:spPr/>
      <dgm:t>
        <a:bodyPr/>
        <a:lstStyle/>
        <a:p>
          <a:endParaRPr lang="en-US"/>
        </a:p>
      </dgm:t>
    </dgm:pt>
    <dgm:pt modelId="{2B25BB47-301C-4063-B3F9-EC67A33DF0A2}">
      <dgm:prSet/>
      <dgm:spPr/>
      <dgm:t>
        <a:bodyPr/>
        <a:lstStyle/>
        <a:p>
          <a:r>
            <a:rPr lang="en-US" dirty="0"/>
            <a:t>Would you pay this much for something that does this?</a:t>
          </a:r>
        </a:p>
      </dgm:t>
    </dgm:pt>
    <dgm:pt modelId="{78D93927-A3AC-4AF8-A548-946227772BCF}" type="parTrans" cxnId="{2EA2FD4A-DD76-421D-837A-A50BF455C613}">
      <dgm:prSet/>
      <dgm:spPr/>
      <dgm:t>
        <a:bodyPr/>
        <a:lstStyle/>
        <a:p>
          <a:endParaRPr lang="en-US"/>
        </a:p>
      </dgm:t>
    </dgm:pt>
    <dgm:pt modelId="{E086D3B4-1C4F-46B8-95C6-EBF0C3898867}" type="sibTrans" cxnId="{2EA2FD4A-DD76-421D-837A-A50BF455C613}">
      <dgm:prSet/>
      <dgm:spPr/>
      <dgm:t>
        <a:bodyPr/>
        <a:lstStyle/>
        <a:p>
          <a:endParaRPr lang="en-US"/>
        </a:p>
      </dgm:t>
    </dgm:pt>
    <dgm:pt modelId="{4980F69F-D3A4-485E-842B-5BAD6380358A}" type="pres">
      <dgm:prSet presAssocID="{BAB40367-4736-4734-9FAD-150B90A7819B}" presName="vert0" presStyleCnt="0">
        <dgm:presLayoutVars>
          <dgm:dir/>
          <dgm:animOne val="branch"/>
          <dgm:animLvl val="lvl"/>
        </dgm:presLayoutVars>
      </dgm:prSet>
      <dgm:spPr/>
    </dgm:pt>
    <dgm:pt modelId="{5BA6A17B-5648-4301-A608-DB9F770889B3}" type="pres">
      <dgm:prSet presAssocID="{AF50D61C-271C-466D-9A9F-D776A4927EC2}" presName="thickLine" presStyleLbl="alignNode1" presStyleIdx="0" presStyleCnt="4"/>
      <dgm:spPr/>
    </dgm:pt>
    <dgm:pt modelId="{1D3418BA-9082-48DE-81F7-94FB40161AC0}" type="pres">
      <dgm:prSet presAssocID="{AF50D61C-271C-466D-9A9F-D776A4927EC2}" presName="horz1" presStyleCnt="0"/>
      <dgm:spPr/>
    </dgm:pt>
    <dgm:pt modelId="{EED0AA94-D387-4B87-B669-20E5B154C497}" type="pres">
      <dgm:prSet presAssocID="{AF50D61C-271C-466D-9A9F-D776A4927EC2}" presName="tx1" presStyleLbl="revTx" presStyleIdx="0" presStyleCnt="4"/>
      <dgm:spPr/>
    </dgm:pt>
    <dgm:pt modelId="{E1DED3A0-CDC3-4B65-9653-6FB2A2AD1ACF}" type="pres">
      <dgm:prSet presAssocID="{AF50D61C-271C-466D-9A9F-D776A4927EC2}" presName="vert1" presStyleCnt="0"/>
      <dgm:spPr/>
    </dgm:pt>
    <dgm:pt modelId="{748DA00C-A9C8-46C4-BB14-840CC606A6E7}" type="pres">
      <dgm:prSet presAssocID="{52D91FAD-95D3-41F1-A38A-455407078CBA}" presName="thickLine" presStyleLbl="alignNode1" presStyleIdx="1" presStyleCnt="4"/>
      <dgm:spPr/>
    </dgm:pt>
    <dgm:pt modelId="{618084C0-4991-4EF0-8DEF-824D59BD8D49}" type="pres">
      <dgm:prSet presAssocID="{52D91FAD-95D3-41F1-A38A-455407078CBA}" presName="horz1" presStyleCnt="0"/>
      <dgm:spPr/>
    </dgm:pt>
    <dgm:pt modelId="{DF299366-F9A6-476B-8DB2-0D16A2C7E9FC}" type="pres">
      <dgm:prSet presAssocID="{52D91FAD-95D3-41F1-A38A-455407078CBA}" presName="tx1" presStyleLbl="revTx" presStyleIdx="1" presStyleCnt="4"/>
      <dgm:spPr/>
    </dgm:pt>
    <dgm:pt modelId="{4358BCE5-1FC2-4181-9965-7638FE6C0E16}" type="pres">
      <dgm:prSet presAssocID="{52D91FAD-95D3-41F1-A38A-455407078CBA}" presName="vert1" presStyleCnt="0"/>
      <dgm:spPr/>
    </dgm:pt>
    <dgm:pt modelId="{1EE2D59F-F265-4C33-B057-C80FFB044CAE}" type="pres">
      <dgm:prSet presAssocID="{648594AF-1BB0-4C01-9A7A-AC1A5AC2D253}" presName="thickLine" presStyleLbl="alignNode1" presStyleIdx="2" presStyleCnt="4"/>
      <dgm:spPr/>
    </dgm:pt>
    <dgm:pt modelId="{1AD86585-0515-473F-BD93-6BE82B328033}" type="pres">
      <dgm:prSet presAssocID="{648594AF-1BB0-4C01-9A7A-AC1A5AC2D253}" presName="horz1" presStyleCnt="0"/>
      <dgm:spPr/>
    </dgm:pt>
    <dgm:pt modelId="{011F0EE7-8861-4E38-B422-DD213ECC608A}" type="pres">
      <dgm:prSet presAssocID="{648594AF-1BB0-4C01-9A7A-AC1A5AC2D253}" presName="tx1" presStyleLbl="revTx" presStyleIdx="2" presStyleCnt="4"/>
      <dgm:spPr/>
    </dgm:pt>
    <dgm:pt modelId="{65A71B4E-9D19-4676-9294-87E7DD21CF15}" type="pres">
      <dgm:prSet presAssocID="{648594AF-1BB0-4C01-9A7A-AC1A5AC2D253}" presName="vert1" presStyleCnt="0"/>
      <dgm:spPr/>
    </dgm:pt>
    <dgm:pt modelId="{4034DE95-DF3B-4D7E-A596-34C659CFD5F5}" type="pres">
      <dgm:prSet presAssocID="{2B25BB47-301C-4063-B3F9-EC67A33DF0A2}" presName="thickLine" presStyleLbl="alignNode1" presStyleIdx="3" presStyleCnt="4"/>
      <dgm:spPr/>
    </dgm:pt>
    <dgm:pt modelId="{83F5A571-86D7-4E93-80DE-34478CC0C0EB}" type="pres">
      <dgm:prSet presAssocID="{2B25BB47-301C-4063-B3F9-EC67A33DF0A2}" presName="horz1" presStyleCnt="0"/>
      <dgm:spPr/>
    </dgm:pt>
    <dgm:pt modelId="{C06E4C70-A206-4D6F-89FA-21FB638CE606}" type="pres">
      <dgm:prSet presAssocID="{2B25BB47-301C-4063-B3F9-EC67A33DF0A2}" presName="tx1" presStyleLbl="revTx" presStyleIdx="3" presStyleCnt="4"/>
      <dgm:spPr/>
    </dgm:pt>
    <dgm:pt modelId="{9A1B44F9-25DA-4001-94A4-0C1944CD9DB6}" type="pres">
      <dgm:prSet presAssocID="{2B25BB47-301C-4063-B3F9-EC67A33DF0A2}" presName="vert1" presStyleCnt="0"/>
      <dgm:spPr/>
    </dgm:pt>
  </dgm:ptLst>
  <dgm:cxnLst>
    <dgm:cxn modelId="{D98F523B-EBA1-4E6B-BF9C-C42795141A9D}" type="presOf" srcId="{AF50D61C-271C-466D-9A9F-D776A4927EC2}" destId="{EED0AA94-D387-4B87-B669-20E5B154C497}" srcOrd="0" destOrd="0" presId="urn:microsoft.com/office/officeart/2008/layout/LinedList"/>
    <dgm:cxn modelId="{9122573C-40D7-48B9-A676-C7952FAD6730}" type="presOf" srcId="{2B25BB47-301C-4063-B3F9-EC67A33DF0A2}" destId="{C06E4C70-A206-4D6F-89FA-21FB638CE606}" srcOrd="0" destOrd="0" presId="urn:microsoft.com/office/officeart/2008/layout/LinedList"/>
    <dgm:cxn modelId="{2EA2FD4A-DD76-421D-837A-A50BF455C613}" srcId="{BAB40367-4736-4734-9FAD-150B90A7819B}" destId="{2B25BB47-301C-4063-B3F9-EC67A33DF0A2}" srcOrd="3" destOrd="0" parTransId="{78D93927-A3AC-4AF8-A548-946227772BCF}" sibTransId="{E086D3B4-1C4F-46B8-95C6-EBF0C3898867}"/>
    <dgm:cxn modelId="{2FADDD93-2353-4FD7-8EF7-0DEC367D5AD4}" srcId="{BAB40367-4736-4734-9FAD-150B90A7819B}" destId="{AF50D61C-271C-466D-9A9F-D776A4927EC2}" srcOrd="0" destOrd="0" parTransId="{7F579575-DB00-4E90-828C-FAA42D6F9E67}" sibTransId="{FD94AA71-6ED4-4770-A196-730A31BF171F}"/>
    <dgm:cxn modelId="{7403EB9C-7C63-4727-97D4-AF7EF6638E5C}" srcId="{BAB40367-4736-4734-9FAD-150B90A7819B}" destId="{52D91FAD-95D3-41F1-A38A-455407078CBA}" srcOrd="1" destOrd="0" parTransId="{CC7C755E-9E1E-4772-AF1A-7D9F010008B8}" sibTransId="{EEAF459F-7D2A-4FE8-9892-D35E3717517D}"/>
    <dgm:cxn modelId="{8D051CC2-A5B1-4DD3-9BE6-32E0AEE57309}" type="presOf" srcId="{648594AF-1BB0-4C01-9A7A-AC1A5AC2D253}" destId="{011F0EE7-8861-4E38-B422-DD213ECC608A}" srcOrd="0" destOrd="0" presId="urn:microsoft.com/office/officeart/2008/layout/LinedList"/>
    <dgm:cxn modelId="{DCB4B9C6-F213-43B7-B760-703B2675163F}" type="presOf" srcId="{52D91FAD-95D3-41F1-A38A-455407078CBA}" destId="{DF299366-F9A6-476B-8DB2-0D16A2C7E9FC}" srcOrd="0" destOrd="0" presId="urn:microsoft.com/office/officeart/2008/layout/LinedList"/>
    <dgm:cxn modelId="{E2C736F3-9A81-4C6C-86D2-367750E2DFC2}" srcId="{BAB40367-4736-4734-9FAD-150B90A7819B}" destId="{648594AF-1BB0-4C01-9A7A-AC1A5AC2D253}" srcOrd="2" destOrd="0" parTransId="{C2BDBBA6-E7EF-4942-9349-8CFE5FF3791D}" sibTransId="{9E1936B9-C824-4E0F-A4D9-97C9AD8FB5C6}"/>
    <dgm:cxn modelId="{0353DCFB-1D18-45C6-8B9F-869362410CB3}" type="presOf" srcId="{BAB40367-4736-4734-9FAD-150B90A7819B}" destId="{4980F69F-D3A4-485E-842B-5BAD6380358A}" srcOrd="0" destOrd="0" presId="urn:microsoft.com/office/officeart/2008/layout/LinedList"/>
    <dgm:cxn modelId="{1AF640BA-651E-4A9B-82A6-47CAFCE9D172}" type="presParOf" srcId="{4980F69F-D3A4-485E-842B-5BAD6380358A}" destId="{5BA6A17B-5648-4301-A608-DB9F770889B3}" srcOrd="0" destOrd="0" presId="urn:microsoft.com/office/officeart/2008/layout/LinedList"/>
    <dgm:cxn modelId="{2D91F5FB-A3D5-4996-8C40-C448DC5741F7}" type="presParOf" srcId="{4980F69F-D3A4-485E-842B-5BAD6380358A}" destId="{1D3418BA-9082-48DE-81F7-94FB40161AC0}" srcOrd="1" destOrd="0" presId="urn:microsoft.com/office/officeart/2008/layout/LinedList"/>
    <dgm:cxn modelId="{F2D00BAA-D0C6-4F3D-8B89-594D652964E3}" type="presParOf" srcId="{1D3418BA-9082-48DE-81F7-94FB40161AC0}" destId="{EED0AA94-D387-4B87-B669-20E5B154C497}" srcOrd="0" destOrd="0" presId="urn:microsoft.com/office/officeart/2008/layout/LinedList"/>
    <dgm:cxn modelId="{B54CAD23-9767-4677-A51B-568395DFDB01}" type="presParOf" srcId="{1D3418BA-9082-48DE-81F7-94FB40161AC0}" destId="{E1DED3A0-CDC3-4B65-9653-6FB2A2AD1ACF}" srcOrd="1" destOrd="0" presId="urn:microsoft.com/office/officeart/2008/layout/LinedList"/>
    <dgm:cxn modelId="{DB7F48D2-C716-4DB9-A911-E730C10A79B0}" type="presParOf" srcId="{4980F69F-D3A4-485E-842B-5BAD6380358A}" destId="{748DA00C-A9C8-46C4-BB14-840CC606A6E7}" srcOrd="2" destOrd="0" presId="urn:microsoft.com/office/officeart/2008/layout/LinedList"/>
    <dgm:cxn modelId="{C5BCFB32-3482-4B9C-91CB-C67F05390370}" type="presParOf" srcId="{4980F69F-D3A4-485E-842B-5BAD6380358A}" destId="{618084C0-4991-4EF0-8DEF-824D59BD8D49}" srcOrd="3" destOrd="0" presId="urn:microsoft.com/office/officeart/2008/layout/LinedList"/>
    <dgm:cxn modelId="{0C00EF3A-DD46-4303-A227-24965A0A9E16}" type="presParOf" srcId="{618084C0-4991-4EF0-8DEF-824D59BD8D49}" destId="{DF299366-F9A6-476B-8DB2-0D16A2C7E9FC}" srcOrd="0" destOrd="0" presId="urn:microsoft.com/office/officeart/2008/layout/LinedList"/>
    <dgm:cxn modelId="{94FDB656-35B0-437F-A21E-B133889FCA6A}" type="presParOf" srcId="{618084C0-4991-4EF0-8DEF-824D59BD8D49}" destId="{4358BCE5-1FC2-4181-9965-7638FE6C0E16}" srcOrd="1" destOrd="0" presId="urn:microsoft.com/office/officeart/2008/layout/LinedList"/>
    <dgm:cxn modelId="{34BEE764-D6EB-44F4-A1FD-EF300F680125}" type="presParOf" srcId="{4980F69F-D3A4-485E-842B-5BAD6380358A}" destId="{1EE2D59F-F265-4C33-B057-C80FFB044CAE}" srcOrd="4" destOrd="0" presId="urn:microsoft.com/office/officeart/2008/layout/LinedList"/>
    <dgm:cxn modelId="{88BE302A-2A1A-4C14-A703-B8886C87CA4C}" type="presParOf" srcId="{4980F69F-D3A4-485E-842B-5BAD6380358A}" destId="{1AD86585-0515-473F-BD93-6BE82B328033}" srcOrd="5" destOrd="0" presId="urn:microsoft.com/office/officeart/2008/layout/LinedList"/>
    <dgm:cxn modelId="{B397DE74-8FE7-4196-B66C-39949EFA5C20}" type="presParOf" srcId="{1AD86585-0515-473F-BD93-6BE82B328033}" destId="{011F0EE7-8861-4E38-B422-DD213ECC608A}" srcOrd="0" destOrd="0" presId="urn:microsoft.com/office/officeart/2008/layout/LinedList"/>
    <dgm:cxn modelId="{88D041FB-81CD-448B-8BBE-37834FD16E2F}" type="presParOf" srcId="{1AD86585-0515-473F-BD93-6BE82B328033}" destId="{65A71B4E-9D19-4676-9294-87E7DD21CF15}" srcOrd="1" destOrd="0" presId="urn:microsoft.com/office/officeart/2008/layout/LinedList"/>
    <dgm:cxn modelId="{DAFD84C3-B198-47AB-BD8D-8F3F90B86CD3}" type="presParOf" srcId="{4980F69F-D3A4-485E-842B-5BAD6380358A}" destId="{4034DE95-DF3B-4D7E-A596-34C659CFD5F5}" srcOrd="6" destOrd="0" presId="urn:microsoft.com/office/officeart/2008/layout/LinedList"/>
    <dgm:cxn modelId="{67A13429-1142-452F-8BD4-F5A5730B32D0}" type="presParOf" srcId="{4980F69F-D3A4-485E-842B-5BAD6380358A}" destId="{83F5A571-86D7-4E93-80DE-34478CC0C0EB}" srcOrd="7" destOrd="0" presId="urn:microsoft.com/office/officeart/2008/layout/LinedList"/>
    <dgm:cxn modelId="{FF3FDC6D-5198-4611-AFCC-8B4DCB531433}" type="presParOf" srcId="{83F5A571-86D7-4E93-80DE-34478CC0C0EB}" destId="{C06E4C70-A206-4D6F-89FA-21FB638CE606}" srcOrd="0" destOrd="0" presId="urn:microsoft.com/office/officeart/2008/layout/LinedList"/>
    <dgm:cxn modelId="{0558BE9D-D077-49BD-B295-F360A7E2343B}" type="presParOf" srcId="{83F5A571-86D7-4E93-80DE-34478CC0C0EB}" destId="{9A1B44F9-25DA-4001-94A4-0C1944CD9D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A4D72-0441-4C6E-8ECD-45E6991AE3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1ECA14-C9F4-4FDD-AFD2-799C9EE31FCA}">
      <dgm:prSet/>
      <dgm:spPr/>
      <dgm:t>
        <a:bodyPr/>
        <a:lstStyle/>
        <a:p>
          <a:r>
            <a:rPr lang="en-US" dirty="0"/>
            <a:t>You may have observed it once or twice, but…</a:t>
          </a:r>
        </a:p>
      </dgm:t>
    </dgm:pt>
    <dgm:pt modelId="{1A08F089-50D6-49EE-9D1E-204AEAEC1042}" type="parTrans" cxnId="{4339DDBD-8E57-4144-BC4C-C28309003B6B}">
      <dgm:prSet/>
      <dgm:spPr/>
      <dgm:t>
        <a:bodyPr/>
        <a:lstStyle/>
        <a:p>
          <a:endParaRPr lang="en-US"/>
        </a:p>
      </dgm:t>
    </dgm:pt>
    <dgm:pt modelId="{2E2A0217-EF09-4FBD-85F5-BACE17747FC1}" type="sibTrans" cxnId="{4339DDBD-8E57-4144-BC4C-C28309003B6B}">
      <dgm:prSet/>
      <dgm:spPr/>
      <dgm:t>
        <a:bodyPr/>
        <a:lstStyle/>
        <a:p>
          <a:endParaRPr lang="en-US"/>
        </a:p>
      </dgm:t>
    </dgm:pt>
    <dgm:pt modelId="{C1AB0930-749D-45D6-9D47-1CCC95876F33}">
      <dgm:prSet/>
      <dgm:spPr/>
      <dgm:t>
        <a:bodyPr/>
        <a:lstStyle/>
        <a:p>
          <a:r>
            <a:rPr lang="en-US" dirty="0"/>
            <a:t>You have not established whether they are true</a:t>
          </a:r>
        </a:p>
      </dgm:t>
    </dgm:pt>
    <dgm:pt modelId="{010933D9-D3D0-4C51-8CC9-D73CCC3C6C57}" type="parTrans" cxnId="{4EDECFB6-623D-464A-A473-A3CDC20D1825}">
      <dgm:prSet/>
      <dgm:spPr/>
      <dgm:t>
        <a:bodyPr/>
        <a:lstStyle/>
        <a:p>
          <a:endParaRPr lang="en-US"/>
        </a:p>
      </dgm:t>
    </dgm:pt>
    <dgm:pt modelId="{68E6A296-EE7F-4D2D-843D-2CA4812AC6B2}" type="sibTrans" cxnId="{4EDECFB6-623D-464A-A473-A3CDC20D1825}">
      <dgm:prSet/>
      <dgm:spPr/>
      <dgm:t>
        <a:bodyPr/>
        <a:lstStyle/>
        <a:p>
          <a:endParaRPr lang="en-US"/>
        </a:p>
      </dgm:t>
    </dgm:pt>
    <dgm:pt modelId="{E9F2FF61-A3F5-40E3-93DB-AEE9F91A7B17}" type="pres">
      <dgm:prSet presAssocID="{3D0A4D72-0441-4C6E-8ECD-45E6991AE37A}" presName="root" presStyleCnt="0">
        <dgm:presLayoutVars>
          <dgm:dir/>
          <dgm:resizeHandles val="exact"/>
        </dgm:presLayoutVars>
      </dgm:prSet>
      <dgm:spPr/>
    </dgm:pt>
    <dgm:pt modelId="{57267EF1-E287-4713-B806-577F43C93B4F}" type="pres">
      <dgm:prSet presAssocID="{8E1ECA14-C9F4-4FDD-AFD2-799C9EE31FCA}" presName="compNode" presStyleCnt="0"/>
      <dgm:spPr/>
    </dgm:pt>
    <dgm:pt modelId="{9531D94F-8D74-4199-B51F-4C35A2FBEBAA}" type="pres">
      <dgm:prSet presAssocID="{8E1ECA14-C9F4-4FDD-AFD2-799C9EE31FCA}" presName="bgRect" presStyleLbl="bgShp" presStyleIdx="0" presStyleCnt="2"/>
      <dgm:spPr/>
    </dgm:pt>
    <dgm:pt modelId="{0F2498AB-D20E-43D8-B4D5-D01732890EDE}" type="pres">
      <dgm:prSet presAssocID="{8E1ECA14-C9F4-4FDD-AFD2-799C9EE31F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A82FAAB1-26E3-4A9B-9EA3-C0A33AA205B4}" type="pres">
      <dgm:prSet presAssocID="{8E1ECA14-C9F4-4FDD-AFD2-799C9EE31FCA}" presName="spaceRect" presStyleCnt="0"/>
      <dgm:spPr/>
    </dgm:pt>
    <dgm:pt modelId="{CB208206-A618-4613-9CCB-7A76C199DCB0}" type="pres">
      <dgm:prSet presAssocID="{8E1ECA14-C9F4-4FDD-AFD2-799C9EE31FCA}" presName="parTx" presStyleLbl="revTx" presStyleIdx="0" presStyleCnt="2">
        <dgm:presLayoutVars>
          <dgm:chMax val="0"/>
          <dgm:chPref val="0"/>
        </dgm:presLayoutVars>
      </dgm:prSet>
      <dgm:spPr/>
    </dgm:pt>
    <dgm:pt modelId="{72C620F6-DF91-4AAC-BFFD-F53A0DB1E106}" type="pres">
      <dgm:prSet presAssocID="{2E2A0217-EF09-4FBD-85F5-BACE17747FC1}" presName="sibTrans" presStyleCnt="0"/>
      <dgm:spPr/>
    </dgm:pt>
    <dgm:pt modelId="{115A2B26-8651-4622-B460-26BD54A21259}" type="pres">
      <dgm:prSet presAssocID="{C1AB0930-749D-45D6-9D47-1CCC95876F33}" presName="compNode" presStyleCnt="0"/>
      <dgm:spPr/>
    </dgm:pt>
    <dgm:pt modelId="{72BFCE2D-B1A5-4C6E-8695-05720DC3289D}" type="pres">
      <dgm:prSet presAssocID="{C1AB0930-749D-45D6-9D47-1CCC95876F33}" presName="bgRect" presStyleLbl="bgShp" presStyleIdx="1" presStyleCnt="2"/>
      <dgm:spPr/>
    </dgm:pt>
    <dgm:pt modelId="{88674A80-E5BB-443F-898D-7E4B54F77C00}" type="pres">
      <dgm:prSet presAssocID="{C1AB0930-749D-45D6-9D47-1CCC95876F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62EA50-1DED-48DD-B32B-F5325D2A1E24}" type="pres">
      <dgm:prSet presAssocID="{C1AB0930-749D-45D6-9D47-1CCC95876F33}" presName="spaceRect" presStyleCnt="0"/>
      <dgm:spPr/>
    </dgm:pt>
    <dgm:pt modelId="{4CA1BF60-21E3-41DB-AFDB-9814DB1B8163}" type="pres">
      <dgm:prSet presAssocID="{C1AB0930-749D-45D6-9D47-1CCC95876F3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C81C64-17F3-4840-A387-983E0DBDBDDF}" type="presOf" srcId="{C1AB0930-749D-45D6-9D47-1CCC95876F33}" destId="{4CA1BF60-21E3-41DB-AFDB-9814DB1B8163}" srcOrd="0" destOrd="0" presId="urn:microsoft.com/office/officeart/2018/2/layout/IconVerticalSolidList"/>
    <dgm:cxn modelId="{4EDECFB6-623D-464A-A473-A3CDC20D1825}" srcId="{3D0A4D72-0441-4C6E-8ECD-45E6991AE37A}" destId="{C1AB0930-749D-45D6-9D47-1CCC95876F33}" srcOrd="1" destOrd="0" parTransId="{010933D9-D3D0-4C51-8CC9-D73CCC3C6C57}" sibTransId="{68E6A296-EE7F-4D2D-843D-2CA4812AC6B2}"/>
    <dgm:cxn modelId="{4339DDBD-8E57-4144-BC4C-C28309003B6B}" srcId="{3D0A4D72-0441-4C6E-8ECD-45E6991AE37A}" destId="{8E1ECA14-C9F4-4FDD-AFD2-799C9EE31FCA}" srcOrd="0" destOrd="0" parTransId="{1A08F089-50D6-49EE-9D1E-204AEAEC1042}" sibTransId="{2E2A0217-EF09-4FBD-85F5-BACE17747FC1}"/>
    <dgm:cxn modelId="{AADBE6DB-E428-4E50-9D8C-0657C3974A55}" type="presOf" srcId="{8E1ECA14-C9F4-4FDD-AFD2-799C9EE31FCA}" destId="{CB208206-A618-4613-9CCB-7A76C199DCB0}" srcOrd="0" destOrd="0" presId="urn:microsoft.com/office/officeart/2018/2/layout/IconVerticalSolidList"/>
    <dgm:cxn modelId="{C48CA9E5-25D0-4555-87F5-2311ABF74F81}" type="presOf" srcId="{3D0A4D72-0441-4C6E-8ECD-45E6991AE37A}" destId="{E9F2FF61-A3F5-40E3-93DB-AEE9F91A7B17}" srcOrd="0" destOrd="0" presId="urn:microsoft.com/office/officeart/2018/2/layout/IconVerticalSolidList"/>
    <dgm:cxn modelId="{D3FD6D45-A881-4742-AEB6-0DB5A5DA2793}" type="presParOf" srcId="{E9F2FF61-A3F5-40E3-93DB-AEE9F91A7B17}" destId="{57267EF1-E287-4713-B806-577F43C93B4F}" srcOrd="0" destOrd="0" presId="urn:microsoft.com/office/officeart/2018/2/layout/IconVerticalSolidList"/>
    <dgm:cxn modelId="{9C8FB2C9-0209-4237-AC70-E76355659CDC}" type="presParOf" srcId="{57267EF1-E287-4713-B806-577F43C93B4F}" destId="{9531D94F-8D74-4199-B51F-4C35A2FBEBAA}" srcOrd="0" destOrd="0" presId="urn:microsoft.com/office/officeart/2018/2/layout/IconVerticalSolidList"/>
    <dgm:cxn modelId="{16B14C01-162B-4873-8080-761CC62F4FC8}" type="presParOf" srcId="{57267EF1-E287-4713-B806-577F43C93B4F}" destId="{0F2498AB-D20E-43D8-B4D5-D01732890EDE}" srcOrd="1" destOrd="0" presId="urn:microsoft.com/office/officeart/2018/2/layout/IconVerticalSolidList"/>
    <dgm:cxn modelId="{59DCAD86-5C68-4677-8096-11273DB7D329}" type="presParOf" srcId="{57267EF1-E287-4713-B806-577F43C93B4F}" destId="{A82FAAB1-26E3-4A9B-9EA3-C0A33AA205B4}" srcOrd="2" destOrd="0" presId="urn:microsoft.com/office/officeart/2018/2/layout/IconVerticalSolidList"/>
    <dgm:cxn modelId="{4397BFBF-75B4-4A2F-9A9E-8F8270A44A85}" type="presParOf" srcId="{57267EF1-E287-4713-B806-577F43C93B4F}" destId="{CB208206-A618-4613-9CCB-7A76C199DCB0}" srcOrd="3" destOrd="0" presId="urn:microsoft.com/office/officeart/2018/2/layout/IconVerticalSolidList"/>
    <dgm:cxn modelId="{3DDDC84B-3F1F-4E38-8CD8-D3FB57D3EC52}" type="presParOf" srcId="{E9F2FF61-A3F5-40E3-93DB-AEE9F91A7B17}" destId="{72C620F6-DF91-4AAC-BFFD-F53A0DB1E106}" srcOrd="1" destOrd="0" presId="urn:microsoft.com/office/officeart/2018/2/layout/IconVerticalSolidList"/>
    <dgm:cxn modelId="{F2B7EF28-02DC-4C31-8307-2FFB95FD294C}" type="presParOf" srcId="{E9F2FF61-A3F5-40E3-93DB-AEE9F91A7B17}" destId="{115A2B26-8651-4622-B460-26BD54A21259}" srcOrd="2" destOrd="0" presId="urn:microsoft.com/office/officeart/2018/2/layout/IconVerticalSolidList"/>
    <dgm:cxn modelId="{DD5831C1-7E32-40D6-88DB-A7F4B2615E42}" type="presParOf" srcId="{115A2B26-8651-4622-B460-26BD54A21259}" destId="{72BFCE2D-B1A5-4C6E-8695-05720DC3289D}" srcOrd="0" destOrd="0" presId="urn:microsoft.com/office/officeart/2018/2/layout/IconVerticalSolidList"/>
    <dgm:cxn modelId="{4D23A210-285E-434D-BBAF-0A22A8297DF9}" type="presParOf" srcId="{115A2B26-8651-4622-B460-26BD54A21259}" destId="{88674A80-E5BB-443F-898D-7E4B54F77C00}" srcOrd="1" destOrd="0" presId="urn:microsoft.com/office/officeart/2018/2/layout/IconVerticalSolidList"/>
    <dgm:cxn modelId="{878889C9-0139-4CD6-AC98-EDBA9FE0624C}" type="presParOf" srcId="{115A2B26-8651-4622-B460-26BD54A21259}" destId="{2C62EA50-1DED-48DD-B32B-F5325D2A1E24}" srcOrd="2" destOrd="0" presId="urn:microsoft.com/office/officeart/2018/2/layout/IconVerticalSolidList"/>
    <dgm:cxn modelId="{F07E68EA-1BF4-4399-A153-E17ED98A0326}" type="presParOf" srcId="{115A2B26-8651-4622-B460-26BD54A21259}" destId="{4CA1BF60-21E3-41DB-AFDB-9814DB1B81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AAA01-057E-4787-9A58-35E8488E9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A2840B-4A6C-4C76-868F-DAC5B12C497A}">
      <dgm:prSet/>
      <dgm:spPr/>
      <dgm:t>
        <a:bodyPr/>
        <a:lstStyle/>
        <a:p>
          <a:r>
            <a:rPr lang="en-US" dirty="0"/>
            <a:t>You may discover that your idea is worth pursuing</a:t>
          </a:r>
        </a:p>
      </dgm:t>
    </dgm:pt>
    <dgm:pt modelId="{5AC8436A-8917-4CCE-B7FB-A1E2702A8C8D}" type="parTrans" cxnId="{D3C81D74-19C4-4B97-903F-115ABF7B03B8}">
      <dgm:prSet/>
      <dgm:spPr/>
      <dgm:t>
        <a:bodyPr/>
        <a:lstStyle/>
        <a:p>
          <a:endParaRPr lang="en-US"/>
        </a:p>
      </dgm:t>
    </dgm:pt>
    <dgm:pt modelId="{AC29AF9E-395E-4F58-9D2D-E3C855678FFC}" type="sibTrans" cxnId="{D3C81D74-19C4-4B97-903F-115ABF7B03B8}">
      <dgm:prSet/>
      <dgm:spPr/>
      <dgm:t>
        <a:bodyPr/>
        <a:lstStyle/>
        <a:p>
          <a:endParaRPr lang="en-US"/>
        </a:p>
      </dgm:t>
    </dgm:pt>
    <dgm:pt modelId="{CE30463F-BE9F-49A6-B322-8E03F318BAE5}">
      <dgm:prSet/>
      <dgm:spPr/>
      <dgm:t>
        <a:bodyPr/>
        <a:lstStyle/>
        <a:p>
          <a:r>
            <a:rPr lang="en-US"/>
            <a:t>Or you may realize that it is time to change your approach</a:t>
          </a:r>
        </a:p>
      </dgm:t>
    </dgm:pt>
    <dgm:pt modelId="{7568646E-35F2-41DA-B0B6-8D630606F031}" type="parTrans" cxnId="{CB9E4128-1D25-42D6-A09F-7041AD007F42}">
      <dgm:prSet/>
      <dgm:spPr/>
      <dgm:t>
        <a:bodyPr/>
        <a:lstStyle/>
        <a:p>
          <a:endParaRPr lang="en-US"/>
        </a:p>
      </dgm:t>
    </dgm:pt>
    <dgm:pt modelId="{D204D7F7-7963-4C0F-9E88-54DF68D4C3D6}" type="sibTrans" cxnId="{CB9E4128-1D25-42D6-A09F-7041AD007F42}">
      <dgm:prSet/>
      <dgm:spPr/>
      <dgm:t>
        <a:bodyPr/>
        <a:lstStyle/>
        <a:p>
          <a:endParaRPr lang="en-US"/>
        </a:p>
      </dgm:t>
    </dgm:pt>
    <dgm:pt modelId="{332CE446-204C-4EF2-822B-A69B37E16DC2}">
      <dgm:prSet/>
      <dgm:spPr/>
      <dgm:t>
        <a:bodyPr/>
        <a:lstStyle/>
        <a:p>
          <a:r>
            <a:rPr lang="en-US" dirty="0"/>
            <a:t>How? Talk to people.</a:t>
          </a:r>
        </a:p>
      </dgm:t>
    </dgm:pt>
    <dgm:pt modelId="{7C3A325A-BA20-4C99-BC60-020BBF14CBC3}" type="parTrans" cxnId="{342C3426-A931-4D94-BE01-C5199FBB736F}">
      <dgm:prSet/>
      <dgm:spPr/>
      <dgm:t>
        <a:bodyPr/>
        <a:lstStyle/>
        <a:p>
          <a:endParaRPr lang="en-US"/>
        </a:p>
      </dgm:t>
    </dgm:pt>
    <dgm:pt modelId="{970410DD-DFCF-48BC-AF8F-7C3FE4F8D30E}" type="sibTrans" cxnId="{342C3426-A931-4D94-BE01-C5199FBB736F}">
      <dgm:prSet/>
      <dgm:spPr/>
      <dgm:t>
        <a:bodyPr/>
        <a:lstStyle/>
        <a:p>
          <a:endParaRPr lang="en-US"/>
        </a:p>
      </dgm:t>
    </dgm:pt>
    <dgm:pt modelId="{80001CBB-8BA7-4B17-90A8-71E0C9BDF391}" type="pres">
      <dgm:prSet presAssocID="{71DAAA01-057E-4787-9A58-35E8488E97E9}" presName="root" presStyleCnt="0">
        <dgm:presLayoutVars>
          <dgm:dir/>
          <dgm:resizeHandles val="exact"/>
        </dgm:presLayoutVars>
      </dgm:prSet>
      <dgm:spPr/>
    </dgm:pt>
    <dgm:pt modelId="{2F720609-9C84-41DD-BDF3-7686B87B6E9C}" type="pres">
      <dgm:prSet presAssocID="{B5A2840B-4A6C-4C76-868F-DAC5B12C497A}" presName="compNode" presStyleCnt="0"/>
      <dgm:spPr/>
    </dgm:pt>
    <dgm:pt modelId="{1DB79AB4-DB87-4483-9229-10E5CF472DCB}" type="pres">
      <dgm:prSet presAssocID="{B5A2840B-4A6C-4C76-868F-DAC5B12C497A}" presName="bgRect" presStyleLbl="bgShp" presStyleIdx="0" presStyleCnt="3"/>
      <dgm:spPr/>
    </dgm:pt>
    <dgm:pt modelId="{39295B7B-C613-4AB7-A0BC-D8DEF9B68095}" type="pres">
      <dgm:prSet presAssocID="{B5A2840B-4A6C-4C76-868F-DAC5B12C49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CC9CF08-63D7-41B8-A99B-74DCF61A86C6}" type="pres">
      <dgm:prSet presAssocID="{B5A2840B-4A6C-4C76-868F-DAC5B12C497A}" presName="spaceRect" presStyleCnt="0"/>
      <dgm:spPr/>
    </dgm:pt>
    <dgm:pt modelId="{F2EE2734-A89A-467D-BFFB-3C3C9DE30301}" type="pres">
      <dgm:prSet presAssocID="{B5A2840B-4A6C-4C76-868F-DAC5B12C497A}" presName="parTx" presStyleLbl="revTx" presStyleIdx="0" presStyleCnt="3">
        <dgm:presLayoutVars>
          <dgm:chMax val="0"/>
          <dgm:chPref val="0"/>
        </dgm:presLayoutVars>
      </dgm:prSet>
      <dgm:spPr/>
    </dgm:pt>
    <dgm:pt modelId="{F14FD5B4-E13F-4F7B-BD8A-007C7B1973FB}" type="pres">
      <dgm:prSet presAssocID="{AC29AF9E-395E-4F58-9D2D-E3C855678FFC}" presName="sibTrans" presStyleCnt="0"/>
      <dgm:spPr/>
    </dgm:pt>
    <dgm:pt modelId="{43A65451-6CAE-4022-9E1D-A3AAA47F8AC5}" type="pres">
      <dgm:prSet presAssocID="{CE30463F-BE9F-49A6-B322-8E03F318BAE5}" presName="compNode" presStyleCnt="0"/>
      <dgm:spPr/>
    </dgm:pt>
    <dgm:pt modelId="{882A8247-0A9D-426C-8629-B906D6055BBE}" type="pres">
      <dgm:prSet presAssocID="{CE30463F-BE9F-49A6-B322-8E03F318BAE5}" presName="bgRect" presStyleLbl="bgShp" presStyleIdx="1" presStyleCnt="3"/>
      <dgm:spPr/>
    </dgm:pt>
    <dgm:pt modelId="{549EF4DE-2E6D-4F0E-AE49-76E62922B4ED}" type="pres">
      <dgm:prSet presAssocID="{CE30463F-BE9F-49A6-B322-8E03F318BA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FF3C0EB-16EB-47E2-B298-CA8386B74D3A}" type="pres">
      <dgm:prSet presAssocID="{CE30463F-BE9F-49A6-B322-8E03F318BAE5}" presName="spaceRect" presStyleCnt="0"/>
      <dgm:spPr/>
    </dgm:pt>
    <dgm:pt modelId="{DE57D788-C6E0-458B-A448-0B16522421D9}" type="pres">
      <dgm:prSet presAssocID="{CE30463F-BE9F-49A6-B322-8E03F318BAE5}" presName="parTx" presStyleLbl="revTx" presStyleIdx="1" presStyleCnt="3">
        <dgm:presLayoutVars>
          <dgm:chMax val="0"/>
          <dgm:chPref val="0"/>
        </dgm:presLayoutVars>
      </dgm:prSet>
      <dgm:spPr/>
    </dgm:pt>
    <dgm:pt modelId="{8B694A45-C05F-462F-9FFC-EA68EE578DBC}" type="pres">
      <dgm:prSet presAssocID="{D204D7F7-7963-4C0F-9E88-54DF68D4C3D6}" presName="sibTrans" presStyleCnt="0"/>
      <dgm:spPr/>
    </dgm:pt>
    <dgm:pt modelId="{1B2217BF-1783-479F-BB6B-3FAFE2519290}" type="pres">
      <dgm:prSet presAssocID="{332CE446-204C-4EF2-822B-A69B37E16DC2}" presName="compNode" presStyleCnt="0"/>
      <dgm:spPr/>
    </dgm:pt>
    <dgm:pt modelId="{CEBDDBB9-471B-49AC-998E-F3D5968403E5}" type="pres">
      <dgm:prSet presAssocID="{332CE446-204C-4EF2-822B-A69B37E16DC2}" presName="bgRect" presStyleLbl="bgShp" presStyleIdx="2" presStyleCnt="3"/>
      <dgm:spPr/>
    </dgm:pt>
    <dgm:pt modelId="{B656E944-BD3E-4724-AAB3-F8C20BAD22BC}" type="pres">
      <dgm:prSet presAssocID="{332CE446-204C-4EF2-822B-A69B37E16D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47FAB01-EB42-4AD9-9C87-DABCB4971FE1}" type="pres">
      <dgm:prSet presAssocID="{332CE446-204C-4EF2-822B-A69B37E16DC2}" presName="spaceRect" presStyleCnt="0"/>
      <dgm:spPr/>
    </dgm:pt>
    <dgm:pt modelId="{66203514-3D91-4B6D-9960-FC1AA3B97381}" type="pres">
      <dgm:prSet presAssocID="{332CE446-204C-4EF2-822B-A69B37E16D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786721-EFD8-4EE9-9766-2C0120E6A7F9}" type="presOf" srcId="{71DAAA01-057E-4787-9A58-35E8488E97E9}" destId="{80001CBB-8BA7-4B17-90A8-71E0C9BDF391}" srcOrd="0" destOrd="0" presId="urn:microsoft.com/office/officeart/2018/2/layout/IconVerticalSolidList"/>
    <dgm:cxn modelId="{342C3426-A931-4D94-BE01-C5199FBB736F}" srcId="{71DAAA01-057E-4787-9A58-35E8488E97E9}" destId="{332CE446-204C-4EF2-822B-A69B37E16DC2}" srcOrd="2" destOrd="0" parTransId="{7C3A325A-BA20-4C99-BC60-020BBF14CBC3}" sibTransId="{970410DD-DFCF-48BC-AF8F-7C3FE4F8D30E}"/>
    <dgm:cxn modelId="{CB9E4128-1D25-42D6-A09F-7041AD007F42}" srcId="{71DAAA01-057E-4787-9A58-35E8488E97E9}" destId="{CE30463F-BE9F-49A6-B322-8E03F318BAE5}" srcOrd="1" destOrd="0" parTransId="{7568646E-35F2-41DA-B0B6-8D630606F031}" sibTransId="{D204D7F7-7963-4C0F-9E88-54DF68D4C3D6}"/>
    <dgm:cxn modelId="{D3C81D74-19C4-4B97-903F-115ABF7B03B8}" srcId="{71DAAA01-057E-4787-9A58-35E8488E97E9}" destId="{B5A2840B-4A6C-4C76-868F-DAC5B12C497A}" srcOrd="0" destOrd="0" parTransId="{5AC8436A-8917-4CCE-B7FB-A1E2702A8C8D}" sibTransId="{AC29AF9E-395E-4F58-9D2D-E3C855678FFC}"/>
    <dgm:cxn modelId="{6134EB8E-E5ED-4C90-9A28-02935ADA38F2}" type="presOf" srcId="{CE30463F-BE9F-49A6-B322-8E03F318BAE5}" destId="{DE57D788-C6E0-458B-A448-0B16522421D9}" srcOrd="0" destOrd="0" presId="urn:microsoft.com/office/officeart/2018/2/layout/IconVerticalSolidList"/>
    <dgm:cxn modelId="{B323FF93-5AA6-4C5B-AFCE-00283C0DDDB3}" type="presOf" srcId="{332CE446-204C-4EF2-822B-A69B37E16DC2}" destId="{66203514-3D91-4B6D-9960-FC1AA3B97381}" srcOrd="0" destOrd="0" presId="urn:microsoft.com/office/officeart/2018/2/layout/IconVerticalSolidList"/>
    <dgm:cxn modelId="{DC1D56D5-1032-45F9-9482-D8762A6F41C1}" type="presOf" srcId="{B5A2840B-4A6C-4C76-868F-DAC5B12C497A}" destId="{F2EE2734-A89A-467D-BFFB-3C3C9DE30301}" srcOrd="0" destOrd="0" presId="urn:microsoft.com/office/officeart/2018/2/layout/IconVerticalSolidList"/>
    <dgm:cxn modelId="{A6632734-9E87-4DFE-813D-57C0D4375594}" type="presParOf" srcId="{80001CBB-8BA7-4B17-90A8-71E0C9BDF391}" destId="{2F720609-9C84-41DD-BDF3-7686B87B6E9C}" srcOrd="0" destOrd="0" presId="urn:microsoft.com/office/officeart/2018/2/layout/IconVerticalSolidList"/>
    <dgm:cxn modelId="{8429111B-CCCD-47DB-A46C-61BCD37AA719}" type="presParOf" srcId="{2F720609-9C84-41DD-BDF3-7686B87B6E9C}" destId="{1DB79AB4-DB87-4483-9229-10E5CF472DCB}" srcOrd="0" destOrd="0" presId="urn:microsoft.com/office/officeart/2018/2/layout/IconVerticalSolidList"/>
    <dgm:cxn modelId="{539EF3A3-5515-496B-B894-9208E2687B05}" type="presParOf" srcId="{2F720609-9C84-41DD-BDF3-7686B87B6E9C}" destId="{39295B7B-C613-4AB7-A0BC-D8DEF9B68095}" srcOrd="1" destOrd="0" presId="urn:microsoft.com/office/officeart/2018/2/layout/IconVerticalSolidList"/>
    <dgm:cxn modelId="{680A516F-ECEA-49C9-AD79-C404B9974F50}" type="presParOf" srcId="{2F720609-9C84-41DD-BDF3-7686B87B6E9C}" destId="{0CC9CF08-63D7-41B8-A99B-74DCF61A86C6}" srcOrd="2" destOrd="0" presId="urn:microsoft.com/office/officeart/2018/2/layout/IconVerticalSolidList"/>
    <dgm:cxn modelId="{7A9802B1-624B-4366-9922-A09049085A93}" type="presParOf" srcId="{2F720609-9C84-41DD-BDF3-7686B87B6E9C}" destId="{F2EE2734-A89A-467D-BFFB-3C3C9DE30301}" srcOrd="3" destOrd="0" presId="urn:microsoft.com/office/officeart/2018/2/layout/IconVerticalSolidList"/>
    <dgm:cxn modelId="{964F3B93-5821-46BF-B1C5-1DF535674F28}" type="presParOf" srcId="{80001CBB-8BA7-4B17-90A8-71E0C9BDF391}" destId="{F14FD5B4-E13F-4F7B-BD8A-007C7B1973FB}" srcOrd="1" destOrd="0" presId="urn:microsoft.com/office/officeart/2018/2/layout/IconVerticalSolidList"/>
    <dgm:cxn modelId="{D9914347-B872-4DE7-B51C-709652631E40}" type="presParOf" srcId="{80001CBB-8BA7-4B17-90A8-71E0C9BDF391}" destId="{43A65451-6CAE-4022-9E1D-A3AAA47F8AC5}" srcOrd="2" destOrd="0" presId="urn:microsoft.com/office/officeart/2018/2/layout/IconVerticalSolidList"/>
    <dgm:cxn modelId="{41A60626-30BF-4955-BFCC-5DC7EFEEC12C}" type="presParOf" srcId="{43A65451-6CAE-4022-9E1D-A3AAA47F8AC5}" destId="{882A8247-0A9D-426C-8629-B906D6055BBE}" srcOrd="0" destOrd="0" presId="urn:microsoft.com/office/officeart/2018/2/layout/IconVerticalSolidList"/>
    <dgm:cxn modelId="{39ED431A-AB6D-41BB-85DF-37F4E601ECE6}" type="presParOf" srcId="{43A65451-6CAE-4022-9E1D-A3AAA47F8AC5}" destId="{549EF4DE-2E6D-4F0E-AE49-76E62922B4ED}" srcOrd="1" destOrd="0" presId="urn:microsoft.com/office/officeart/2018/2/layout/IconVerticalSolidList"/>
    <dgm:cxn modelId="{4DD5B8EC-105B-4E8F-B196-A05AF3F8C929}" type="presParOf" srcId="{43A65451-6CAE-4022-9E1D-A3AAA47F8AC5}" destId="{7FF3C0EB-16EB-47E2-B298-CA8386B74D3A}" srcOrd="2" destOrd="0" presId="urn:microsoft.com/office/officeart/2018/2/layout/IconVerticalSolidList"/>
    <dgm:cxn modelId="{09C98615-9E90-4DA8-B8E4-C0A10FBE0960}" type="presParOf" srcId="{43A65451-6CAE-4022-9E1D-A3AAA47F8AC5}" destId="{DE57D788-C6E0-458B-A448-0B16522421D9}" srcOrd="3" destOrd="0" presId="urn:microsoft.com/office/officeart/2018/2/layout/IconVerticalSolidList"/>
    <dgm:cxn modelId="{67AAC1E4-2F0D-4DDC-97EA-83E9200A9B70}" type="presParOf" srcId="{80001CBB-8BA7-4B17-90A8-71E0C9BDF391}" destId="{8B694A45-C05F-462F-9FFC-EA68EE578DBC}" srcOrd="3" destOrd="0" presId="urn:microsoft.com/office/officeart/2018/2/layout/IconVerticalSolidList"/>
    <dgm:cxn modelId="{B9120B80-D41C-4C89-9C2F-3E387EC15878}" type="presParOf" srcId="{80001CBB-8BA7-4B17-90A8-71E0C9BDF391}" destId="{1B2217BF-1783-479F-BB6B-3FAFE2519290}" srcOrd="4" destOrd="0" presId="urn:microsoft.com/office/officeart/2018/2/layout/IconVerticalSolidList"/>
    <dgm:cxn modelId="{EDB827D0-D7D1-47F6-9FCD-CCCA4B6B7700}" type="presParOf" srcId="{1B2217BF-1783-479F-BB6B-3FAFE2519290}" destId="{CEBDDBB9-471B-49AC-998E-F3D5968403E5}" srcOrd="0" destOrd="0" presId="urn:microsoft.com/office/officeart/2018/2/layout/IconVerticalSolidList"/>
    <dgm:cxn modelId="{0E55EB08-C495-460E-A77E-821A70CB1D4A}" type="presParOf" srcId="{1B2217BF-1783-479F-BB6B-3FAFE2519290}" destId="{B656E944-BD3E-4724-AAB3-F8C20BAD22BC}" srcOrd="1" destOrd="0" presId="urn:microsoft.com/office/officeart/2018/2/layout/IconVerticalSolidList"/>
    <dgm:cxn modelId="{11DB4844-126D-431D-A722-AF056D9FF43C}" type="presParOf" srcId="{1B2217BF-1783-479F-BB6B-3FAFE2519290}" destId="{147FAB01-EB42-4AD9-9C87-DABCB4971FE1}" srcOrd="2" destOrd="0" presId="urn:microsoft.com/office/officeart/2018/2/layout/IconVerticalSolidList"/>
    <dgm:cxn modelId="{9BC169F0-7BE2-4FA7-9A2A-FB5CE00A22E0}" type="presParOf" srcId="{1B2217BF-1783-479F-BB6B-3FAFE2519290}" destId="{66203514-3D91-4B6D-9960-FC1AA3B973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6BE9AD-43F3-49EA-956F-7023DFFC192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9FA9C-4DFC-4876-9C6D-37CED328A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Hypothesis: an idea that is relevant to your innovation</a:t>
          </a:r>
        </a:p>
      </dgm:t>
    </dgm:pt>
    <dgm:pt modelId="{F4729850-7B40-42B8-A2F1-426199757FD3}" type="parTrans" cxnId="{D946B122-2373-4455-824E-713E22A5C409}">
      <dgm:prSet/>
      <dgm:spPr/>
      <dgm:t>
        <a:bodyPr/>
        <a:lstStyle/>
        <a:p>
          <a:endParaRPr lang="en-US"/>
        </a:p>
      </dgm:t>
    </dgm:pt>
    <dgm:pt modelId="{F90ABEE3-9858-4E11-8874-54569188AA51}" type="sibTrans" cxnId="{D946B122-2373-4455-824E-713E22A5C409}">
      <dgm:prSet/>
      <dgm:spPr/>
      <dgm:t>
        <a:bodyPr/>
        <a:lstStyle/>
        <a:p>
          <a:endParaRPr lang="en-US"/>
        </a:p>
      </dgm:t>
    </dgm:pt>
    <dgm:pt modelId="{B8B25D52-0DC7-41D1-A864-3A8F8644E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can be the customer’s problem statement</a:t>
          </a:r>
        </a:p>
      </dgm:t>
    </dgm:pt>
    <dgm:pt modelId="{2C3712A6-71C3-43AF-B0A1-944C494189CA}" type="parTrans" cxnId="{A1E38159-B73F-4CA4-8E00-2B5CFE6CFB33}">
      <dgm:prSet/>
      <dgm:spPr/>
      <dgm:t>
        <a:bodyPr/>
        <a:lstStyle/>
        <a:p>
          <a:endParaRPr lang="en-US"/>
        </a:p>
      </dgm:t>
    </dgm:pt>
    <dgm:pt modelId="{AEFC1C62-1FFB-4C1C-9686-C20340C947A1}" type="sibTrans" cxnId="{A1E38159-B73F-4CA4-8E00-2B5CFE6CFB33}">
      <dgm:prSet/>
      <dgm:spPr/>
      <dgm:t>
        <a:bodyPr/>
        <a:lstStyle/>
        <a:p>
          <a:endParaRPr lang="en-US"/>
        </a:p>
      </dgm:t>
    </dgm:pt>
    <dgm:pt modelId="{66C98A42-F6BA-4DB5-A3A9-522A4F963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be an observation you made</a:t>
          </a:r>
        </a:p>
      </dgm:t>
    </dgm:pt>
    <dgm:pt modelId="{6D1B18BC-FF2B-4C87-B10D-85EBAE48AB0C}" type="parTrans" cxnId="{E06971B1-32D9-452F-8FD7-71DD0561B7F5}">
      <dgm:prSet/>
      <dgm:spPr/>
      <dgm:t>
        <a:bodyPr/>
        <a:lstStyle/>
        <a:p>
          <a:endParaRPr lang="en-US"/>
        </a:p>
      </dgm:t>
    </dgm:pt>
    <dgm:pt modelId="{290D4F9D-C519-4030-95F4-0C3DE95B4271}" type="sibTrans" cxnId="{E06971B1-32D9-452F-8FD7-71DD0561B7F5}">
      <dgm:prSet/>
      <dgm:spPr/>
      <dgm:t>
        <a:bodyPr/>
        <a:lstStyle/>
        <a:p>
          <a:endParaRPr lang="en-US"/>
        </a:p>
      </dgm:t>
    </dgm:pt>
    <dgm:pt modelId="{1C64C7AC-A564-4B9E-8768-7854673BE3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Test: questions that relate to the need of the customer</a:t>
          </a:r>
        </a:p>
      </dgm:t>
    </dgm:pt>
    <dgm:pt modelId="{1F4FC27C-2902-451A-BAA8-3587F1E09754}" type="parTrans" cxnId="{0DC65E87-1A27-4BF1-96CE-5ADF18CADEDC}">
      <dgm:prSet/>
      <dgm:spPr/>
      <dgm:t>
        <a:bodyPr/>
        <a:lstStyle/>
        <a:p>
          <a:endParaRPr lang="en-US"/>
        </a:p>
      </dgm:t>
    </dgm:pt>
    <dgm:pt modelId="{27116F81-3DAE-424F-AFE1-7751578EB0CC}" type="sibTrans" cxnId="{0DC65E87-1A27-4BF1-96CE-5ADF18CADEDC}">
      <dgm:prSet/>
      <dgm:spPr/>
      <dgm:t>
        <a:bodyPr/>
        <a:lstStyle/>
        <a:p>
          <a:endParaRPr lang="en-US"/>
        </a:p>
      </dgm:t>
    </dgm:pt>
    <dgm:pt modelId="{044AEF29-C437-483A-B37E-67DF962E4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Never</a:t>
          </a:r>
          <a:r>
            <a:rPr lang="en-US"/>
            <a:t> directly asking whether they would buy!</a:t>
          </a:r>
        </a:p>
      </dgm:t>
    </dgm:pt>
    <dgm:pt modelId="{7BF7C3F3-8010-49EA-B3C1-33C036BE3F8A}" type="parTrans" cxnId="{E8B7E249-E7CC-4FE9-BCFC-D28D29B6D0AD}">
      <dgm:prSet/>
      <dgm:spPr/>
      <dgm:t>
        <a:bodyPr/>
        <a:lstStyle/>
        <a:p>
          <a:endParaRPr lang="en-US"/>
        </a:p>
      </dgm:t>
    </dgm:pt>
    <dgm:pt modelId="{42F8A706-BFF6-4455-ACD7-6F9AEE9E6672}" type="sibTrans" cxnId="{E8B7E249-E7CC-4FE9-BCFC-D28D29B6D0AD}">
      <dgm:prSet/>
      <dgm:spPr/>
      <dgm:t>
        <a:bodyPr/>
        <a:lstStyle/>
        <a:p>
          <a:endParaRPr lang="en-US"/>
        </a:p>
      </dgm:t>
    </dgm:pt>
    <dgm:pt modelId="{4BB95B1D-D751-4DBA-BC30-F05949FA75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ask them what they think</a:t>
          </a:r>
        </a:p>
      </dgm:t>
    </dgm:pt>
    <dgm:pt modelId="{88295F33-E99E-49E5-9811-A7BDA22888CA}" type="parTrans" cxnId="{B2D15497-0C05-449B-A949-1D2506B79126}">
      <dgm:prSet/>
      <dgm:spPr/>
      <dgm:t>
        <a:bodyPr/>
        <a:lstStyle/>
        <a:p>
          <a:endParaRPr lang="en-US"/>
        </a:p>
      </dgm:t>
    </dgm:pt>
    <dgm:pt modelId="{04671E21-5B22-4749-82FF-2BBDB71D79B3}" type="sibTrans" cxnId="{B2D15497-0C05-449B-A949-1D2506B79126}">
      <dgm:prSet/>
      <dgm:spPr/>
      <dgm:t>
        <a:bodyPr/>
        <a:lstStyle/>
        <a:p>
          <a:endParaRPr lang="en-US"/>
        </a:p>
      </dgm:t>
    </dgm:pt>
    <dgm:pt modelId="{EDCEE2C7-46DD-4C53-8EE5-A54120B66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Metric: setting a bar for whether you are right</a:t>
          </a:r>
        </a:p>
      </dgm:t>
    </dgm:pt>
    <dgm:pt modelId="{A6AFEC49-9E4C-42DA-B731-CB900CFB45A6}" type="parTrans" cxnId="{F8DFEA8C-04D8-4AFE-BC74-7BB3AB81295F}">
      <dgm:prSet/>
      <dgm:spPr/>
      <dgm:t>
        <a:bodyPr/>
        <a:lstStyle/>
        <a:p>
          <a:endParaRPr lang="en-US"/>
        </a:p>
      </dgm:t>
    </dgm:pt>
    <dgm:pt modelId="{F6C75590-3FB9-471C-89A0-47A9211E23C2}" type="sibTrans" cxnId="{F8DFEA8C-04D8-4AFE-BC74-7BB3AB81295F}">
      <dgm:prSet/>
      <dgm:spPr/>
      <dgm:t>
        <a:bodyPr/>
        <a:lstStyle/>
        <a:p>
          <a:endParaRPr lang="en-US"/>
        </a:p>
      </dgm:t>
    </dgm:pt>
    <dgm:pt modelId="{D9F6FD9D-A27F-442F-BC0C-EB9025EF9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can be a percentage</a:t>
          </a:r>
        </a:p>
      </dgm:t>
    </dgm:pt>
    <dgm:pt modelId="{B46A6ED5-0192-4DCD-9A01-4DE98869AA44}" type="parTrans" cxnId="{0FAB09E1-69C7-4183-BAF8-621D9A3C6C93}">
      <dgm:prSet/>
      <dgm:spPr/>
      <dgm:t>
        <a:bodyPr/>
        <a:lstStyle/>
        <a:p>
          <a:endParaRPr lang="en-US"/>
        </a:p>
      </dgm:t>
    </dgm:pt>
    <dgm:pt modelId="{0AB410DF-D60B-40EA-83C1-A3BEFC01E8D3}" type="sibTrans" cxnId="{0FAB09E1-69C7-4183-BAF8-621D9A3C6C93}">
      <dgm:prSet/>
      <dgm:spPr/>
      <dgm:t>
        <a:bodyPr/>
        <a:lstStyle/>
        <a:p>
          <a:endParaRPr lang="en-US"/>
        </a:p>
      </dgm:t>
    </dgm:pt>
    <dgm:pt modelId="{62199859-93EC-420A-AE45-0874CDAE1F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A/B testing comes here</a:t>
          </a:r>
        </a:p>
      </dgm:t>
    </dgm:pt>
    <dgm:pt modelId="{CD458816-DA7D-46C7-8602-8521DC5CCBED}" type="parTrans" cxnId="{CB0A7FA4-30C6-43AD-91A0-A38A78F10CDC}">
      <dgm:prSet/>
      <dgm:spPr/>
      <dgm:t>
        <a:bodyPr/>
        <a:lstStyle/>
        <a:p>
          <a:endParaRPr lang="en-US"/>
        </a:p>
      </dgm:t>
    </dgm:pt>
    <dgm:pt modelId="{54EC55FC-5310-444D-A5FE-D3CBD0AC163E}" type="sibTrans" cxnId="{CB0A7FA4-30C6-43AD-91A0-A38A78F10CDC}">
      <dgm:prSet/>
      <dgm:spPr/>
      <dgm:t>
        <a:bodyPr/>
        <a:lstStyle/>
        <a:p>
          <a:endParaRPr lang="en-US"/>
        </a:p>
      </dgm:t>
    </dgm:pt>
    <dgm:pt modelId="{02F42340-DBDE-41F5-ABE8-6D56FEA2B431}" type="pres">
      <dgm:prSet presAssocID="{9E6BE9AD-43F3-49EA-956F-7023DFFC1920}" presName="root" presStyleCnt="0">
        <dgm:presLayoutVars>
          <dgm:dir/>
          <dgm:resizeHandles val="exact"/>
        </dgm:presLayoutVars>
      </dgm:prSet>
      <dgm:spPr/>
    </dgm:pt>
    <dgm:pt modelId="{01A2D84B-B30D-4453-8342-27291C02D3BD}" type="pres">
      <dgm:prSet presAssocID="{4099FA9C-4DFC-4876-9C6D-37CED328ACFA}" presName="compNode" presStyleCnt="0"/>
      <dgm:spPr/>
    </dgm:pt>
    <dgm:pt modelId="{B046FABC-6C4D-4B7B-B8E9-9D8CE6D6092C}" type="pres">
      <dgm:prSet presAssocID="{4099FA9C-4DFC-4876-9C6D-37CED328ACFA}" presName="bgRect" presStyleLbl="bgShp" presStyleIdx="0" presStyleCnt="3"/>
      <dgm:spPr/>
    </dgm:pt>
    <dgm:pt modelId="{6A6B215A-DC87-4F8E-A76E-AEB6776B7D15}" type="pres">
      <dgm:prSet presAssocID="{4099FA9C-4DFC-4876-9C6D-37CED328AC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6D49D6C-53C5-4144-B725-AB7809E4570F}" type="pres">
      <dgm:prSet presAssocID="{4099FA9C-4DFC-4876-9C6D-37CED328ACFA}" presName="spaceRect" presStyleCnt="0"/>
      <dgm:spPr/>
    </dgm:pt>
    <dgm:pt modelId="{59996AA2-4FE9-4581-B2BB-611222F5626A}" type="pres">
      <dgm:prSet presAssocID="{4099FA9C-4DFC-4876-9C6D-37CED328ACFA}" presName="parTx" presStyleLbl="revTx" presStyleIdx="0" presStyleCnt="6">
        <dgm:presLayoutVars>
          <dgm:chMax val="0"/>
          <dgm:chPref val="0"/>
        </dgm:presLayoutVars>
      </dgm:prSet>
      <dgm:spPr/>
    </dgm:pt>
    <dgm:pt modelId="{6CB715B9-DC80-46C0-A3F6-FD9534F9347B}" type="pres">
      <dgm:prSet presAssocID="{4099FA9C-4DFC-4876-9C6D-37CED328ACFA}" presName="desTx" presStyleLbl="revTx" presStyleIdx="1" presStyleCnt="6">
        <dgm:presLayoutVars/>
      </dgm:prSet>
      <dgm:spPr/>
    </dgm:pt>
    <dgm:pt modelId="{CEDEE8D4-A4E5-401B-A3E5-ABAD0295C4CD}" type="pres">
      <dgm:prSet presAssocID="{F90ABEE3-9858-4E11-8874-54569188AA51}" presName="sibTrans" presStyleCnt="0"/>
      <dgm:spPr/>
    </dgm:pt>
    <dgm:pt modelId="{BE19AB10-ABBB-4EEC-99C5-D76000C4276B}" type="pres">
      <dgm:prSet presAssocID="{1C64C7AC-A564-4B9E-8768-7854673BE38D}" presName="compNode" presStyleCnt="0"/>
      <dgm:spPr/>
    </dgm:pt>
    <dgm:pt modelId="{A48F881A-6EC1-4046-9723-EE72343AC882}" type="pres">
      <dgm:prSet presAssocID="{1C64C7AC-A564-4B9E-8768-7854673BE38D}" presName="bgRect" presStyleLbl="bgShp" presStyleIdx="1" presStyleCnt="3"/>
      <dgm:spPr/>
    </dgm:pt>
    <dgm:pt modelId="{E03E0121-FA80-45E2-AC64-0ADE6085AA65}" type="pres">
      <dgm:prSet presAssocID="{1C64C7AC-A564-4B9E-8768-7854673BE3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552109C-9994-438C-89B5-2FB565D00EB9}" type="pres">
      <dgm:prSet presAssocID="{1C64C7AC-A564-4B9E-8768-7854673BE38D}" presName="spaceRect" presStyleCnt="0"/>
      <dgm:spPr/>
    </dgm:pt>
    <dgm:pt modelId="{B619860B-2714-4460-9123-4E191471C999}" type="pres">
      <dgm:prSet presAssocID="{1C64C7AC-A564-4B9E-8768-7854673BE38D}" presName="parTx" presStyleLbl="revTx" presStyleIdx="2" presStyleCnt="6">
        <dgm:presLayoutVars>
          <dgm:chMax val="0"/>
          <dgm:chPref val="0"/>
        </dgm:presLayoutVars>
      </dgm:prSet>
      <dgm:spPr/>
    </dgm:pt>
    <dgm:pt modelId="{E5DAAF0D-5EA0-4469-9D1C-D2424BA23AF8}" type="pres">
      <dgm:prSet presAssocID="{1C64C7AC-A564-4B9E-8768-7854673BE38D}" presName="desTx" presStyleLbl="revTx" presStyleIdx="3" presStyleCnt="6">
        <dgm:presLayoutVars/>
      </dgm:prSet>
      <dgm:spPr/>
    </dgm:pt>
    <dgm:pt modelId="{7B924C33-6353-40FA-B272-62E623272461}" type="pres">
      <dgm:prSet presAssocID="{27116F81-3DAE-424F-AFE1-7751578EB0CC}" presName="sibTrans" presStyleCnt="0"/>
      <dgm:spPr/>
    </dgm:pt>
    <dgm:pt modelId="{54F5633A-E70B-46D1-9EDD-BF90324BA5E3}" type="pres">
      <dgm:prSet presAssocID="{EDCEE2C7-46DD-4C53-8EE5-A54120B66E31}" presName="compNode" presStyleCnt="0"/>
      <dgm:spPr/>
    </dgm:pt>
    <dgm:pt modelId="{2235F584-EC10-4283-8417-51FC574566C6}" type="pres">
      <dgm:prSet presAssocID="{EDCEE2C7-46DD-4C53-8EE5-A54120B66E31}" presName="bgRect" presStyleLbl="bgShp" presStyleIdx="2" presStyleCnt="3"/>
      <dgm:spPr/>
    </dgm:pt>
    <dgm:pt modelId="{31513DC7-5C06-4D8E-B041-FCA76F8C9592}" type="pres">
      <dgm:prSet presAssocID="{EDCEE2C7-46DD-4C53-8EE5-A54120B66E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636713-AD60-4878-B047-737A4F85794E}" type="pres">
      <dgm:prSet presAssocID="{EDCEE2C7-46DD-4C53-8EE5-A54120B66E31}" presName="spaceRect" presStyleCnt="0"/>
      <dgm:spPr/>
    </dgm:pt>
    <dgm:pt modelId="{6F7569C4-EB1D-4AB1-8428-4DD64AAA4067}" type="pres">
      <dgm:prSet presAssocID="{EDCEE2C7-46DD-4C53-8EE5-A54120B66E31}" presName="parTx" presStyleLbl="revTx" presStyleIdx="4" presStyleCnt="6">
        <dgm:presLayoutVars>
          <dgm:chMax val="0"/>
          <dgm:chPref val="0"/>
        </dgm:presLayoutVars>
      </dgm:prSet>
      <dgm:spPr/>
    </dgm:pt>
    <dgm:pt modelId="{6428BF1F-0856-4441-B1DC-58D8BEF515D0}" type="pres">
      <dgm:prSet presAssocID="{EDCEE2C7-46DD-4C53-8EE5-A54120B66E31}" presName="desTx" presStyleLbl="revTx" presStyleIdx="5" presStyleCnt="6">
        <dgm:presLayoutVars/>
      </dgm:prSet>
      <dgm:spPr/>
    </dgm:pt>
  </dgm:ptLst>
  <dgm:cxnLst>
    <dgm:cxn modelId="{9DFCDB0A-05F5-4A93-A4F1-5FD42A69E97D}" type="presOf" srcId="{66C98A42-F6BA-4DB5-A3A9-522A4F963DCD}" destId="{6CB715B9-DC80-46C0-A3F6-FD9534F9347B}" srcOrd="0" destOrd="1" presId="urn:microsoft.com/office/officeart/2018/2/layout/IconVerticalSolidList"/>
    <dgm:cxn modelId="{7719F40D-FE3B-4AC4-92A5-0CC122E1BEFB}" type="presOf" srcId="{1C64C7AC-A564-4B9E-8768-7854673BE38D}" destId="{B619860B-2714-4460-9123-4E191471C999}" srcOrd="0" destOrd="0" presId="urn:microsoft.com/office/officeart/2018/2/layout/IconVerticalSolidList"/>
    <dgm:cxn modelId="{D946B122-2373-4455-824E-713E22A5C409}" srcId="{9E6BE9AD-43F3-49EA-956F-7023DFFC1920}" destId="{4099FA9C-4DFC-4876-9C6D-37CED328ACFA}" srcOrd="0" destOrd="0" parTransId="{F4729850-7B40-42B8-A2F1-426199757FD3}" sibTransId="{F90ABEE3-9858-4E11-8874-54569188AA51}"/>
    <dgm:cxn modelId="{9B6B0A3E-7AB3-4058-A1C2-7FFF06F30DC2}" type="presOf" srcId="{044AEF29-C437-483A-B37E-67DF962E4F2E}" destId="{E5DAAF0D-5EA0-4469-9D1C-D2424BA23AF8}" srcOrd="0" destOrd="0" presId="urn:microsoft.com/office/officeart/2018/2/layout/IconVerticalSolidList"/>
    <dgm:cxn modelId="{E8B7E249-E7CC-4FE9-BCFC-D28D29B6D0AD}" srcId="{1C64C7AC-A564-4B9E-8768-7854673BE38D}" destId="{044AEF29-C437-483A-B37E-67DF962E4F2E}" srcOrd="0" destOrd="0" parTransId="{7BF7C3F3-8010-49EA-B3C1-33C036BE3F8A}" sibTransId="{42F8A706-BFF6-4455-ACD7-6F9AEE9E6672}"/>
    <dgm:cxn modelId="{A1E38159-B73F-4CA4-8E00-2B5CFE6CFB33}" srcId="{4099FA9C-4DFC-4876-9C6D-37CED328ACFA}" destId="{B8B25D52-0DC7-41D1-A864-3A8F8644EBE2}" srcOrd="0" destOrd="0" parTransId="{2C3712A6-71C3-43AF-B0A1-944C494189CA}" sibTransId="{AEFC1C62-1FFB-4C1C-9686-C20340C947A1}"/>
    <dgm:cxn modelId="{0DC65E87-1A27-4BF1-96CE-5ADF18CADEDC}" srcId="{9E6BE9AD-43F3-49EA-956F-7023DFFC1920}" destId="{1C64C7AC-A564-4B9E-8768-7854673BE38D}" srcOrd="1" destOrd="0" parTransId="{1F4FC27C-2902-451A-BAA8-3587F1E09754}" sibTransId="{27116F81-3DAE-424F-AFE1-7751578EB0CC}"/>
    <dgm:cxn modelId="{F8DFEA8C-04D8-4AFE-BC74-7BB3AB81295F}" srcId="{9E6BE9AD-43F3-49EA-956F-7023DFFC1920}" destId="{EDCEE2C7-46DD-4C53-8EE5-A54120B66E31}" srcOrd="2" destOrd="0" parTransId="{A6AFEC49-9E4C-42DA-B731-CB900CFB45A6}" sibTransId="{F6C75590-3FB9-471C-89A0-47A9211E23C2}"/>
    <dgm:cxn modelId="{1910178D-7C95-47EA-BFA5-2BE6834DE80D}" type="presOf" srcId="{B8B25D52-0DC7-41D1-A864-3A8F8644EBE2}" destId="{6CB715B9-DC80-46C0-A3F6-FD9534F9347B}" srcOrd="0" destOrd="0" presId="urn:microsoft.com/office/officeart/2018/2/layout/IconVerticalSolidList"/>
    <dgm:cxn modelId="{B2D15497-0C05-449B-A949-1D2506B79126}" srcId="{1C64C7AC-A564-4B9E-8768-7854673BE38D}" destId="{4BB95B1D-D751-4DBA-BC30-F05949FA7520}" srcOrd="1" destOrd="0" parTransId="{88295F33-E99E-49E5-9811-A7BDA22888CA}" sibTransId="{04671E21-5B22-4749-82FF-2BBDB71D79B3}"/>
    <dgm:cxn modelId="{24052CA2-D4B7-475C-8163-F3C4815C5953}" type="presOf" srcId="{62199859-93EC-420A-AE45-0874CDAE1FAB}" destId="{6428BF1F-0856-4441-B1DC-58D8BEF515D0}" srcOrd="0" destOrd="1" presId="urn:microsoft.com/office/officeart/2018/2/layout/IconVerticalSolidList"/>
    <dgm:cxn modelId="{CB0A7FA4-30C6-43AD-91A0-A38A78F10CDC}" srcId="{EDCEE2C7-46DD-4C53-8EE5-A54120B66E31}" destId="{62199859-93EC-420A-AE45-0874CDAE1FAB}" srcOrd="1" destOrd="0" parTransId="{CD458816-DA7D-46C7-8602-8521DC5CCBED}" sibTransId="{54EC55FC-5310-444D-A5FE-D3CBD0AC163E}"/>
    <dgm:cxn modelId="{940BE8AB-DE6A-4853-BBF8-4A2EE347CFBF}" type="presOf" srcId="{D9F6FD9D-A27F-442F-BC0C-EB9025EF9B2E}" destId="{6428BF1F-0856-4441-B1DC-58D8BEF515D0}" srcOrd="0" destOrd="0" presId="urn:microsoft.com/office/officeart/2018/2/layout/IconVerticalSolidList"/>
    <dgm:cxn modelId="{CA311CB1-109B-4465-B14D-EC4D77DF28D3}" type="presOf" srcId="{4BB95B1D-D751-4DBA-BC30-F05949FA7520}" destId="{E5DAAF0D-5EA0-4469-9D1C-D2424BA23AF8}" srcOrd="0" destOrd="1" presId="urn:microsoft.com/office/officeart/2018/2/layout/IconVerticalSolidList"/>
    <dgm:cxn modelId="{E06971B1-32D9-452F-8FD7-71DD0561B7F5}" srcId="{4099FA9C-4DFC-4876-9C6D-37CED328ACFA}" destId="{66C98A42-F6BA-4DB5-A3A9-522A4F963DCD}" srcOrd="1" destOrd="0" parTransId="{6D1B18BC-FF2B-4C87-B10D-85EBAE48AB0C}" sibTransId="{290D4F9D-C519-4030-95F4-0C3DE95B4271}"/>
    <dgm:cxn modelId="{2C23CABC-722A-455F-8CFD-2503C92D5F54}" type="presOf" srcId="{EDCEE2C7-46DD-4C53-8EE5-A54120B66E31}" destId="{6F7569C4-EB1D-4AB1-8428-4DD64AAA4067}" srcOrd="0" destOrd="0" presId="urn:microsoft.com/office/officeart/2018/2/layout/IconVerticalSolidList"/>
    <dgm:cxn modelId="{1A8F8AC9-1C07-4D9C-A1B9-3FCCC3D6388B}" type="presOf" srcId="{9E6BE9AD-43F3-49EA-956F-7023DFFC1920}" destId="{02F42340-DBDE-41F5-ABE8-6D56FEA2B431}" srcOrd="0" destOrd="0" presId="urn:microsoft.com/office/officeart/2018/2/layout/IconVerticalSolidList"/>
    <dgm:cxn modelId="{0FAB09E1-69C7-4183-BAF8-621D9A3C6C93}" srcId="{EDCEE2C7-46DD-4C53-8EE5-A54120B66E31}" destId="{D9F6FD9D-A27F-442F-BC0C-EB9025EF9B2E}" srcOrd="0" destOrd="0" parTransId="{B46A6ED5-0192-4DCD-9A01-4DE98869AA44}" sibTransId="{0AB410DF-D60B-40EA-83C1-A3BEFC01E8D3}"/>
    <dgm:cxn modelId="{3FD55DED-24A8-4ECA-81C5-58D74129AFCE}" type="presOf" srcId="{4099FA9C-4DFC-4876-9C6D-37CED328ACFA}" destId="{59996AA2-4FE9-4581-B2BB-611222F5626A}" srcOrd="0" destOrd="0" presId="urn:microsoft.com/office/officeart/2018/2/layout/IconVerticalSolidList"/>
    <dgm:cxn modelId="{573628AD-ECE7-4A59-9A28-F04D08119A68}" type="presParOf" srcId="{02F42340-DBDE-41F5-ABE8-6D56FEA2B431}" destId="{01A2D84B-B30D-4453-8342-27291C02D3BD}" srcOrd="0" destOrd="0" presId="urn:microsoft.com/office/officeart/2018/2/layout/IconVerticalSolidList"/>
    <dgm:cxn modelId="{7E124A9B-066B-4E0E-8EA5-476F9FD47754}" type="presParOf" srcId="{01A2D84B-B30D-4453-8342-27291C02D3BD}" destId="{B046FABC-6C4D-4B7B-B8E9-9D8CE6D6092C}" srcOrd="0" destOrd="0" presId="urn:microsoft.com/office/officeart/2018/2/layout/IconVerticalSolidList"/>
    <dgm:cxn modelId="{744921B2-1146-4B58-8EB8-8630DA586C60}" type="presParOf" srcId="{01A2D84B-B30D-4453-8342-27291C02D3BD}" destId="{6A6B215A-DC87-4F8E-A76E-AEB6776B7D15}" srcOrd="1" destOrd="0" presId="urn:microsoft.com/office/officeart/2018/2/layout/IconVerticalSolidList"/>
    <dgm:cxn modelId="{AB5E07A4-267A-4481-BD14-1C9F8A44BF17}" type="presParOf" srcId="{01A2D84B-B30D-4453-8342-27291C02D3BD}" destId="{16D49D6C-53C5-4144-B725-AB7809E4570F}" srcOrd="2" destOrd="0" presId="urn:microsoft.com/office/officeart/2018/2/layout/IconVerticalSolidList"/>
    <dgm:cxn modelId="{E64EED5E-E193-4782-A8D7-D3C13C146B2A}" type="presParOf" srcId="{01A2D84B-B30D-4453-8342-27291C02D3BD}" destId="{59996AA2-4FE9-4581-B2BB-611222F5626A}" srcOrd="3" destOrd="0" presId="urn:microsoft.com/office/officeart/2018/2/layout/IconVerticalSolidList"/>
    <dgm:cxn modelId="{489C1F98-3BE7-47F9-BFC9-6DE7866DC4C3}" type="presParOf" srcId="{01A2D84B-B30D-4453-8342-27291C02D3BD}" destId="{6CB715B9-DC80-46C0-A3F6-FD9534F9347B}" srcOrd="4" destOrd="0" presId="urn:microsoft.com/office/officeart/2018/2/layout/IconVerticalSolidList"/>
    <dgm:cxn modelId="{75C25725-B9F1-4C50-AEAB-51E7A6E858FF}" type="presParOf" srcId="{02F42340-DBDE-41F5-ABE8-6D56FEA2B431}" destId="{CEDEE8D4-A4E5-401B-A3E5-ABAD0295C4CD}" srcOrd="1" destOrd="0" presId="urn:microsoft.com/office/officeart/2018/2/layout/IconVerticalSolidList"/>
    <dgm:cxn modelId="{76EC4E60-39EF-427D-B848-2B27484419D1}" type="presParOf" srcId="{02F42340-DBDE-41F5-ABE8-6D56FEA2B431}" destId="{BE19AB10-ABBB-4EEC-99C5-D76000C4276B}" srcOrd="2" destOrd="0" presId="urn:microsoft.com/office/officeart/2018/2/layout/IconVerticalSolidList"/>
    <dgm:cxn modelId="{229BFC2A-087D-49BE-9CDD-6183B50E8D64}" type="presParOf" srcId="{BE19AB10-ABBB-4EEC-99C5-D76000C4276B}" destId="{A48F881A-6EC1-4046-9723-EE72343AC882}" srcOrd="0" destOrd="0" presId="urn:microsoft.com/office/officeart/2018/2/layout/IconVerticalSolidList"/>
    <dgm:cxn modelId="{0A25A84D-F4C1-4220-AEDD-7098B959C0CF}" type="presParOf" srcId="{BE19AB10-ABBB-4EEC-99C5-D76000C4276B}" destId="{E03E0121-FA80-45E2-AC64-0ADE6085AA65}" srcOrd="1" destOrd="0" presId="urn:microsoft.com/office/officeart/2018/2/layout/IconVerticalSolidList"/>
    <dgm:cxn modelId="{24986A3A-39EB-48CF-8E3D-41E1B78C2D22}" type="presParOf" srcId="{BE19AB10-ABBB-4EEC-99C5-D76000C4276B}" destId="{5552109C-9994-438C-89B5-2FB565D00EB9}" srcOrd="2" destOrd="0" presId="urn:microsoft.com/office/officeart/2018/2/layout/IconVerticalSolidList"/>
    <dgm:cxn modelId="{AF0BBEEF-E33C-4BA4-8EA6-2F9A381561E6}" type="presParOf" srcId="{BE19AB10-ABBB-4EEC-99C5-D76000C4276B}" destId="{B619860B-2714-4460-9123-4E191471C999}" srcOrd="3" destOrd="0" presId="urn:microsoft.com/office/officeart/2018/2/layout/IconVerticalSolidList"/>
    <dgm:cxn modelId="{481F4E61-1060-4CA1-9906-920F577EE4A3}" type="presParOf" srcId="{BE19AB10-ABBB-4EEC-99C5-D76000C4276B}" destId="{E5DAAF0D-5EA0-4469-9D1C-D2424BA23AF8}" srcOrd="4" destOrd="0" presId="urn:microsoft.com/office/officeart/2018/2/layout/IconVerticalSolidList"/>
    <dgm:cxn modelId="{2E37B678-6057-4E8C-A030-398025AFFE8B}" type="presParOf" srcId="{02F42340-DBDE-41F5-ABE8-6D56FEA2B431}" destId="{7B924C33-6353-40FA-B272-62E623272461}" srcOrd="3" destOrd="0" presId="urn:microsoft.com/office/officeart/2018/2/layout/IconVerticalSolidList"/>
    <dgm:cxn modelId="{B3353173-D93A-44DC-92E6-0F9B898C7C8B}" type="presParOf" srcId="{02F42340-DBDE-41F5-ABE8-6D56FEA2B431}" destId="{54F5633A-E70B-46D1-9EDD-BF90324BA5E3}" srcOrd="4" destOrd="0" presId="urn:microsoft.com/office/officeart/2018/2/layout/IconVerticalSolidList"/>
    <dgm:cxn modelId="{BEEC3F5F-C620-4B7E-9BFE-DD9123266BA8}" type="presParOf" srcId="{54F5633A-E70B-46D1-9EDD-BF90324BA5E3}" destId="{2235F584-EC10-4283-8417-51FC574566C6}" srcOrd="0" destOrd="0" presId="urn:microsoft.com/office/officeart/2018/2/layout/IconVerticalSolidList"/>
    <dgm:cxn modelId="{14EDF3E4-D618-45ED-A2F1-D2C5A85F6BD9}" type="presParOf" srcId="{54F5633A-E70B-46D1-9EDD-BF90324BA5E3}" destId="{31513DC7-5C06-4D8E-B041-FCA76F8C9592}" srcOrd="1" destOrd="0" presId="urn:microsoft.com/office/officeart/2018/2/layout/IconVerticalSolidList"/>
    <dgm:cxn modelId="{53AB8BC7-2CB2-436F-8ABB-3F8D522CAFA2}" type="presParOf" srcId="{54F5633A-E70B-46D1-9EDD-BF90324BA5E3}" destId="{85636713-AD60-4878-B047-737A4F85794E}" srcOrd="2" destOrd="0" presId="urn:microsoft.com/office/officeart/2018/2/layout/IconVerticalSolidList"/>
    <dgm:cxn modelId="{112C52C6-12C0-4763-9366-86A3B2B013ED}" type="presParOf" srcId="{54F5633A-E70B-46D1-9EDD-BF90324BA5E3}" destId="{6F7569C4-EB1D-4AB1-8428-4DD64AAA4067}" srcOrd="3" destOrd="0" presId="urn:microsoft.com/office/officeart/2018/2/layout/IconVerticalSolidList"/>
    <dgm:cxn modelId="{4C159DAF-FFD5-4F02-9322-73D464B2C87F}" type="presParOf" srcId="{54F5633A-E70B-46D1-9EDD-BF90324BA5E3}" destId="{6428BF1F-0856-4441-B1DC-58D8BEF515D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73F8C-F438-4ED4-9DD6-CB22C72326E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7BD118-0CD0-418B-97C6-3CF14FAE1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Observation: from all the answers you get, is your hypothesis validated?</a:t>
          </a:r>
        </a:p>
      </dgm:t>
    </dgm:pt>
    <dgm:pt modelId="{2FD36963-A289-4519-9CF1-8B0A59E85CD1}" type="parTrans" cxnId="{26FF568F-9591-455A-8BE8-49D36C828D7F}">
      <dgm:prSet/>
      <dgm:spPr/>
      <dgm:t>
        <a:bodyPr/>
        <a:lstStyle/>
        <a:p>
          <a:endParaRPr lang="en-US"/>
        </a:p>
      </dgm:t>
    </dgm:pt>
    <dgm:pt modelId="{8A291042-6FC1-434E-9AF8-DB59EA9ED0EE}" type="sibTrans" cxnId="{26FF568F-9591-455A-8BE8-49D36C828D7F}">
      <dgm:prSet/>
      <dgm:spPr/>
      <dgm:t>
        <a:bodyPr/>
        <a:lstStyle/>
        <a:p>
          <a:endParaRPr lang="en-US"/>
        </a:p>
      </dgm:t>
    </dgm:pt>
    <dgm:pt modelId="{F717D2A7-2E12-46AE-BB2A-9CE0B892D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 were the answers contrary to what you expected?</a:t>
          </a:r>
        </a:p>
      </dgm:t>
    </dgm:pt>
    <dgm:pt modelId="{481A4BDA-872E-478D-B630-220D44C4EE5D}" type="parTrans" cxnId="{BEABFDC2-25D4-45CF-8A0A-6E4FD36434AA}">
      <dgm:prSet/>
      <dgm:spPr/>
      <dgm:t>
        <a:bodyPr/>
        <a:lstStyle/>
        <a:p>
          <a:endParaRPr lang="en-US"/>
        </a:p>
      </dgm:t>
    </dgm:pt>
    <dgm:pt modelId="{31A86C53-733C-435B-967A-A04A722A2FF1}" type="sibTrans" cxnId="{BEABFDC2-25D4-45CF-8A0A-6E4FD36434AA}">
      <dgm:prSet/>
      <dgm:spPr/>
      <dgm:t>
        <a:bodyPr/>
        <a:lstStyle/>
        <a:p>
          <a:endParaRPr lang="en-US"/>
        </a:p>
      </dgm:t>
    </dgm:pt>
    <dgm:pt modelId="{91EE9E6C-F017-42F0-8901-E593BFFA8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Learning: is the confirmation or surprise a sign to follow through with your plan?</a:t>
          </a:r>
        </a:p>
      </dgm:t>
    </dgm:pt>
    <dgm:pt modelId="{D4406488-D50C-4267-AED7-EC2BD83D8B32}" type="parTrans" cxnId="{A04F69C5-1E12-4DB8-A99F-5CF26E0A4690}">
      <dgm:prSet/>
      <dgm:spPr/>
      <dgm:t>
        <a:bodyPr/>
        <a:lstStyle/>
        <a:p>
          <a:endParaRPr lang="en-US"/>
        </a:p>
      </dgm:t>
    </dgm:pt>
    <dgm:pt modelId="{123D5A00-FDE1-4213-8C9A-6339A8F85BAC}" type="sibTrans" cxnId="{A04F69C5-1E12-4DB8-A99F-5CF26E0A4690}">
      <dgm:prSet/>
      <dgm:spPr/>
      <dgm:t>
        <a:bodyPr/>
        <a:lstStyle/>
        <a:p>
          <a:endParaRPr lang="en-US"/>
        </a:p>
      </dgm:t>
    </dgm:pt>
    <dgm:pt modelId="{38152CF9-CE6C-4D25-BBA4-52CCF0B7C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it a sign to change what you were planning?</a:t>
          </a:r>
        </a:p>
      </dgm:t>
    </dgm:pt>
    <dgm:pt modelId="{BBFEF9FB-E5B3-463F-81F0-0B8D70DC4C11}" type="parTrans" cxnId="{F57C3E6A-3A40-4500-BE26-F22A755B2A05}">
      <dgm:prSet/>
      <dgm:spPr/>
      <dgm:t>
        <a:bodyPr/>
        <a:lstStyle/>
        <a:p>
          <a:endParaRPr lang="en-US"/>
        </a:p>
      </dgm:t>
    </dgm:pt>
    <dgm:pt modelId="{F921A767-6A6E-4C9F-886A-81EE2E19B1C5}" type="sibTrans" cxnId="{F57C3E6A-3A40-4500-BE26-F22A755B2A05}">
      <dgm:prSet/>
      <dgm:spPr/>
      <dgm:t>
        <a:bodyPr/>
        <a:lstStyle/>
        <a:p>
          <a:endParaRPr lang="en-US"/>
        </a:p>
      </dgm:t>
    </dgm:pt>
    <dgm:pt modelId="{631AB54D-DC25-4384-8D49-A3F0FCF5A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Decision: what do you plan to do if you are proven right? What about if you are wrong?</a:t>
          </a:r>
        </a:p>
      </dgm:t>
    </dgm:pt>
    <dgm:pt modelId="{464AF887-8C7F-41FA-9C49-E1B2B98ED7F3}" type="parTrans" cxnId="{3527ECDF-2830-456F-860D-65E82B066F2D}">
      <dgm:prSet/>
      <dgm:spPr/>
      <dgm:t>
        <a:bodyPr/>
        <a:lstStyle/>
        <a:p>
          <a:endParaRPr lang="en-US"/>
        </a:p>
      </dgm:t>
    </dgm:pt>
    <dgm:pt modelId="{646306FC-2AE8-466A-B8F8-DD07968C602A}" type="sibTrans" cxnId="{3527ECDF-2830-456F-860D-65E82B066F2D}">
      <dgm:prSet/>
      <dgm:spPr/>
      <dgm:t>
        <a:bodyPr/>
        <a:lstStyle/>
        <a:p>
          <a:endParaRPr lang="en-US"/>
        </a:p>
      </dgm:t>
    </dgm:pt>
    <dgm:pt modelId="{74367DF5-8DA4-4D36-BADC-DBC6D8D8E7F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Never ask a question or test a hypothesis if there is nothing to be done afterwards</a:t>
          </a:r>
          <a:endParaRPr lang="en-US" dirty="0"/>
        </a:p>
      </dgm:t>
    </dgm:pt>
    <dgm:pt modelId="{B8B59CFA-F6BE-4C53-9DB0-3D27B64C1B0B}" type="parTrans" cxnId="{11878F8D-E9B0-4178-8994-DEE0B036A32A}">
      <dgm:prSet/>
      <dgm:spPr/>
      <dgm:t>
        <a:bodyPr/>
        <a:lstStyle/>
        <a:p>
          <a:endParaRPr lang="en-US"/>
        </a:p>
      </dgm:t>
    </dgm:pt>
    <dgm:pt modelId="{942CD993-A44B-4BF8-B920-909C764D7270}" type="sibTrans" cxnId="{11878F8D-E9B0-4178-8994-DEE0B036A32A}">
      <dgm:prSet/>
      <dgm:spPr/>
      <dgm:t>
        <a:bodyPr/>
        <a:lstStyle/>
        <a:p>
          <a:endParaRPr lang="en-US"/>
        </a:p>
      </dgm:t>
    </dgm:pt>
    <dgm:pt modelId="{E9CDDFEA-69C3-43F4-A912-115EFE0C1D44}" type="pres">
      <dgm:prSet presAssocID="{53D73F8C-F438-4ED4-9DD6-CB22C72326EE}" presName="root" presStyleCnt="0">
        <dgm:presLayoutVars>
          <dgm:dir/>
          <dgm:resizeHandles val="exact"/>
        </dgm:presLayoutVars>
      </dgm:prSet>
      <dgm:spPr/>
    </dgm:pt>
    <dgm:pt modelId="{62DB7495-E13A-427F-A4A1-82EB35D21FEA}" type="pres">
      <dgm:prSet presAssocID="{917BD118-0CD0-418B-97C6-3CF14FAE125E}" presName="compNode" presStyleCnt="0"/>
      <dgm:spPr/>
    </dgm:pt>
    <dgm:pt modelId="{E20EC03D-24B8-4BE2-A32F-1CB62CA05D75}" type="pres">
      <dgm:prSet presAssocID="{917BD118-0CD0-418B-97C6-3CF14FAE125E}" presName="bgRect" presStyleLbl="bgShp" presStyleIdx="0" presStyleCnt="3"/>
      <dgm:spPr/>
    </dgm:pt>
    <dgm:pt modelId="{78637503-345D-481A-A104-F1D588B0FE1C}" type="pres">
      <dgm:prSet presAssocID="{917BD118-0CD0-418B-97C6-3CF14FAE12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196E2A8-38D4-40C9-98D6-6FAF9D6CB37A}" type="pres">
      <dgm:prSet presAssocID="{917BD118-0CD0-418B-97C6-3CF14FAE125E}" presName="spaceRect" presStyleCnt="0"/>
      <dgm:spPr/>
    </dgm:pt>
    <dgm:pt modelId="{12D2DC19-B13D-450A-BCF9-3B5B71C64833}" type="pres">
      <dgm:prSet presAssocID="{917BD118-0CD0-418B-97C6-3CF14FAE125E}" presName="parTx" presStyleLbl="revTx" presStyleIdx="0" presStyleCnt="6">
        <dgm:presLayoutVars>
          <dgm:chMax val="0"/>
          <dgm:chPref val="0"/>
        </dgm:presLayoutVars>
      </dgm:prSet>
      <dgm:spPr/>
    </dgm:pt>
    <dgm:pt modelId="{CC2B7998-45EE-4E43-98DB-56DF5B5D9CD1}" type="pres">
      <dgm:prSet presAssocID="{917BD118-0CD0-418B-97C6-3CF14FAE125E}" presName="desTx" presStyleLbl="revTx" presStyleIdx="1" presStyleCnt="6">
        <dgm:presLayoutVars/>
      </dgm:prSet>
      <dgm:spPr/>
    </dgm:pt>
    <dgm:pt modelId="{D57D805E-C0F9-4BC5-9C02-BC8DFC2F9289}" type="pres">
      <dgm:prSet presAssocID="{8A291042-6FC1-434E-9AF8-DB59EA9ED0EE}" presName="sibTrans" presStyleCnt="0"/>
      <dgm:spPr/>
    </dgm:pt>
    <dgm:pt modelId="{2ADB67F5-1BFB-4AE4-A611-33EEA1C71032}" type="pres">
      <dgm:prSet presAssocID="{91EE9E6C-F017-42F0-8901-E593BFFA8455}" presName="compNode" presStyleCnt="0"/>
      <dgm:spPr/>
    </dgm:pt>
    <dgm:pt modelId="{4313E920-1CE5-4C2C-B97F-FF8C9104897C}" type="pres">
      <dgm:prSet presAssocID="{91EE9E6C-F017-42F0-8901-E593BFFA8455}" presName="bgRect" presStyleLbl="bgShp" presStyleIdx="1" presStyleCnt="3"/>
      <dgm:spPr/>
    </dgm:pt>
    <dgm:pt modelId="{6A908ADB-8EDC-4892-BB23-E5704F3E54C6}" type="pres">
      <dgm:prSet presAssocID="{91EE9E6C-F017-42F0-8901-E593BFFA84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8FDEECC0-78B4-4CB9-B772-E9F083DD2B29}" type="pres">
      <dgm:prSet presAssocID="{91EE9E6C-F017-42F0-8901-E593BFFA8455}" presName="spaceRect" presStyleCnt="0"/>
      <dgm:spPr/>
    </dgm:pt>
    <dgm:pt modelId="{E72E9B02-9D15-466F-9362-5AD33D48DCBD}" type="pres">
      <dgm:prSet presAssocID="{91EE9E6C-F017-42F0-8901-E593BFFA8455}" presName="parTx" presStyleLbl="revTx" presStyleIdx="2" presStyleCnt="6">
        <dgm:presLayoutVars>
          <dgm:chMax val="0"/>
          <dgm:chPref val="0"/>
        </dgm:presLayoutVars>
      </dgm:prSet>
      <dgm:spPr/>
    </dgm:pt>
    <dgm:pt modelId="{14AA78EB-4932-4EB2-BD87-CB5A5BDB18B7}" type="pres">
      <dgm:prSet presAssocID="{91EE9E6C-F017-42F0-8901-E593BFFA8455}" presName="desTx" presStyleLbl="revTx" presStyleIdx="3" presStyleCnt="6">
        <dgm:presLayoutVars/>
      </dgm:prSet>
      <dgm:spPr/>
    </dgm:pt>
    <dgm:pt modelId="{54E82633-0E47-4C46-9D91-7DCF9807DDD2}" type="pres">
      <dgm:prSet presAssocID="{123D5A00-FDE1-4213-8C9A-6339A8F85BAC}" presName="sibTrans" presStyleCnt="0"/>
      <dgm:spPr/>
    </dgm:pt>
    <dgm:pt modelId="{613DCC6E-638A-4A28-943B-59BB3BB980E2}" type="pres">
      <dgm:prSet presAssocID="{631AB54D-DC25-4384-8D49-A3F0FCF5ABA2}" presName="compNode" presStyleCnt="0"/>
      <dgm:spPr/>
    </dgm:pt>
    <dgm:pt modelId="{4E52C8E8-DFA1-45C6-AC00-8AF37403B625}" type="pres">
      <dgm:prSet presAssocID="{631AB54D-DC25-4384-8D49-A3F0FCF5ABA2}" presName="bgRect" presStyleLbl="bgShp" presStyleIdx="2" presStyleCnt="3"/>
      <dgm:spPr/>
    </dgm:pt>
    <dgm:pt modelId="{C0CBCA64-0EF5-4973-9484-A2E386441D02}" type="pres">
      <dgm:prSet presAssocID="{631AB54D-DC25-4384-8D49-A3F0FCF5AB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E636028-ECF7-4DD1-80AF-1972F51BE073}" type="pres">
      <dgm:prSet presAssocID="{631AB54D-DC25-4384-8D49-A3F0FCF5ABA2}" presName="spaceRect" presStyleCnt="0"/>
      <dgm:spPr/>
    </dgm:pt>
    <dgm:pt modelId="{D2E71358-FDE6-456D-A98A-CE729949C0AD}" type="pres">
      <dgm:prSet presAssocID="{631AB54D-DC25-4384-8D49-A3F0FCF5ABA2}" presName="parTx" presStyleLbl="revTx" presStyleIdx="4" presStyleCnt="6">
        <dgm:presLayoutVars>
          <dgm:chMax val="0"/>
          <dgm:chPref val="0"/>
        </dgm:presLayoutVars>
      </dgm:prSet>
      <dgm:spPr/>
    </dgm:pt>
    <dgm:pt modelId="{1818ED64-1DCC-4904-96B4-123726227709}" type="pres">
      <dgm:prSet presAssocID="{631AB54D-DC25-4384-8D49-A3F0FCF5ABA2}" presName="desTx" presStyleLbl="revTx" presStyleIdx="5" presStyleCnt="6">
        <dgm:presLayoutVars/>
      </dgm:prSet>
      <dgm:spPr/>
    </dgm:pt>
  </dgm:ptLst>
  <dgm:cxnLst>
    <dgm:cxn modelId="{01B03F01-9DFD-4C16-BD9A-73C6666BBCCA}" type="presOf" srcId="{91EE9E6C-F017-42F0-8901-E593BFFA8455}" destId="{E72E9B02-9D15-466F-9362-5AD33D48DCBD}" srcOrd="0" destOrd="0" presId="urn:microsoft.com/office/officeart/2018/2/layout/IconVerticalSolidList"/>
    <dgm:cxn modelId="{57B1B60A-C10A-479C-90E4-B4EE97F4766E}" type="presOf" srcId="{917BD118-0CD0-418B-97C6-3CF14FAE125E}" destId="{12D2DC19-B13D-450A-BCF9-3B5B71C64833}" srcOrd="0" destOrd="0" presId="urn:microsoft.com/office/officeart/2018/2/layout/IconVerticalSolidList"/>
    <dgm:cxn modelId="{FBBACE48-1DE8-4755-9986-19536E996E88}" type="presOf" srcId="{F717D2A7-2E12-46AE-BB2A-9CE0B892D734}" destId="{CC2B7998-45EE-4E43-98DB-56DF5B5D9CD1}" srcOrd="0" destOrd="0" presId="urn:microsoft.com/office/officeart/2018/2/layout/IconVerticalSolidList"/>
    <dgm:cxn modelId="{F57C3E6A-3A40-4500-BE26-F22A755B2A05}" srcId="{91EE9E6C-F017-42F0-8901-E593BFFA8455}" destId="{38152CF9-CE6C-4D25-BBA4-52CCF0B7CB33}" srcOrd="0" destOrd="0" parTransId="{BBFEF9FB-E5B3-463F-81F0-0B8D70DC4C11}" sibTransId="{F921A767-6A6E-4C9F-886A-81EE2E19B1C5}"/>
    <dgm:cxn modelId="{A0A5D455-D386-45EB-A003-801CC2F63C8C}" type="presOf" srcId="{53D73F8C-F438-4ED4-9DD6-CB22C72326EE}" destId="{E9CDDFEA-69C3-43F4-A912-115EFE0C1D44}" srcOrd="0" destOrd="0" presId="urn:microsoft.com/office/officeart/2018/2/layout/IconVerticalSolidList"/>
    <dgm:cxn modelId="{11878F8D-E9B0-4178-8994-DEE0B036A32A}" srcId="{631AB54D-DC25-4384-8D49-A3F0FCF5ABA2}" destId="{74367DF5-8DA4-4D36-BADC-DBC6D8D8E7F1}" srcOrd="0" destOrd="0" parTransId="{B8B59CFA-F6BE-4C53-9DB0-3D27B64C1B0B}" sibTransId="{942CD993-A44B-4BF8-B920-909C764D7270}"/>
    <dgm:cxn modelId="{26FF568F-9591-455A-8BE8-49D36C828D7F}" srcId="{53D73F8C-F438-4ED4-9DD6-CB22C72326EE}" destId="{917BD118-0CD0-418B-97C6-3CF14FAE125E}" srcOrd="0" destOrd="0" parTransId="{2FD36963-A289-4519-9CF1-8B0A59E85CD1}" sibTransId="{8A291042-6FC1-434E-9AF8-DB59EA9ED0EE}"/>
    <dgm:cxn modelId="{13603B9F-F530-4A39-A30F-6C76E65E7CE0}" type="presOf" srcId="{38152CF9-CE6C-4D25-BBA4-52CCF0B7CB33}" destId="{14AA78EB-4932-4EB2-BD87-CB5A5BDB18B7}" srcOrd="0" destOrd="0" presId="urn:microsoft.com/office/officeart/2018/2/layout/IconVerticalSolidList"/>
    <dgm:cxn modelId="{BEABFDC2-25D4-45CF-8A0A-6E4FD36434AA}" srcId="{917BD118-0CD0-418B-97C6-3CF14FAE125E}" destId="{F717D2A7-2E12-46AE-BB2A-9CE0B892D734}" srcOrd="0" destOrd="0" parTransId="{481A4BDA-872E-478D-B630-220D44C4EE5D}" sibTransId="{31A86C53-733C-435B-967A-A04A722A2FF1}"/>
    <dgm:cxn modelId="{A04F69C5-1E12-4DB8-A99F-5CF26E0A4690}" srcId="{53D73F8C-F438-4ED4-9DD6-CB22C72326EE}" destId="{91EE9E6C-F017-42F0-8901-E593BFFA8455}" srcOrd="1" destOrd="0" parTransId="{D4406488-D50C-4267-AED7-EC2BD83D8B32}" sibTransId="{123D5A00-FDE1-4213-8C9A-6339A8F85BAC}"/>
    <dgm:cxn modelId="{E263E3DE-CE51-4042-8217-64AF941851CB}" type="presOf" srcId="{631AB54D-DC25-4384-8D49-A3F0FCF5ABA2}" destId="{D2E71358-FDE6-456D-A98A-CE729949C0AD}" srcOrd="0" destOrd="0" presId="urn:microsoft.com/office/officeart/2018/2/layout/IconVerticalSolidList"/>
    <dgm:cxn modelId="{3527ECDF-2830-456F-860D-65E82B066F2D}" srcId="{53D73F8C-F438-4ED4-9DD6-CB22C72326EE}" destId="{631AB54D-DC25-4384-8D49-A3F0FCF5ABA2}" srcOrd="2" destOrd="0" parTransId="{464AF887-8C7F-41FA-9C49-E1B2B98ED7F3}" sibTransId="{646306FC-2AE8-466A-B8F8-DD07968C602A}"/>
    <dgm:cxn modelId="{6F95C7E3-6478-4D5F-82E0-D7966A8C2DE1}" type="presOf" srcId="{74367DF5-8DA4-4D36-BADC-DBC6D8D8E7F1}" destId="{1818ED64-1DCC-4904-96B4-123726227709}" srcOrd="0" destOrd="0" presId="urn:microsoft.com/office/officeart/2018/2/layout/IconVerticalSolidList"/>
    <dgm:cxn modelId="{18F4A528-4D2A-40D2-B8C2-D3B048F2FDDD}" type="presParOf" srcId="{E9CDDFEA-69C3-43F4-A912-115EFE0C1D44}" destId="{62DB7495-E13A-427F-A4A1-82EB35D21FEA}" srcOrd="0" destOrd="0" presId="urn:microsoft.com/office/officeart/2018/2/layout/IconVerticalSolidList"/>
    <dgm:cxn modelId="{54D04DEC-F1A0-401A-89BE-34C1CD7B87DC}" type="presParOf" srcId="{62DB7495-E13A-427F-A4A1-82EB35D21FEA}" destId="{E20EC03D-24B8-4BE2-A32F-1CB62CA05D75}" srcOrd="0" destOrd="0" presId="urn:microsoft.com/office/officeart/2018/2/layout/IconVerticalSolidList"/>
    <dgm:cxn modelId="{1FF162FD-075A-40B7-8DC0-C6B76326712F}" type="presParOf" srcId="{62DB7495-E13A-427F-A4A1-82EB35D21FEA}" destId="{78637503-345D-481A-A104-F1D588B0FE1C}" srcOrd="1" destOrd="0" presId="urn:microsoft.com/office/officeart/2018/2/layout/IconVerticalSolidList"/>
    <dgm:cxn modelId="{FDB81630-EA7B-4701-8476-8AB76580906C}" type="presParOf" srcId="{62DB7495-E13A-427F-A4A1-82EB35D21FEA}" destId="{D196E2A8-38D4-40C9-98D6-6FAF9D6CB37A}" srcOrd="2" destOrd="0" presId="urn:microsoft.com/office/officeart/2018/2/layout/IconVerticalSolidList"/>
    <dgm:cxn modelId="{B96CF0B1-47FE-4701-84F2-5F5896957EB3}" type="presParOf" srcId="{62DB7495-E13A-427F-A4A1-82EB35D21FEA}" destId="{12D2DC19-B13D-450A-BCF9-3B5B71C64833}" srcOrd="3" destOrd="0" presId="urn:microsoft.com/office/officeart/2018/2/layout/IconVerticalSolidList"/>
    <dgm:cxn modelId="{D97941F3-210C-4FD0-AC35-332CF51B7794}" type="presParOf" srcId="{62DB7495-E13A-427F-A4A1-82EB35D21FEA}" destId="{CC2B7998-45EE-4E43-98DB-56DF5B5D9CD1}" srcOrd="4" destOrd="0" presId="urn:microsoft.com/office/officeart/2018/2/layout/IconVerticalSolidList"/>
    <dgm:cxn modelId="{F91FD08F-7475-43A4-9A2F-FCF80F843B12}" type="presParOf" srcId="{E9CDDFEA-69C3-43F4-A912-115EFE0C1D44}" destId="{D57D805E-C0F9-4BC5-9C02-BC8DFC2F9289}" srcOrd="1" destOrd="0" presId="urn:microsoft.com/office/officeart/2018/2/layout/IconVerticalSolidList"/>
    <dgm:cxn modelId="{1111AD91-A22F-4F99-87CE-7281A2C2A92D}" type="presParOf" srcId="{E9CDDFEA-69C3-43F4-A912-115EFE0C1D44}" destId="{2ADB67F5-1BFB-4AE4-A611-33EEA1C71032}" srcOrd="2" destOrd="0" presId="urn:microsoft.com/office/officeart/2018/2/layout/IconVerticalSolidList"/>
    <dgm:cxn modelId="{AD679AB2-68A2-426F-8786-B6BCAD95A6E1}" type="presParOf" srcId="{2ADB67F5-1BFB-4AE4-A611-33EEA1C71032}" destId="{4313E920-1CE5-4C2C-B97F-FF8C9104897C}" srcOrd="0" destOrd="0" presId="urn:microsoft.com/office/officeart/2018/2/layout/IconVerticalSolidList"/>
    <dgm:cxn modelId="{28C50101-CA5F-477F-9425-8C0A801373BD}" type="presParOf" srcId="{2ADB67F5-1BFB-4AE4-A611-33EEA1C71032}" destId="{6A908ADB-8EDC-4892-BB23-E5704F3E54C6}" srcOrd="1" destOrd="0" presId="urn:microsoft.com/office/officeart/2018/2/layout/IconVerticalSolidList"/>
    <dgm:cxn modelId="{78C9AD5F-FE9B-420D-BF39-C89BB4A77402}" type="presParOf" srcId="{2ADB67F5-1BFB-4AE4-A611-33EEA1C71032}" destId="{8FDEECC0-78B4-4CB9-B772-E9F083DD2B29}" srcOrd="2" destOrd="0" presId="urn:microsoft.com/office/officeart/2018/2/layout/IconVerticalSolidList"/>
    <dgm:cxn modelId="{97788D11-9D76-4429-8016-E4A0CCAB19E7}" type="presParOf" srcId="{2ADB67F5-1BFB-4AE4-A611-33EEA1C71032}" destId="{E72E9B02-9D15-466F-9362-5AD33D48DCBD}" srcOrd="3" destOrd="0" presId="urn:microsoft.com/office/officeart/2018/2/layout/IconVerticalSolidList"/>
    <dgm:cxn modelId="{A39AA8FC-A313-44FE-ADEE-CE0E5279D35C}" type="presParOf" srcId="{2ADB67F5-1BFB-4AE4-A611-33EEA1C71032}" destId="{14AA78EB-4932-4EB2-BD87-CB5A5BDB18B7}" srcOrd="4" destOrd="0" presId="urn:microsoft.com/office/officeart/2018/2/layout/IconVerticalSolidList"/>
    <dgm:cxn modelId="{2F1B028D-729D-43BD-BAC5-BE398BFC9A44}" type="presParOf" srcId="{E9CDDFEA-69C3-43F4-A912-115EFE0C1D44}" destId="{54E82633-0E47-4C46-9D91-7DCF9807DDD2}" srcOrd="3" destOrd="0" presId="urn:microsoft.com/office/officeart/2018/2/layout/IconVerticalSolidList"/>
    <dgm:cxn modelId="{6D454DF0-E7FE-4F37-AA1D-6AF803EF2299}" type="presParOf" srcId="{E9CDDFEA-69C3-43F4-A912-115EFE0C1D44}" destId="{613DCC6E-638A-4A28-943B-59BB3BB980E2}" srcOrd="4" destOrd="0" presId="urn:microsoft.com/office/officeart/2018/2/layout/IconVerticalSolidList"/>
    <dgm:cxn modelId="{FCE318C3-6906-4222-A076-474004A13979}" type="presParOf" srcId="{613DCC6E-638A-4A28-943B-59BB3BB980E2}" destId="{4E52C8E8-DFA1-45C6-AC00-8AF37403B625}" srcOrd="0" destOrd="0" presId="urn:microsoft.com/office/officeart/2018/2/layout/IconVerticalSolidList"/>
    <dgm:cxn modelId="{FE23095D-1269-46F3-9FFD-0F03F4863944}" type="presParOf" srcId="{613DCC6E-638A-4A28-943B-59BB3BB980E2}" destId="{C0CBCA64-0EF5-4973-9484-A2E386441D02}" srcOrd="1" destOrd="0" presId="urn:microsoft.com/office/officeart/2018/2/layout/IconVerticalSolidList"/>
    <dgm:cxn modelId="{28374D8E-71ED-4D67-B336-492DFF157A6E}" type="presParOf" srcId="{613DCC6E-638A-4A28-943B-59BB3BB980E2}" destId="{1E636028-ECF7-4DD1-80AF-1972F51BE073}" srcOrd="2" destOrd="0" presId="urn:microsoft.com/office/officeart/2018/2/layout/IconVerticalSolidList"/>
    <dgm:cxn modelId="{D74BD004-CF6A-44C6-BF1C-8D86E4F4672E}" type="presParOf" srcId="{613DCC6E-638A-4A28-943B-59BB3BB980E2}" destId="{D2E71358-FDE6-456D-A98A-CE729949C0AD}" srcOrd="3" destOrd="0" presId="urn:microsoft.com/office/officeart/2018/2/layout/IconVerticalSolidList"/>
    <dgm:cxn modelId="{72234393-4E82-41AA-A5A9-5F495AAE64D5}" type="presParOf" srcId="{613DCC6E-638A-4A28-943B-59BB3BB980E2}" destId="{1818ED64-1DCC-4904-96B4-12372622770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B338AB-AF3A-42C9-A859-AFC76EBF71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C170FE-24D7-4B02-9CC8-A0355B176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 back to any innovative idea you developed in the past few weeks</a:t>
          </a:r>
        </a:p>
      </dgm:t>
    </dgm:pt>
    <dgm:pt modelId="{2F024528-3EA4-40BE-8A7F-6916019F5C66}" type="parTrans" cxnId="{877145CF-76DF-42D2-9C8F-F16539BC801A}">
      <dgm:prSet/>
      <dgm:spPr/>
      <dgm:t>
        <a:bodyPr/>
        <a:lstStyle/>
        <a:p>
          <a:endParaRPr lang="en-US"/>
        </a:p>
      </dgm:t>
    </dgm:pt>
    <dgm:pt modelId="{C9A45872-DFD0-4D1E-A7EC-43F3BDC42E5E}" type="sibTrans" cxnId="{877145CF-76DF-42D2-9C8F-F16539BC801A}">
      <dgm:prSet/>
      <dgm:spPr/>
      <dgm:t>
        <a:bodyPr/>
        <a:lstStyle/>
        <a:p>
          <a:endParaRPr lang="en-US"/>
        </a:p>
      </dgm:t>
    </dgm:pt>
    <dgm:pt modelId="{E164746C-0E17-403E-9F07-DC20F0D26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a hypothesis about a customer group</a:t>
          </a:r>
        </a:p>
      </dgm:t>
    </dgm:pt>
    <dgm:pt modelId="{EB465F52-0560-4CCC-A345-CD62130CBB55}" type="parTrans" cxnId="{DE0837D2-925F-464D-A6CE-B4442F73E3FB}">
      <dgm:prSet/>
      <dgm:spPr/>
      <dgm:t>
        <a:bodyPr/>
        <a:lstStyle/>
        <a:p>
          <a:endParaRPr lang="en-US"/>
        </a:p>
      </dgm:t>
    </dgm:pt>
    <dgm:pt modelId="{F133BFD7-F8BA-409A-BCDB-45FED1DC2EA8}" type="sibTrans" cxnId="{DE0837D2-925F-464D-A6CE-B4442F73E3FB}">
      <dgm:prSet/>
      <dgm:spPr/>
      <dgm:t>
        <a:bodyPr/>
        <a:lstStyle/>
        <a:p>
          <a:endParaRPr lang="en-US"/>
        </a:p>
      </dgm:t>
    </dgm:pt>
    <dgm:pt modelId="{17AF0BA2-9879-4F6F-8A07-B2AF1F5ED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</a:t>
          </a:r>
          <a:r>
            <a:rPr lang="en-US" b="1"/>
            <a:t>three </a:t>
          </a:r>
          <a:r>
            <a:rPr lang="en-US"/>
            <a:t>questions to test your hypothesis</a:t>
          </a:r>
        </a:p>
      </dgm:t>
    </dgm:pt>
    <dgm:pt modelId="{E4B13441-4643-4610-A366-A9E6929F45DC}" type="parTrans" cxnId="{45BD8016-209E-4019-BF0C-5367221DB340}">
      <dgm:prSet/>
      <dgm:spPr/>
      <dgm:t>
        <a:bodyPr/>
        <a:lstStyle/>
        <a:p>
          <a:endParaRPr lang="en-US"/>
        </a:p>
      </dgm:t>
    </dgm:pt>
    <dgm:pt modelId="{0E384A65-2584-474D-AA6C-DC6723AAE460}" type="sibTrans" cxnId="{45BD8016-209E-4019-BF0C-5367221DB340}">
      <dgm:prSet/>
      <dgm:spPr/>
      <dgm:t>
        <a:bodyPr/>
        <a:lstStyle/>
        <a:p>
          <a:endParaRPr lang="en-US"/>
        </a:p>
      </dgm:t>
    </dgm:pt>
    <dgm:pt modelId="{96327112-A588-4776-A4C3-E774C6044C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the necessary metric</a:t>
          </a:r>
        </a:p>
      </dgm:t>
    </dgm:pt>
    <dgm:pt modelId="{26B1A885-10F2-42AB-BB90-801FCCED7FFF}" type="parTrans" cxnId="{15EA6BCB-75B4-4189-A3AA-B39ACC785C7F}">
      <dgm:prSet/>
      <dgm:spPr/>
      <dgm:t>
        <a:bodyPr/>
        <a:lstStyle/>
        <a:p>
          <a:endParaRPr lang="en-US"/>
        </a:p>
      </dgm:t>
    </dgm:pt>
    <dgm:pt modelId="{E6ABC5BB-3C6D-4EF9-9DF5-9D1E9AFAD8E1}" type="sibTrans" cxnId="{15EA6BCB-75B4-4189-A3AA-B39ACC785C7F}">
      <dgm:prSet/>
      <dgm:spPr/>
      <dgm:t>
        <a:bodyPr/>
        <a:lstStyle/>
        <a:p>
          <a:endParaRPr lang="en-US"/>
        </a:p>
      </dgm:t>
    </dgm:pt>
    <dgm:pt modelId="{27218198-232A-4AAA-BA08-67B9233297AE}" type="pres">
      <dgm:prSet presAssocID="{BFB338AB-AF3A-42C9-A859-AFC76EBF7143}" presName="root" presStyleCnt="0">
        <dgm:presLayoutVars>
          <dgm:dir/>
          <dgm:resizeHandles val="exact"/>
        </dgm:presLayoutVars>
      </dgm:prSet>
      <dgm:spPr/>
    </dgm:pt>
    <dgm:pt modelId="{F41E9017-A0F3-4430-9C47-F9C582212AE1}" type="pres">
      <dgm:prSet presAssocID="{3BC170FE-24D7-4B02-9CC8-A0355B176074}" presName="compNode" presStyleCnt="0"/>
      <dgm:spPr/>
    </dgm:pt>
    <dgm:pt modelId="{B1D4852D-9DFD-44A0-9A78-45CC6A941F18}" type="pres">
      <dgm:prSet presAssocID="{3BC170FE-24D7-4B02-9CC8-A0355B176074}" presName="bgRect" presStyleLbl="bgShp" presStyleIdx="0" presStyleCnt="4"/>
      <dgm:spPr/>
    </dgm:pt>
    <dgm:pt modelId="{32BE596B-1184-4420-9350-338F38FB57C7}" type="pres">
      <dgm:prSet presAssocID="{3BC170FE-24D7-4B02-9CC8-A0355B1760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798CF00-2C7F-41F9-884E-24998425B829}" type="pres">
      <dgm:prSet presAssocID="{3BC170FE-24D7-4B02-9CC8-A0355B176074}" presName="spaceRect" presStyleCnt="0"/>
      <dgm:spPr/>
    </dgm:pt>
    <dgm:pt modelId="{202C9B1D-5C95-4FA3-A770-4EF3EA91CDA5}" type="pres">
      <dgm:prSet presAssocID="{3BC170FE-24D7-4B02-9CC8-A0355B176074}" presName="parTx" presStyleLbl="revTx" presStyleIdx="0" presStyleCnt="4">
        <dgm:presLayoutVars>
          <dgm:chMax val="0"/>
          <dgm:chPref val="0"/>
        </dgm:presLayoutVars>
      </dgm:prSet>
      <dgm:spPr/>
    </dgm:pt>
    <dgm:pt modelId="{8A2B1ADB-6F8F-4DD4-82C5-C297C42AF5A0}" type="pres">
      <dgm:prSet presAssocID="{C9A45872-DFD0-4D1E-A7EC-43F3BDC42E5E}" presName="sibTrans" presStyleCnt="0"/>
      <dgm:spPr/>
    </dgm:pt>
    <dgm:pt modelId="{653413D7-68DC-44FC-888C-C04AF3F2538A}" type="pres">
      <dgm:prSet presAssocID="{E164746C-0E17-403E-9F07-DC20F0D262A1}" presName="compNode" presStyleCnt="0"/>
      <dgm:spPr/>
    </dgm:pt>
    <dgm:pt modelId="{1EFE23D2-A1F6-4BDC-8910-CF5711427F0F}" type="pres">
      <dgm:prSet presAssocID="{E164746C-0E17-403E-9F07-DC20F0D262A1}" presName="bgRect" presStyleLbl="bgShp" presStyleIdx="1" presStyleCnt="4"/>
      <dgm:spPr/>
    </dgm:pt>
    <dgm:pt modelId="{43D58C34-C6F7-4CA2-A033-2F866A649F1E}" type="pres">
      <dgm:prSet presAssocID="{E164746C-0E17-403E-9F07-DC20F0D262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0155ADA-689A-4BE1-894B-A420C3F53370}" type="pres">
      <dgm:prSet presAssocID="{E164746C-0E17-403E-9F07-DC20F0D262A1}" presName="spaceRect" presStyleCnt="0"/>
      <dgm:spPr/>
    </dgm:pt>
    <dgm:pt modelId="{2B33E62E-3D7E-4573-B533-1FD639E9B8BD}" type="pres">
      <dgm:prSet presAssocID="{E164746C-0E17-403E-9F07-DC20F0D262A1}" presName="parTx" presStyleLbl="revTx" presStyleIdx="1" presStyleCnt="4">
        <dgm:presLayoutVars>
          <dgm:chMax val="0"/>
          <dgm:chPref val="0"/>
        </dgm:presLayoutVars>
      </dgm:prSet>
      <dgm:spPr/>
    </dgm:pt>
    <dgm:pt modelId="{E772F9B8-4680-4960-A42B-72E801E32865}" type="pres">
      <dgm:prSet presAssocID="{F133BFD7-F8BA-409A-BCDB-45FED1DC2EA8}" presName="sibTrans" presStyleCnt="0"/>
      <dgm:spPr/>
    </dgm:pt>
    <dgm:pt modelId="{4BB56016-C2BB-406C-A9A2-FEA3EBC835BA}" type="pres">
      <dgm:prSet presAssocID="{17AF0BA2-9879-4F6F-8A07-B2AF1F5EDE42}" presName="compNode" presStyleCnt="0"/>
      <dgm:spPr/>
    </dgm:pt>
    <dgm:pt modelId="{A3BB82C4-A685-44F3-B3D1-3404AB053429}" type="pres">
      <dgm:prSet presAssocID="{17AF0BA2-9879-4F6F-8A07-B2AF1F5EDE42}" presName="bgRect" presStyleLbl="bgShp" presStyleIdx="2" presStyleCnt="4"/>
      <dgm:spPr/>
    </dgm:pt>
    <dgm:pt modelId="{AF6FA218-7070-41B9-BDB7-5CA7210FDC27}" type="pres">
      <dgm:prSet presAssocID="{17AF0BA2-9879-4F6F-8A07-B2AF1F5EDE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7CAEE16-5A3C-4713-BBA4-8FE13E46B3EA}" type="pres">
      <dgm:prSet presAssocID="{17AF0BA2-9879-4F6F-8A07-B2AF1F5EDE42}" presName="spaceRect" presStyleCnt="0"/>
      <dgm:spPr/>
    </dgm:pt>
    <dgm:pt modelId="{AD36E3B8-685F-481A-A6DF-9929132A6EEF}" type="pres">
      <dgm:prSet presAssocID="{17AF0BA2-9879-4F6F-8A07-B2AF1F5EDE42}" presName="parTx" presStyleLbl="revTx" presStyleIdx="2" presStyleCnt="4">
        <dgm:presLayoutVars>
          <dgm:chMax val="0"/>
          <dgm:chPref val="0"/>
        </dgm:presLayoutVars>
      </dgm:prSet>
      <dgm:spPr/>
    </dgm:pt>
    <dgm:pt modelId="{40C5069B-62A3-44BA-BAEE-1AD96B895DC2}" type="pres">
      <dgm:prSet presAssocID="{0E384A65-2584-474D-AA6C-DC6723AAE460}" presName="sibTrans" presStyleCnt="0"/>
      <dgm:spPr/>
    </dgm:pt>
    <dgm:pt modelId="{5A9CFB40-D686-4295-9BDE-2B30A4ADDDA7}" type="pres">
      <dgm:prSet presAssocID="{96327112-A588-4776-A4C3-E774C6044C4F}" presName="compNode" presStyleCnt="0"/>
      <dgm:spPr/>
    </dgm:pt>
    <dgm:pt modelId="{D7A8633C-2615-400F-9CC1-E73E19AB324D}" type="pres">
      <dgm:prSet presAssocID="{96327112-A588-4776-A4C3-E774C6044C4F}" presName="bgRect" presStyleLbl="bgShp" presStyleIdx="3" presStyleCnt="4"/>
      <dgm:spPr/>
    </dgm:pt>
    <dgm:pt modelId="{BC6B9369-8789-480D-B0ED-C0A21CEC439E}" type="pres">
      <dgm:prSet presAssocID="{96327112-A588-4776-A4C3-E774C6044C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E60ACD-D1E8-4046-A6A8-1C6016738D02}" type="pres">
      <dgm:prSet presAssocID="{96327112-A588-4776-A4C3-E774C6044C4F}" presName="spaceRect" presStyleCnt="0"/>
      <dgm:spPr/>
    </dgm:pt>
    <dgm:pt modelId="{F122AA73-ECC0-421B-A797-ECB87AFC7CB1}" type="pres">
      <dgm:prSet presAssocID="{96327112-A588-4776-A4C3-E774C6044C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BD8016-209E-4019-BF0C-5367221DB340}" srcId="{BFB338AB-AF3A-42C9-A859-AFC76EBF7143}" destId="{17AF0BA2-9879-4F6F-8A07-B2AF1F5EDE42}" srcOrd="2" destOrd="0" parTransId="{E4B13441-4643-4610-A366-A9E6929F45DC}" sibTransId="{0E384A65-2584-474D-AA6C-DC6723AAE460}"/>
    <dgm:cxn modelId="{47ADAF20-3693-4625-9BE4-8D64505235CF}" type="presOf" srcId="{3BC170FE-24D7-4B02-9CC8-A0355B176074}" destId="{202C9B1D-5C95-4FA3-A770-4EF3EA91CDA5}" srcOrd="0" destOrd="0" presId="urn:microsoft.com/office/officeart/2018/2/layout/IconVerticalSolidList"/>
    <dgm:cxn modelId="{DD142240-950A-47A6-B2F2-3F391325407D}" type="presOf" srcId="{17AF0BA2-9879-4F6F-8A07-B2AF1F5EDE42}" destId="{AD36E3B8-685F-481A-A6DF-9929132A6EEF}" srcOrd="0" destOrd="0" presId="urn:microsoft.com/office/officeart/2018/2/layout/IconVerticalSolidList"/>
    <dgm:cxn modelId="{CB76415B-87EC-4407-A42A-C75831EBD174}" type="presOf" srcId="{BFB338AB-AF3A-42C9-A859-AFC76EBF7143}" destId="{27218198-232A-4AAA-BA08-67B9233297AE}" srcOrd="0" destOrd="0" presId="urn:microsoft.com/office/officeart/2018/2/layout/IconVerticalSolidList"/>
    <dgm:cxn modelId="{F54B4E4C-6D3A-48A3-98B3-DD51EAEEA22C}" type="presOf" srcId="{96327112-A588-4776-A4C3-E774C6044C4F}" destId="{F122AA73-ECC0-421B-A797-ECB87AFC7CB1}" srcOrd="0" destOrd="0" presId="urn:microsoft.com/office/officeart/2018/2/layout/IconVerticalSolidList"/>
    <dgm:cxn modelId="{15EA6BCB-75B4-4189-A3AA-B39ACC785C7F}" srcId="{BFB338AB-AF3A-42C9-A859-AFC76EBF7143}" destId="{96327112-A588-4776-A4C3-E774C6044C4F}" srcOrd="3" destOrd="0" parTransId="{26B1A885-10F2-42AB-BB90-801FCCED7FFF}" sibTransId="{E6ABC5BB-3C6D-4EF9-9DF5-9D1E9AFAD8E1}"/>
    <dgm:cxn modelId="{877145CF-76DF-42D2-9C8F-F16539BC801A}" srcId="{BFB338AB-AF3A-42C9-A859-AFC76EBF7143}" destId="{3BC170FE-24D7-4B02-9CC8-A0355B176074}" srcOrd="0" destOrd="0" parTransId="{2F024528-3EA4-40BE-8A7F-6916019F5C66}" sibTransId="{C9A45872-DFD0-4D1E-A7EC-43F3BDC42E5E}"/>
    <dgm:cxn modelId="{DE0837D2-925F-464D-A6CE-B4442F73E3FB}" srcId="{BFB338AB-AF3A-42C9-A859-AFC76EBF7143}" destId="{E164746C-0E17-403E-9F07-DC20F0D262A1}" srcOrd="1" destOrd="0" parTransId="{EB465F52-0560-4CCC-A345-CD62130CBB55}" sibTransId="{F133BFD7-F8BA-409A-BCDB-45FED1DC2EA8}"/>
    <dgm:cxn modelId="{31BDE0ED-162B-4EA6-8427-EFF1457A043A}" type="presOf" srcId="{E164746C-0E17-403E-9F07-DC20F0D262A1}" destId="{2B33E62E-3D7E-4573-B533-1FD639E9B8BD}" srcOrd="0" destOrd="0" presId="urn:microsoft.com/office/officeart/2018/2/layout/IconVerticalSolidList"/>
    <dgm:cxn modelId="{DF8AD4C0-A418-4701-9A04-B170B408B72F}" type="presParOf" srcId="{27218198-232A-4AAA-BA08-67B9233297AE}" destId="{F41E9017-A0F3-4430-9C47-F9C582212AE1}" srcOrd="0" destOrd="0" presId="urn:microsoft.com/office/officeart/2018/2/layout/IconVerticalSolidList"/>
    <dgm:cxn modelId="{B30AAF8A-A258-4656-96BA-23191D4E4FAB}" type="presParOf" srcId="{F41E9017-A0F3-4430-9C47-F9C582212AE1}" destId="{B1D4852D-9DFD-44A0-9A78-45CC6A941F18}" srcOrd="0" destOrd="0" presId="urn:microsoft.com/office/officeart/2018/2/layout/IconVerticalSolidList"/>
    <dgm:cxn modelId="{4F1B2AE5-C33A-45B7-92CC-00E2BD6A67FA}" type="presParOf" srcId="{F41E9017-A0F3-4430-9C47-F9C582212AE1}" destId="{32BE596B-1184-4420-9350-338F38FB57C7}" srcOrd="1" destOrd="0" presId="urn:microsoft.com/office/officeart/2018/2/layout/IconVerticalSolidList"/>
    <dgm:cxn modelId="{5AF36F30-216E-4B7D-8500-4F307F38FBA5}" type="presParOf" srcId="{F41E9017-A0F3-4430-9C47-F9C582212AE1}" destId="{6798CF00-2C7F-41F9-884E-24998425B829}" srcOrd="2" destOrd="0" presId="urn:microsoft.com/office/officeart/2018/2/layout/IconVerticalSolidList"/>
    <dgm:cxn modelId="{EB0B5987-FC46-4D1F-92D0-9B21212FB9B7}" type="presParOf" srcId="{F41E9017-A0F3-4430-9C47-F9C582212AE1}" destId="{202C9B1D-5C95-4FA3-A770-4EF3EA91CDA5}" srcOrd="3" destOrd="0" presId="urn:microsoft.com/office/officeart/2018/2/layout/IconVerticalSolidList"/>
    <dgm:cxn modelId="{FFCCAFA0-92EE-4C42-8F4D-7EA25F2733DC}" type="presParOf" srcId="{27218198-232A-4AAA-BA08-67B9233297AE}" destId="{8A2B1ADB-6F8F-4DD4-82C5-C297C42AF5A0}" srcOrd="1" destOrd="0" presId="urn:microsoft.com/office/officeart/2018/2/layout/IconVerticalSolidList"/>
    <dgm:cxn modelId="{4E970DB3-3690-49B9-A6A8-67B46E69FC01}" type="presParOf" srcId="{27218198-232A-4AAA-BA08-67B9233297AE}" destId="{653413D7-68DC-44FC-888C-C04AF3F2538A}" srcOrd="2" destOrd="0" presId="urn:microsoft.com/office/officeart/2018/2/layout/IconVerticalSolidList"/>
    <dgm:cxn modelId="{80A649F5-3F94-439E-A328-AE0C2DFAEBA5}" type="presParOf" srcId="{653413D7-68DC-44FC-888C-C04AF3F2538A}" destId="{1EFE23D2-A1F6-4BDC-8910-CF5711427F0F}" srcOrd="0" destOrd="0" presId="urn:microsoft.com/office/officeart/2018/2/layout/IconVerticalSolidList"/>
    <dgm:cxn modelId="{4B7D0180-CE06-4BDC-9E5B-2F1436042F52}" type="presParOf" srcId="{653413D7-68DC-44FC-888C-C04AF3F2538A}" destId="{43D58C34-C6F7-4CA2-A033-2F866A649F1E}" srcOrd="1" destOrd="0" presId="urn:microsoft.com/office/officeart/2018/2/layout/IconVerticalSolidList"/>
    <dgm:cxn modelId="{A3A7E4EF-877C-4BCE-B743-495031521136}" type="presParOf" srcId="{653413D7-68DC-44FC-888C-C04AF3F2538A}" destId="{B0155ADA-689A-4BE1-894B-A420C3F53370}" srcOrd="2" destOrd="0" presId="urn:microsoft.com/office/officeart/2018/2/layout/IconVerticalSolidList"/>
    <dgm:cxn modelId="{C57AA930-A96D-444E-A8AB-B269CC665643}" type="presParOf" srcId="{653413D7-68DC-44FC-888C-C04AF3F2538A}" destId="{2B33E62E-3D7E-4573-B533-1FD639E9B8BD}" srcOrd="3" destOrd="0" presId="urn:microsoft.com/office/officeart/2018/2/layout/IconVerticalSolidList"/>
    <dgm:cxn modelId="{C6D55DA8-4012-4175-8512-A942B83E3E27}" type="presParOf" srcId="{27218198-232A-4AAA-BA08-67B9233297AE}" destId="{E772F9B8-4680-4960-A42B-72E801E32865}" srcOrd="3" destOrd="0" presId="urn:microsoft.com/office/officeart/2018/2/layout/IconVerticalSolidList"/>
    <dgm:cxn modelId="{F2B98BD6-F845-434C-B57B-DD606A507EB5}" type="presParOf" srcId="{27218198-232A-4AAA-BA08-67B9233297AE}" destId="{4BB56016-C2BB-406C-A9A2-FEA3EBC835BA}" srcOrd="4" destOrd="0" presId="urn:microsoft.com/office/officeart/2018/2/layout/IconVerticalSolidList"/>
    <dgm:cxn modelId="{59EC7FEE-5EA3-406E-A249-D608E5AE206F}" type="presParOf" srcId="{4BB56016-C2BB-406C-A9A2-FEA3EBC835BA}" destId="{A3BB82C4-A685-44F3-B3D1-3404AB053429}" srcOrd="0" destOrd="0" presId="urn:microsoft.com/office/officeart/2018/2/layout/IconVerticalSolidList"/>
    <dgm:cxn modelId="{FB50A5E7-5415-48CD-B4EC-B8419DAF709D}" type="presParOf" srcId="{4BB56016-C2BB-406C-A9A2-FEA3EBC835BA}" destId="{AF6FA218-7070-41B9-BDB7-5CA7210FDC27}" srcOrd="1" destOrd="0" presId="urn:microsoft.com/office/officeart/2018/2/layout/IconVerticalSolidList"/>
    <dgm:cxn modelId="{FC7219C8-4C1B-4504-8C17-9E1E0A57030E}" type="presParOf" srcId="{4BB56016-C2BB-406C-A9A2-FEA3EBC835BA}" destId="{87CAEE16-5A3C-4713-BBA4-8FE13E46B3EA}" srcOrd="2" destOrd="0" presId="urn:microsoft.com/office/officeart/2018/2/layout/IconVerticalSolidList"/>
    <dgm:cxn modelId="{2829EE70-3857-4F22-9E5F-7B616F8B0100}" type="presParOf" srcId="{4BB56016-C2BB-406C-A9A2-FEA3EBC835BA}" destId="{AD36E3B8-685F-481A-A6DF-9929132A6EEF}" srcOrd="3" destOrd="0" presId="urn:microsoft.com/office/officeart/2018/2/layout/IconVerticalSolidList"/>
    <dgm:cxn modelId="{8A0E8450-3637-4A9F-B182-40A047A7A32B}" type="presParOf" srcId="{27218198-232A-4AAA-BA08-67B9233297AE}" destId="{40C5069B-62A3-44BA-BAEE-1AD96B895DC2}" srcOrd="5" destOrd="0" presId="urn:microsoft.com/office/officeart/2018/2/layout/IconVerticalSolidList"/>
    <dgm:cxn modelId="{EF1AEEA6-98A1-47CA-8CC9-B5469506A610}" type="presParOf" srcId="{27218198-232A-4AAA-BA08-67B9233297AE}" destId="{5A9CFB40-D686-4295-9BDE-2B30A4ADDDA7}" srcOrd="6" destOrd="0" presId="urn:microsoft.com/office/officeart/2018/2/layout/IconVerticalSolidList"/>
    <dgm:cxn modelId="{DA309D37-8081-4A69-8EED-140FEDAD75B1}" type="presParOf" srcId="{5A9CFB40-D686-4295-9BDE-2B30A4ADDDA7}" destId="{D7A8633C-2615-400F-9CC1-E73E19AB324D}" srcOrd="0" destOrd="0" presId="urn:microsoft.com/office/officeart/2018/2/layout/IconVerticalSolidList"/>
    <dgm:cxn modelId="{9BA96328-7CA0-448F-8B8D-C796DAF9CC72}" type="presParOf" srcId="{5A9CFB40-D686-4295-9BDE-2B30A4ADDDA7}" destId="{BC6B9369-8789-480D-B0ED-C0A21CEC439E}" srcOrd="1" destOrd="0" presId="urn:microsoft.com/office/officeart/2018/2/layout/IconVerticalSolidList"/>
    <dgm:cxn modelId="{10548508-8B85-42A2-9B42-CBF03810EF3B}" type="presParOf" srcId="{5A9CFB40-D686-4295-9BDE-2B30A4ADDDA7}" destId="{E5E60ACD-D1E8-4046-A6A8-1C6016738D02}" srcOrd="2" destOrd="0" presId="urn:microsoft.com/office/officeart/2018/2/layout/IconVerticalSolidList"/>
    <dgm:cxn modelId="{73388BDD-BB38-43E2-9573-C3B2A456BC40}" type="presParOf" srcId="{5A9CFB40-D686-4295-9BDE-2B30A4ADDDA7}" destId="{F122AA73-ECC0-421B-A797-ECB87AFC7C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4CF9B0-B814-4A84-83E1-22A2D58FDD29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976968-7508-43A6-9D4C-39A280D482BA}">
      <dgm:prSet/>
      <dgm:spPr/>
      <dgm:t>
        <a:bodyPr/>
        <a:lstStyle/>
        <a:p>
          <a:r>
            <a:rPr lang="en-US"/>
            <a:t>Questionnaires and surveys bring useful numbers… if you know how to use them</a:t>
          </a:r>
        </a:p>
      </dgm:t>
    </dgm:pt>
    <dgm:pt modelId="{67179749-A21E-45BA-A192-DF02E59EA833}" type="parTrans" cxnId="{CCE7EFC2-2698-4A89-B9A5-FF878C44F4B0}">
      <dgm:prSet/>
      <dgm:spPr/>
      <dgm:t>
        <a:bodyPr/>
        <a:lstStyle/>
        <a:p>
          <a:endParaRPr lang="en-US"/>
        </a:p>
      </dgm:t>
    </dgm:pt>
    <dgm:pt modelId="{D1151680-3712-4B87-83B5-B9BE5CA36456}" type="sibTrans" cxnId="{CCE7EFC2-2698-4A89-B9A5-FF878C44F4B0}">
      <dgm:prSet/>
      <dgm:spPr/>
      <dgm:t>
        <a:bodyPr/>
        <a:lstStyle/>
        <a:p>
          <a:endParaRPr lang="en-US"/>
        </a:p>
      </dgm:t>
    </dgm:pt>
    <dgm:pt modelId="{55C87FA4-9DCD-4AC5-BD2B-448E7A3E5CFD}">
      <dgm:prSet/>
      <dgm:spPr/>
      <dgm:t>
        <a:bodyPr/>
        <a:lstStyle/>
        <a:p>
          <a:r>
            <a:rPr lang="en-US" dirty="0"/>
            <a:t>They still miss one element</a:t>
          </a:r>
        </a:p>
      </dgm:t>
    </dgm:pt>
    <dgm:pt modelId="{15E863C2-8530-4945-A82F-34CD8BF11D74}" type="parTrans" cxnId="{D4A2FD98-F3CD-4A27-ABD2-C52C6AC74777}">
      <dgm:prSet/>
      <dgm:spPr/>
      <dgm:t>
        <a:bodyPr/>
        <a:lstStyle/>
        <a:p>
          <a:endParaRPr lang="en-US"/>
        </a:p>
      </dgm:t>
    </dgm:pt>
    <dgm:pt modelId="{B540D540-9BC9-4FB1-8BE9-87FABD13A5E0}" type="sibTrans" cxnId="{D4A2FD98-F3CD-4A27-ABD2-C52C6AC74777}">
      <dgm:prSet/>
      <dgm:spPr/>
      <dgm:t>
        <a:bodyPr/>
        <a:lstStyle/>
        <a:p>
          <a:endParaRPr lang="en-US"/>
        </a:p>
      </dgm:t>
    </dgm:pt>
    <dgm:pt modelId="{A3E5A814-4347-4E24-9850-ADC1C2D0E963}" type="pres">
      <dgm:prSet presAssocID="{404CF9B0-B814-4A84-83E1-22A2D58FDD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5CC8D-D432-40F7-BA86-60AF0F521B5F}" type="pres">
      <dgm:prSet presAssocID="{1A976968-7508-43A6-9D4C-39A280D482BA}" presName="hierRoot1" presStyleCnt="0"/>
      <dgm:spPr/>
    </dgm:pt>
    <dgm:pt modelId="{CBC429DB-3859-4EBC-929D-1EE977CA2EFE}" type="pres">
      <dgm:prSet presAssocID="{1A976968-7508-43A6-9D4C-39A280D482BA}" presName="composite" presStyleCnt="0"/>
      <dgm:spPr/>
    </dgm:pt>
    <dgm:pt modelId="{2916E725-1E4E-4FDF-8FA7-380F6294BD29}" type="pres">
      <dgm:prSet presAssocID="{1A976968-7508-43A6-9D4C-39A280D482BA}" presName="background" presStyleLbl="node0" presStyleIdx="0" presStyleCnt="2"/>
      <dgm:spPr/>
    </dgm:pt>
    <dgm:pt modelId="{1DF25B2E-4714-4C69-BDF8-952C6D187197}" type="pres">
      <dgm:prSet presAssocID="{1A976968-7508-43A6-9D4C-39A280D482BA}" presName="text" presStyleLbl="fgAcc0" presStyleIdx="0" presStyleCnt="2">
        <dgm:presLayoutVars>
          <dgm:chPref val="3"/>
        </dgm:presLayoutVars>
      </dgm:prSet>
      <dgm:spPr/>
    </dgm:pt>
    <dgm:pt modelId="{27BC6181-DDD5-43F0-BC50-88A3AA6F8B8B}" type="pres">
      <dgm:prSet presAssocID="{1A976968-7508-43A6-9D4C-39A280D482BA}" presName="hierChild2" presStyleCnt="0"/>
      <dgm:spPr/>
    </dgm:pt>
    <dgm:pt modelId="{9047C643-7073-4BAE-B45F-46502B9AB9BC}" type="pres">
      <dgm:prSet presAssocID="{55C87FA4-9DCD-4AC5-BD2B-448E7A3E5CFD}" presName="hierRoot1" presStyleCnt="0"/>
      <dgm:spPr/>
    </dgm:pt>
    <dgm:pt modelId="{19656832-6D6F-4E3F-8FF7-80ACEDD6F7BD}" type="pres">
      <dgm:prSet presAssocID="{55C87FA4-9DCD-4AC5-BD2B-448E7A3E5CFD}" presName="composite" presStyleCnt="0"/>
      <dgm:spPr/>
    </dgm:pt>
    <dgm:pt modelId="{17E721C2-F848-4A77-B53C-AED47C2AA10B}" type="pres">
      <dgm:prSet presAssocID="{55C87FA4-9DCD-4AC5-BD2B-448E7A3E5CFD}" presName="background" presStyleLbl="node0" presStyleIdx="1" presStyleCnt="2"/>
      <dgm:spPr/>
    </dgm:pt>
    <dgm:pt modelId="{9654EF6E-7C91-4488-9154-5A74F97B008D}" type="pres">
      <dgm:prSet presAssocID="{55C87FA4-9DCD-4AC5-BD2B-448E7A3E5CFD}" presName="text" presStyleLbl="fgAcc0" presStyleIdx="1" presStyleCnt="2">
        <dgm:presLayoutVars>
          <dgm:chPref val="3"/>
        </dgm:presLayoutVars>
      </dgm:prSet>
      <dgm:spPr/>
    </dgm:pt>
    <dgm:pt modelId="{16D60BE5-CEA3-48BF-B723-4543947F0ECF}" type="pres">
      <dgm:prSet presAssocID="{55C87FA4-9DCD-4AC5-BD2B-448E7A3E5CFD}" presName="hierChild2" presStyleCnt="0"/>
      <dgm:spPr/>
    </dgm:pt>
  </dgm:ptLst>
  <dgm:cxnLst>
    <dgm:cxn modelId="{4A059E22-B602-474E-A502-80E4273F0165}" type="presOf" srcId="{404CF9B0-B814-4A84-83E1-22A2D58FDD29}" destId="{A3E5A814-4347-4E24-9850-ADC1C2D0E963}" srcOrd="0" destOrd="0" presId="urn:microsoft.com/office/officeart/2005/8/layout/hierarchy1"/>
    <dgm:cxn modelId="{8B648F26-37FE-46EF-AE9D-5FBB8B80CDD9}" type="presOf" srcId="{1A976968-7508-43A6-9D4C-39A280D482BA}" destId="{1DF25B2E-4714-4C69-BDF8-952C6D187197}" srcOrd="0" destOrd="0" presId="urn:microsoft.com/office/officeart/2005/8/layout/hierarchy1"/>
    <dgm:cxn modelId="{2F9A9867-F191-46BA-AC28-713E787E121F}" type="presOf" srcId="{55C87FA4-9DCD-4AC5-BD2B-448E7A3E5CFD}" destId="{9654EF6E-7C91-4488-9154-5A74F97B008D}" srcOrd="0" destOrd="0" presId="urn:microsoft.com/office/officeart/2005/8/layout/hierarchy1"/>
    <dgm:cxn modelId="{D4A2FD98-F3CD-4A27-ABD2-C52C6AC74777}" srcId="{404CF9B0-B814-4A84-83E1-22A2D58FDD29}" destId="{55C87FA4-9DCD-4AC5-BD2B-448E7A3E5CFD}" srcOrd="1" destOrd="0" parTransId="{15E863C2-8530-4945-A82F-34CD8BF11D74}" sibTransId="{B540D540-9BC9-4FB1-8BE9-87FABD13A5E0}"/>
    <dgm:cxn modelId="{CCE7EFC2-2698-4A89-B9A5-FF878C44F4B0}" srcId="{404CF9B0-B814-4A84-83E1-22A2D58FDD29}" destId="{1A976968-7508-43A6-9D4C-39A280D482BA}" srcOrd="0" destOrd="0" parTransId="{67179749-A21E-45BA-A192-DF02E59EA833}" sibTransId="{D1151680-3712-4B87-83B5-B9BE5CA36456}"/>
    <dgm:cxn modelId="{B6BAB564-46C7-48A5-A3D3-486017499C89}" type="presParOf" srcId="{A3E5A814-4347-4E24-9850-ADC1C2D0E963}" destId="{9AF5CC8D-D432-40F7-BA86-60AF0F521B5F}" srcOrd="0" destOrd="0" presId="urn:microsoft.com/office/officeart/2005/8/layout/hierarchy1"/>
    <dgm:cxn modelId="{437A59CA-C1DC-4DE9-964D-466084F6D4F6}" type="presParOf" srcId="{9AF5CC8D-D432-40F7-BA86-60AF0F521B5F}" destId="{CBC429DB-3859-4EBC-929D-1EE977CA2EFE}" srcOrd="0" destOrd="0" presId="urn:microsoft.com/office/officeart/2005/8/layout/hierarchy1"/>
    <dgm:cxn modelId="{32B319E7-DACC-476A-9738-87F93CBB88FB}" type="presParOf" srcId="{CBC429DB-3859-4EBC-929D-1EE977CA2EFE}" destId="{2916E725-1E4E-4FDF-8FA7-380F6294BD29}" srcOrd="0" destOrd="0" presId="urn:microsoft.com/office/officeart/2005/8/layout/hierarchy1"/>
    <dgm:cxn modelId="{812C938B-A6D8-41C3-A951-7A66C0CE87FB}" type="presParOf" srcId="{CBC429DB-3859-4EBC-929D-1EE977CA2EFE}" destId="{1DF25B2E-4714-4C69-BDF8-952C6D187197}" srcOrd="1" destOrd="0" presId="urn:microsoft.com/office/officeart/2005/8/layout/hierarchy1"/>
    <dgm:cxn modelId="{4BCBBE49-7C08-4F9C-B66D-829E7CCF78F9}" type="presParOf" srcId="{9AF5CC8D-D432-40F7-BA86-60AF0F521B5F}" destId="{27BC6181-DDD5-43F0-BC50-88A3AA6F8B8B}" srcOrd="1" destOrd="0" presId="urn:microsoft.com/office/officeart/2005/8/layout/hierarchy1"/>
    <dgm:cxn modelId="{7BF2EC38-4900-4164-A186-4EEADC6B7D38}" type="presParOf" srcId="{A3E5A814-4347-4E24-9850-ADC1C2D0E963}" destId="{9047C643-7073-4BAE-B45F-46502B9AB9BC}" srcOrd="1" destOrd="0" presId="urn:microsoft.com/office/officeart/2005/8/layout/hierarchy1"/>
    <dgm:cxn modelId="{FA4CC56C-4130-4AB8-9073-657384BD406A}" type="presParOf" srcId="{9047C643-7073-4BAE-B45F-46502B9AB9BC}" destId="{19656832-6D6F-4E3F-8FF7-80ACEDD6F7BD}" srcOrd="0" destOrd="0" presId="urn:microsoft.com/office/officeart/2005/8/layout/hierarchy1"/>
    <dgm:cxn modelId="{D10CE3A0-1230-4FFA-9480-4C4B6E206889}" type="presParOf" srcId="{19656832-6D6F-4E3F-8FF7-80ACEDD6F7BD}" destId="{17E721C2-F848-4A77-B53C-AED47C2AA10B}" srcOrd="0" destOrd="0" presId="urn:microsoft.com/office/officeart/2005/8/layout/hierarchy1"/>
    <dgm:cxn modelId="{A1163DC6-87BA-4479-97FF-DEB039DEC574}" type="presParOf" srcId="{19656832-6D6F-4E3F-8FF7-80ACEDD6F7BD}" destId="{9654EF6E-7C91-4488-9154-5A74F97B008D}" srcOrd="1" destOrd="0" presId="urn:microsoft.com/office/officeart/2005/8/layout/hierarchy1"/>
    <dgm:cxn modelId="{866C3B22-E5C7-431A-8144-511CF199BF8B}" type="presParOf" srcId="{9047C643-7073-4BAE-B45F-46502B9AB9BC}" destId="{16D60BE5-CEA3-48BF-B723-4543947F0E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38404D-B97D-48F0-9840-6320DB51960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825C6A-7FEA-4220-9828-FC553C7739D5}">
      <dgm:prSet/>
      <dgm:spPr/>
      <dgm:t>
        <a:bodyPr/>
        <a:lstStyle/>
        <a:p>
          <a:pPr>
            <a:defRPr b="1"/>
          </a:pPr>
          <a:r>
            <a:rPr lang="en-US"/>
            <a:t>Structured:</a:t>
          </a:r>
        </a:p>
      </dgm:t>
    </dgm:pt>
    <dgm:pt modelId="{CEE5CA19-1595-49DA-A280-FD58B7D7F1A8}" type="parTrans" cxnId="{034B821F-16E1-4FC3-A227-330337CFB981}">
      <dgm:prSet/>
      <dgm:spPr/>
      <dgm:t>
        <a:bodyPr/>
        <a:lstStyle/>
        <a:p>
          <a:endParaRPr lang="en-US"/>
        </a:p>
      </dgm:t>
    </dgm:pt>
    <dgm:pt modelId="{A285F8ED-BC36-4E37-8B57-DF42602CCD1A}" type="sibTrans" cxnId="{034B821F-16E1-4FC3-A227-330337CFB981}">
      <dgm:prSet/>
      <dgm:spPr/>
      <dgm:t>
        <a:bodyPr/>
        <a:lstStyle/>
        <a:p>
          <a:endParaRPr lang="en-US"/>
        </a:p>
      </dgm:t>
    </dgm:pt>
    <dgm:pt modelId="{FA32D1FA-0C8C-43BD-B1C0-BAAD9029E057}">
      <dgm:prSet/>
      <dgm:spPr/>
      <dgm:t>
        <a:bodyPr/>
        <a:lstStyle/>
        <a:p>
          <a:r>
            <a:rPr lang="en-US" dirty="0"/>
            <a:t>These are your standard interviews</a:t>
          </a:r>
        </a:p>
      </dgm:t>
    </dgm:pt>
    <dgm:pt modelId="{0E711811-9D64-49C5-8524-13948EEC2434}" type="parTrans" cxnId="{C1468324-D8DA-4250-9A6F-1302EB914A28}">
      <dgm:prSet/>
      <dgm:spPr/>
      <dgm:t>
        <a:bodyPr/>
        <a:lstStyle/>
        <a:p>
          <a:endParaRPr lang="en-US"/>
        </a:p>
      </dgm:t>
    </dgm:pt>
    <dgm:pt modelId="{3965D26B-0DB5-4F8C-B692-9403FE8D7AF3}" type="sibTrans" cxnId="{C1468324-D8DA-4250-9A6F-1302EB914A28}">
      <dgm:prSet/>
      <dgm:spPr/>
      <dgm:t>
        <a:bodyPr/>
        <a:lstStyle/>
        <a:p>
          <a:endParaRPr lang="en-US"/>
        </a:p>
      </dgm:t>
    </dgm:pt>
    <dgm:pt modelId="{07F4BD37-8126-4ED0-8C0B-9EC22998E015}">
      <dgm:prSet/>
      <dgm:spPr/>
      <dgm:t>
        <a:bodyPr/>
        <a:lstStyle/>
        <a:p>
          <a:r>
            <a:rPr lang="en-US"/>
            <a:t>You ask different people the </a:t>
          </a:r>
          <a:r>
            <a:rPr lang="en-US" b="1" i="1"/>
            <a:t>same</a:t>
          </a:r>
          <a:r>
            <a:rPr lang="en-US"/>
            <a:t> list of questions</a:t>
          </a:r>
        </a:p>
      </dgm:t>
    </dgm:pt>
    <dgm:pt modelId="{B7F563C2-E0D3-4AF3-9B3A-8ADCD4F2631B}" type="parTrans" cxnId="{A16BCBE9-8BD6-489F-81E0-DCCF83ACFB2B}">
      <dgm:prSet/>
      <dgm:spPr/>
      <dgm:t>
        <a:bodyPr/>
        <a:lstStyle/>
        <a:p>
          <a:endParaRPr lang="en-US"/>
        </a:p>
      </dgm:t>
    </dgm:pt>
    <dgm:pt modelId="{817EB45C-82BD-408E-8E24-7BA72B49AEDD}" type="sibTrans" cxnId="{A16BCBE9-8BD6-489F-81E0-DCCF83ACFB2B}">
      <dgm:prSet/>
      <dgm:spPr/>
      <dgm:t>
        <a:bodyPr/>
        <a:lstStyle/>
        <a:p>
          <a:endParaRPr lang="en-US"/>
        </a:p>
      </dgm:t>
    </dgm:pt>
    <dgm:pt modelId="{0F4144E7-0606-4188-B316-D74AEE0F43AC}">
      <dgm:prSet/>
      <dgm:spPr/>
      <dgm:t>
        <a:bodyPr/>
        <a:lstStyle/>
        <a:p>
          <a:r>
            <a:rPr lang="en-US"/>
            <a:t>Very limited, but very fast</a:t>
          </a:r>
        </a:p>
      </dgm:t>
    </dgm:pt>
    <dgm:pt modelId="{A6E6FA6D-1D74-4015-9C66-B794D7E19910}" type="parTrans" cxnId="{26008466-2A29-4561-817E-47248F0F2FC5}">
      <dgm:prSet/>
      <dgm:spPr/>
      <dgm:t>
        <a:bodyPr/>
        <a:lstStyle/>
        <a:p>
          <a:endParaRPr lang="en-US"/>
        </a:p>
      </dgm:t>
    </dgm:pt>
    <dgm:pt modelId="{C44F7A41-4A56-45CE-8400-BA17299E01E4}" type="sibTrans" cxnId="{26008466-2A29-4561-817E-47248F0F2FC5}">
      <dgm:prSet/>
      <dgm:spPr/>
      <dgm:t>
        <a:bodyPr/>
        <a:lstStyle/>
        <a:p>
          <a:endParaRPr lang="en-US"/>
        </a:p>
      </dgm:t>
    </dgm:pt>
    <dgm:pt modelId="{09E90EDD-4C0C-4700-8DEF-46A7A3331D14}">
      <dgm:prSet/>
      <dgm:spPr/>
      <dgm:t>
        <a:bodyPr/>
        <a:lstStyle/>
        <a:p>
          <a:pPr>
            <a:defRPr b="1"/>
          </a:pPr>
          <a:r>
            <a:rPr lang="en-US"/>
            <a:t>Semi-structured:</a:t>
          </a:r>
        </a:p>
      </dgm:t>
    </dgm:pt>
    <dgm:pt modelId="{867A552C-92A2-4A62-8587-9A70D631A090}" type="parTrans" cxnId="{C0824DC3-E8E8-4C60-A686-3ACF1EE83460}">
      <dgm:prSet/>
      <dgm:spPr/>
      <dgm:t>
        <a:bodyPr/>
        <a:lstStyle/>
        <a:p>
          <a:endParaRPr lang="en-US"/>
        </a:p>
      </dgm:t>
    </dgm:pt>
    <dgm:pt modelId="{20E714C2-AB54-4040-829F-A28A1F62F639}" type="sibTrans" cxnId="{C0824DC3-E8E8-4C60-A686-3ACF1EE83460}">
      <dgm:prSet/>
      <dgm:spPr/>
      <dgm:t>
        <a:bodyPr/>
        <a:lstStyle/>
        <a:p>
          <a:endParaRPr lang="en-US"/>
        </a:p>
      </dgm:t>
    </dgm:pt>
    <dgm:pt modelId="{6DE64080-41CB-4710-8F62-2DC7BFCF278F}">
      <dgm:prSet/>
      <dgm:spPr/>
      <dgm:t>
        <a:bodyPr/>
        <a:lstStyle/>
        <a:p>
          <a:r>
            <a:rPr lang="en-US" dirty="0"/>
            <a:t>Start with a basic set of questions</a:t>
          </a:r>
        </a:p>
      </dgm:t>
    </dgm:pt>
    <dgm:pt modelId="{18CEAEE2-8E8E-4766-B755-2C4F4D365617}" type="parTrans" cxnId="{B01FAEE3-F3C2-4D3F-B8A4-214F888E3EE6}">
      <dgm:prSet/>
      <dgm:spPr/>
      <dgm:t>
        <a:bodyPr/>
        <a:lstStyle/>
        <a:p>
          <a:endParaRPr lang="en-US"/>
        </a:p>
      </dgm:t>
    </dgm:pt>
    <dgm:pt modelId="{E05E6113-6673-49FA-8937-6B6DA945FDA7}" type="sibTrans" cxnId="{B01FAEE3-F3C2-4D3F-B8A4-214F888E3EE6}">
      <dgm:prSet/>
      <dgm:spPr/>
      <dgm:t>
        <a:bodyPr/>
        <a:lstStyle/>
        <a:p>
          <a:endParaRPr lang="en-US"/>
        </a:p>
      </dgm:t>
    </dgm:pt>
    <dgm:pt modelId="{76BEA947-C582-4870-901C-1D412BD656F1}">
      <dgm:prSet/>
      <dgm:spPr/>
      <dgm:t>
        <a:bodyPr/>
        <a:lstStyle/>
        <a:p>
          <a:r>
            <a:rPr lang="en-US"/>
            <a:t>Move to follow-up questions when you know what to explore further</a:t>
          </a:r>
        </a:p>
      </dgm:t>
    </dgm:pt>
    <dgm:pt modelId="{71EDA7D9-2524-439D-920D-AA2B13210641}" type="parTrans" cxnId="{950FD27D-CA5C-43B2-BF25-4736406214CA}">
      <dgm:prSet/>
      <dgm:spPr/>
      <dgm:t>
        <a:bodyPr/>
        <a:lstStyle/>
        <a:p>
          <a:endParaRPr lang="en-US"/>
        </a:p>
      </dgm:t>
    </dgm:pt>
    <dgm:pt modelId="{821E8D2F-D273-434D-A2B4-73C6A1D26D16}" type="sibTrans" cxnId="{950FD27D-CA5C-43B2-BF25-4736406214CA}">
      <dgm:prSet/>
      <dgm:spPr/>
      <dgm:t>
        <a:bodyPr/>
        <a:lstStyle/>
        <a:p>
          <a:endParaRPr lang="en-US"/>
        </a:p>
      </dgm:t>
    </dgm:pt>
    <dgm:pt modelId="{B4F9C3B7-5459-4C0A-B228-E8A4B5C61404}">
      <dgm:prSet/>
      <dgm:spPr/>
      <dgm:t>
        <a:bodyPr/>
        <a:lstStyle/>
        <a:p>
          <a:r>
            <a:rPr lang="en-US"/>
            <a:t>Useful for guidance into topic, and to delve deeper into the interviewees personal views</a:t>
          </a:r>
        </a:p>
      </dgm:t>
    </dgm:pt>
    <dgm:pt modelId="{4903318D-A15F-4D4F-94E5-CF93B9E17EE8}" type="parTrans" cxnId="{38CED113-A868-4C43-810A-95FACB4DA6E3}">
      <dgm:prSet/>
      <dgm:spPr/>
      <dgm:t>
        <a:bodyPr/>
        <a:lstStyle/>
        <a:p>
          <a:endParaRPr lang="en-US"/>
        </a:p>
      </dgm:t>
    </dgm:pt>
    <dgm:pt modelId="{C8EBE7CF-6529-4313-B5EB-D759BFD11049}" type="sibTrans" cxnId="{38CED113-A868-4C43-810A-95FACB4DA6E3}">
      <dgm:prSet/>
      <dgm:spPr/>
      <dgm:t>
        <a:bodyPr/>
        <a:lstStyle/>
        <a:p>
          <a:endParaRPr lang="en-US"/>
        </a:p>
      </dgm:t>
    </dgm:pt>
    <dgm:pt modelId="{D396AB34-1EB1-4836-844A-8F761BE9292F}">
      <dgm:prSet/>
      <dgm:spPr/>
      <dgm:t>
        <a:bodyPr/>
        <a:lstStyle/>
        <a:p>
          <a:pPr>
            <a:defRPr b="1"/>
          </a:pPr>
          <a:r>
            <a:rPr lang="en-US"/>
            <a:t>Unstructured:</a:t>
          </a:r>
        </a:p>
      </dgm:t>
    </dgm:pt>
    <dgm:pt modelId="{5ECADB75-0574-469D-A56F-25C18A165368}" type="parTrans" cxnId="{06292806-8F77-4A47-9D8F-E0F506889FD2}">
      <dgm:prSet/>
      <dgm:spPr/>
      <dgm:t>
        <a:bodyPr/>
        <a:lstStyle/>
        <a:p>
          <a:endParaRPr lang="en-US"/>
        </a:p>
      </dgm:t>
    </dgm:pt>
    <dgm:pt modelId="{F1723B76-446C-435B-956F-ED9AF3CA3B86}" type="sibTrans" cxnId="{06292806-8F77-4A47-9D8F-E0F506889FD2}">
      <dgm:prSet/>
      <dgm:spPr/>
      <dgm:t>
        <a:bodyPr/>
        <a:lstStyle/>
        <a:p>
          <a:endParaRPr lang="en-US"/>
        </a:p>
      </dgm:t>
    </dgm:pt>
    <dgm:pt modelId="{C465F944-2BE2-4E1C-885E-C3939E1897B5}">
      <dgm:prSet/>
      <dgm:spPr/>
      <dgm:t>
        <a:bodyPr/>
        <a:lstStyle/>
        <a:p>
          <a:r>
            <a:rPr lang="en-US"/>
            <a:t>Completely open-ended discussion</a:t>
          </a:r>
        </a:p>
      </dgm:t>
    </dgm:pt>
    <dgm:pt modelId="{413AA890-8E14-414D-AAA8-D14DA9A8E30C}" type="parTrans" cxnId="{9F6ADE04-38A7-4902-8636-97D06C5EFA44}">
      <dgm:prSet/>
      <dgm:spPr/>
      <dgm:t>
        <a:bodyPr/>
        <a:lstStyle/>
        <a:p>
          <a:endParaRPr lang="en-US"/>
        </a:p>
      </dgm:t>
    </dgm:pt>
    <dgm:pt modelId="{04079876-122A-48F6-B39F-7C1C9D07DD94}" type="sibTrans" cxnId="{9F6ADE04-38A7-4902-8636-97D06C5EFA44}">
      <dgm:prSet/>
      <dgm:spPr/>
      <dgm:t>
        <a:bodyPr/>
        <a:lstStyle/>
        <a:p>
          <a:endParaRPr lang="en-US"/>
        </a:p>
      </dgm:t>
    </dgm:pt>
    <dgm:pt modelId="{03050086-04CF-4061-AA66-E9F85F9DA8F9}">
      <dgm:prSet/>
      <dgm:spPr/>
      <dgm:t>
        <a:bodyPr/>
        <a:lstStyle/>
        <a:p>
          <a:r>
            <a:rPr lang="en-US" dirty="0"/>
            <a:t>Typical question” Can you tell me about your experience with…?</a:t>
          </a:r>
        </a:p>
      </dgm:t>
    </dgm:pt>
    <dgm:pt modelId="{7A014C4D-DD4D-4229-82FE-416169BFD6AD}" type="parTrans" cxnId="{529EC67C-FC49-41F4-A735-C5F88585E648}">
      <dgm:prSet/>
      <dgm:spPr/>
      <dgm:t>
        <a:bodyPr/>
        <a:lstStyle/>
        <a:p>
          <a:endParaRPr lang="en-US"/>
        </a:p>
      </dgm:t>
    </dgm:pt>
    <dgm:pt modelId="{7D256AC4-C9ED-4327-8510-1AED7795E79B}" type="sibTrans" cxnId="{529EC67C-FC49-41F4-A735-C5F88585E648}">
      <dgm:prSet/>
      <dgm:spPr/>
      <dgm:t>
        <a:bodyPr/>
        <a:lstStyle/>
        <a:p>
          <a:endParaRPr lang="en-US"/>
        </a:p>
      </dgm:t>
    </dgm:pt>
    <dgm:pt modelId="{06C95253-7B78-4312-BA2A-D0960AF64357}" type="pres">
      <dgm:prSet presAssocID="{8938404D-B97D-48F0-9840-6320DB51960A}" presName="root" presStyleCnt="0">
        <dgm:presLayoutVars>
          <dgm:dir/>
          <dgm:resizeHandles val="exact"/>
        </dgm:presLayoutVars>
      </dgm:prSet>
      <dgm:spPr/>
    </dgm:pt>
    <dgm:pt modelId="{A713792F-FD46-4394-A13C-DF06488DC565}" type="pres">
      <dgm:prSet presAssocID="{C9825C6A-7FEA-4220-9828-FC553C7739D5}" presName="compNode" presStyleCnt="0"/>
      <dgm:spPr/>
    </dgm:pt>
    <dgm:pt modelId="{C19F1964-7CB4-48AE-B57E-E8CFBE45873C}" type="pres">
      <dgm:prSet presAssocID="{C9825C6A-7FEA-4220-9828-FC553C7739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C238D28-4970-4F62-BB52-AC9CFA9F60A4}" type="pres">
      <dgm:prSet presAssocID="{C9825C6A-7FEA-4220-9828-FC553C7739D5}" presName="iconSpace" presStyleCnt="0"/>
      <dgm:spPr/>
    </dgm:pt>
    <dgm:pt modelId="{8A57DF83-075B-4E4B-AED8-3637E7E8ECF7}" type="pres">
      <dgm:prSet presAssocID="{C9825C6A-7FEA-4220-9828-FC553C7739D5}" presName="parTx" presStyleLbl="revTx" presStyleIdx="0" presStyleCnt="6">
        <dgm:presLayoutVars>
          <dgm:chMax val="0"/>
          <dgm:chPref val="0"/>
        </dgm:presLayoutVars>
      </dgm:prSet>
      <dgm:spPr/>
    </dgm:pt>
    <dgm:pt modelId="{F6AB423D-C705-4DDE-A221-FE1A8A9EBC26}" type="pres">
      <dgm:prSet presAssocID="{C9825C6A-7FEA-4220-9828-FC553C7739D5}" presName="txSpace" presStyleCnt="0"/>
      <dgm:spPr/>
    </dgm:pt>
    <dgm:pt modelId="{745C53FC-BA49-4E26-BB6B-22F1EA28BFA1}" type="pres">
      <dgm:prSet presAssocID="{C9825C6A-7FEA-4220-9828-FC553C7739D5}" presName="desTx" presStyleLbl="revTx" presStyleIdx="1" presStyleCnt="6">
        <dgm:presLayoutVars/>
      </dgm:prSet>
      <dgm:spPr/>
    </dgm:pt>
    <dgm:pt modelId="{513F57D2-2AE6-44E1-837A-A967A417BF1D}" type="pres">
      <dgm:prSet presAssocID="{A285F8ED-BC36-4E37-8B57-DF42602CCD1A}" presName="sibTrans" presStyleCnt="0"/>
      <dgm:spPr/>
    </dgm:pt>
    <dgm:pt modelId="{0B5D2416-E6E5-48C7-92EE-3F29B145AF88}" type="pres">
      <dgm:prSet presAssocID="{09E90EDD-4C0C-4700-8DEF-46A7A3331D14}" presName="compNode" presStyleCnt="0"/>
      <dgm:spPr/>
    </dgm:pt>
    <dgm:pt modelId="{14C3882B-32A3-4216-A9BC-0458C1E165DF}" type="pres">
      <dgm:prSet presAssocID="{09E90EDD-4C0C-4700-8DEF-46A7A3331D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FFC176-9DC6-40A8-9FCD-4BD6C2B63CE8}" type="pres">
      <dgm:prSet presAssocID="{09E90EDD-4C0C-4700-8DEF-46A7A3331D14}" presName="iconSpace" presStyleCnt="0"/>
      <dgm:spPr/>
    </dgm:pt>
    <dgm:pt modelId="{3E678002-CA4A-44EF-B425-B656413756DC}" type="pres">
      <dgm:prSet presAssocID="{09E90EDD-4C0C-4700-8DEF-46A7A3331D14}" presName="parTx" presStyleLbl="revTx" presStyleIdx="2" presStyleCnt="6">
        <dgm:presLayoutVars>
          <dgm:chMax val="0"/>
          <dgm:chPref val="0"/>
        </dgm:presLayoutVars>
      </dgm:prSet>
      <dgm:spPr/>
    </dgm:pt>
    <dgm:pt modelId="{1EE51252-818D-47D7-A2A2-7AD11F73E2F8}" type="pres">
      <dgm:prSet presAssocID="{09E90EDD-4C0C-4700-8DEF-46A7A3331D14}" presName="txSpace" presStyleCnt="0"/>
      <dgm:spPr/>
    </dgm:pt>
    <dgm:pt modelId="{D63C2BC0-D3F5-4E8E-924F-4AA8C42392A8}" type="pres">
      <dgm:prSet presAssocID="{09E90EDD-4C0C-4700-8DEF-46A7A3331D14}" presName="desTx" presStyleLbl="revTx" presStyleIdx="3" presStyleCnt="6" custScaleX="116860">
        <dgm:presLayoutVars/>
      </dgm:prSet>
      <dgm:spPr/>
    </dgm:pt>
    <dgm:pt modelId="{A04BC393-5DFD-4A78-BE3F-5F1A60073178}" type="pres">
      <dgm:prSet presAssocID="{20E714C2-AB54-4040-829F-A28A1F62F639}" presName="sibTrans" presStyleCnt="0"/>
      <dgm:spPr/>
    </dgm:pt>
    <dgm:pt modelId="{881680B4-22F5-4906-A839-BBB6054C2C98}" type="pres">
      <dgm:prSet presAssocID="{D396AB34-1EB1-4836-844A-8F761BE9292F}" presName="compNode" presStyleCnt="0"/>
      <dgm:spPr/>
    </dgm:pt>
    <dgm:pt modelId="{4A4E5B0B-73D6-47C1-9277-6C925945A16D}" type="pres">
      <dgm:prSet presAssocID="{D396AB34-1EB1-4836-844A-8F761BE929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42F047B-05FC-4B8D-A87E-7D896CE4BDF1}" type="pres">
      <dgm:prSet presAssocID="{D396AB34-1EB1-4836-844A-8F761BE9292F}" presName="iconSpace" presStyleCnt="0"/>
      <dgm:spPr/>
    </dgm:pt>
    <dgm:pt modelId="{69313506-FC72-48DB-B785-11D414F9B04F}" type="pres">
      <dgm:prSet presAssocID="{D396AB34-1EB1-4836-844A-8F761BE9292F}" presName="parTx" presStyleLbl="revTx" presStyleIdx="4" presStyleCnt="6">
        <dgm:presLayoutVars>
          <dgm:chMax val="0"/>
          <dgm:chPref val="0"/>
        </dgm:presLayoutVars>
      </dgm:prSet>
      <dgm:spPr/>
    </dgm:pt>
    <dgm:pt modelId="{5B5F55EE-BBB4-4A6C-8A0A-4866400CCF7A}" type="pres">
      <dgm:prSet presAssocID="{D396AB34-1EB1-4836-844A-8F761BE9292F}" presName="txSpace" presStyleCnt="0"/>
      <dgm:spPr/>
    </dgm:pt>
    <dgm:pt modelId="{62983984-AB7F-437A-8FD5-C1783D402646}" type="pres">
      <dgm:prSet presAssocID="{D396AB34-1EB1-4836-844A-8F761BE9292F}" presName="desTx" presStyleLbl="revTx" presStyleIdx="5" presStyleCnt="6">
        <dgm:presLayoutVars/>
      </dgm:prSet>
      <dgm:spPr/>
    </dgm:pt>
  </dgm:ptLst>
  <dgm:cxnLst>
    <dgm:cxn modelId="{9F6ADE04-38A7-4902-8636-97D06C5EFA44}" srcId="{D396AB34-1EB1-4836-844A-8F761BE9292F}" destId="{C465F944-2BE2-4E1C-885E-C3939E1897B5}" srcOrd="0" destOrd="0" parTransId="{413AA890-8E14-414D-AAA8-D14DA9A8E30C}" sibTransId="{04079876-122A-48F6-B39F-7C1C9D07DD94}"/>
    <dgm:cxn modelId="{06292806-8F77-4A47-9D8F-E0F506889FD2}" srcId="{8938404D-B97D-48F0-9840-6320DB51960A}" destId="{D396AB34-1EB1-4836-844A-8F761BE9292F}" srcOrd="2" destOrd="0" parTransId="{5ECADB75-0574-469D-A56F-25C18A165368}" sibTransId="{F1723B76-446C-435B-956F-ED9AF3CA3B86}"/>
    <dgm:cxn modelId="{DAB75510-2D22-4BD5-BC04-38C44C81BA2D}" type="presOf" srcId="{03050086-04CF-4061-AA66-E9F85F9DA8F9}" destId="{62983984-AB7F-437A-8FD5-C1783D402646}" srcOrd="0" destOrd="1" presId="urn:microsoft.com/office/officeart/2018/2/layout/IconLabelDescriptionList"/>
    <dgm:cxn modelId="{38CED113-A868-4C43-810A-95FACB4DA6E3}" srcId="{09E90EDD-4C0C-4700-8DEF-46A7A3331D14}" destId="{B4F9C3B7-5459-4C0A-B228-E8A4B5C61404}" srcOrd="2" destOrd="0" parTransId="{4903318D-A15F-4D4F-94E5-CF93B9E17EE8}" sibTransId="{C8EBE7CF-6529-4313-B5EB-D759BFD11049}"/>
    <dgm:cxn modelId="{9600DE17-4E4D-4127-B175-81E152933484}" type="presOf" srcId="{0F4144E7-0606-4188-B316-D74AEE0F43AC}" destId="{745C53FC-BA49-4E26-BB6B-22F1EA28BFA1}" srcOrd="0" destOrd="2" presId="urn:microsoft.com/office/officeart/2018/2/layout/IconLabelDescriptionList"/>
    <dgm:cxn modelId="{12AD551F-E9A8-4183-8E98-CD96E85F80CA}" type="presOf" srcId="{07F4BD37-8126-4ED0-8C0B-9EC22998E015}" destId="{745C53FC-BA49-4E26-BB6B-22F1EA28BFA1}" srcOrd="0" destOrd="1" presId="urn:microsoft.com/office/officeart/2018/2/layout/IconLabelDescriptionList"/>
    <dgm:cxn modelId="{034B821F-16E1-4FC3-A227-330337CFB981}" srcId="{8938404D-B97D-48F0-9840-6320DB51960A}" destId="{C9825C6A-7FEA-4220-9828-FC553C7739D5}" srcOrd="0" destOrd="0" parTransId="{CEE5CA19-1595-49DA-A280-FD58B7D7F1A8}" sibTransId="{A285F8ED-BC36-4E37-8B57-DF42602CCD1A}"/>
    <dgm:cxn modelId="{C1468324-D8DA-4250-9A6F-1302EB914A28}" srcId="{C9825C6A-7FEA-4220-9828-FC553C7739D5}" destId="{FA32D1FA-0C8C-43BD-B1C0-BAAD9029E057}" srcOrd="0" destOrd="0" parTransId="{0E711811-9D64-49C5-8524-13948EEC2434}" sibTransId="{3965D26B-0DB5-4F8C-B692-9403FE8D7AF3}"/>
    <dgm:cxn modelId="{84C67226-51A5-4B89-B1CE-CC5F186DCAA2}" type="presOf" srcId="{09E90EDD-4C0C-4700-8DEF-46A7A3331D14}" destId="{3E678002-CA4A-44EF-B425-B656413756DC}" srcOrd="0" destOrd="0" presId="urn:microsoft.com/office/officeart/2018/2/layout/IconLabelDescriptionList"/>
    <dgm:cxn modelId="{26008466-2A29-4561-817E-47248F0F2FC5}" srcId="{C9825C6A-7FEA-4220-9828-FC553C7739D5}" destId="{0F4144E7-0606-4188-B316-D74AEE0F43AC}" srcOrd="2" destOrd="0" parTransId="{A6E6FA6D-1D74-4015-9C66-B794D7E19910}" sibTransId="{C44F7A41-4A56-45CE-8400-BA17299E01E4}"/>
    <dgm:cxn modelId="{371C464E-6E89-4D37-AD5F-463A3B796CC5}" type="presOf" srcId="{76BEA947-C582-4870-901C-1D412BD656F1}" destId="{D63C2BC0-D3F5-4E8E-924F-4AA8C42392A8}" srcOrd="0" destOrd="1" presId="urn:microsoft.com/office/officeart/2018/2/layout/IconLabelDescriptionList"/>
    <dgm:cxn modelId="{1B6EB971-4C18-46CD-B223-A3149ED9383B}" type="presOf" srcId="{6DE64080-41CB-4710-8F62-2DC7BFCF278F}" destId="{D63C2BC0-D3F5-4E8E-924F-4AA8C42392A8}" srcOrd="0" destOrd="0" presId="urn:microsoft.com/office/officeart/2018/2/layout/IconLabelDescriptionList"/>
    <dgm:cxn modelId="{D9D9F373-83D4-481F-8640-54F7B69EAED9}" type="presOf" srcId="{C9825C6A-7FEA-4220-9828-FC553C7739D5}" destId="{8A57DF83-075B-4E4B-AED8-3637E7E8ECF7}" srcOrd="0" destOrd="0" presId="urn:microsoft.com/office/officeart/2018/2/layout/IconLabelDescriptionList"/>
    <dgm:cxn modelId="{529EC67C-FC49-41F4-A735-C5F88585E648}" srcId="{D396AB34-1EB1-4836-844A-8F761BE9292F}" destId="{03050086-04CF-4061-AA66-E9F85F9DA8F9}" srcOrd="1" destOrd="0" parTransId="{7A014C4D-DD4D-4229-82FE-416169BFD6AD}" sibTransId="{7D256AC4-C9ED-4327-8510-1AED7795E79B}"/>
    <dgm:cxn modelId="{950FD27D-CA5C-43B2-BF25-4736406214CA}" srcId="{09E90EDD-4C0C-4700-8DEF-46A7A3331D14}" destId="{76BEA947-C582-4870-901C-1D412BD656F1}" srcOrd="1" destOrd="0" parTransId="{71EDA7D9-2524-439D-920D-AA2B13210641}" sibTransId="{821E8D2F-D273-434D-A2B4-73C6A1D26D16}"/>
    <dgm:cxn modelId="{07FAE590-A0AB-4409-9FA1-98503B03DFF9}" type="presOf" srcId="{B4F9C3B7-5459-4C0A-B228-E8A4B5C61404}" destId="{D63C2BC0-D3F5-4E8E-924F-4AA8C42392A8}" srcOrd="0" destOrd="2" presId="urn:microsoft.com/office/officeart/2018/2/layout/IconLabelDescriptionList"/>
    <dgm:cxn modelId="{FB22FBBB-DCFB-4DF3-8D98-0E6C76BA4F82}" type="presOf" srcId="{D396AB34-1EB1-4836-844A-8F761BE9292F}" destId="{69313506-FC72-48DB-B785-11D414F9B04F}" srcOrd="0" destOrd="0" presId="urn:microsoft.com/office/officeart/2018/2/layout/IconLabelDescriptionList"/>
    <dgm:cxn modelId="{C0824DC3-E8E8-4C60-A686-3ACF1EE83460}" srcId="{8938404D-B97D-48F0-9840-6320DB51960A}" destId="{09E90EDD-4C0C-4700-8DEF-46A7A3331D14}" srcOrd="1" destOrd="0" parTransId="{867A552C-92A2-4A62-8587-9A70D631A090}" sibTransId="{20E714C2-AB54-4040-829F-A28A1F62F639}"/>
    <dgm:cxn modelId="{5C41EACB-6ECF-474D-B22D-6BEB2DBA6606}" type="presOf" srcId="{FA32D1FA-0C8C-43BD-B1C0-BAAD9029E057}" destId="{745C53FC-BA49-4E26-BB6B-22F1EA28BFA1}" srcOrd="0" destOrd="0" presId="urn:microsoft.com/office/officeart/2018/2/layout/IconLabelDescriptionList"/>
    <dgm:cxn modelId="{9D6F08CF-0103-435B-A1EE-A3760840F1E9}" type="presOf" srcId="{8938404D-B97D-48F0-9840-6320DB51960A}" destId="{06C95253-7B78-4312-BA2A-D0960AF64357}" srcOrd="0" destOrd="0" presId="urn:microsoft.com/office/officeart/2018/2/layout/IconLabelDescriptionList"/>
    <dgm:cxn modelId="{B01FAEE3-F3C2-4D3F-B8A4-214F888E3EE6}" srcId="{09E90EDD-4C0C-4700-8DEF-46A7A3331D14}" destId="{6DE64080-41CB-4710-8F62-2DC7BFCF278F}" srcOrd="0" destOrd="0" parTransId="{18CEAEE2-8E8E-4766-B755-2C4F4D365617}" sibTransId="{E05E6113-6673-49FA-8937-6B6DA945FDA7}"/>
    <dgm:cxn modelId="{A16BCBE9-8BD6-489F-81E0-DCCF83ACFB2B}" srcId="{C9825C6A-7FEA-4220-9828-FC553C7739D5}" destId="{07F4BD37-8126-4ED0-8C0B-9EC22998E015}" srcOrd="1" destOrd="0" parTransId="{B7F563C2-E0D3-4AF3-9B3A-8ADCD4F2631B}" sibTransId="{817EB45C-82BD-408E-8E24-7BA72B49AEDD}"/>
    <dgm:cxn modelId="{C433F9F5-9B34-4F9D-899E-E2B367A6316D}" type="presOf" srcId="{C465F944-2BE2-4E1C-885E-C3939E1897B5}" destId="{62983984-AB7F-437A-8FD5-C1783D402646}" srcOrd="0" destOrd="0" presId="urn:microsoft.com/office/officeart/2018/2/layout/IconLabelDescriptionList"/>
    <dgm:cxn modelId="{0E97697B-26CF-476D-8BF6-F67AB7135F06}" type="presParOf" srcId="{06C95253-7B78-4312-BA2A-D0960AF64357}" destId="{A713792F-FD46-4394-A13C-DF06488DC565}" srcOrd="0" destOrd="0" presId="urn:microsoft.com/office/officeart/2018/2/layout/IconLabelDescriptionList"/>
    <dgm:cxn modelId="{31DCB20B-5481-4B5E-A370-854DEA261B1A}" type="presParOf" srcId="{A713792F-FD46-4394-A13C-DF06488DC565}" destId="{C19F1964-7CB4-48AE-B57E-E8CFBE45873C}" srcOrd="0" destOrd="0" presId="urn:microsoft.com/office/officeart/2018/2/layout/IconLabelDescriptionList"/>
    <dgm:cxn modelId="{55E80CB7-49B1-41AC-82FE-D938F01A63E6}" type="presParOf" srcId="{A713792F-FD46-4394-A13C-DF06488DC565}" destId="{6C238D28-4970-4F62-BB52-AC9CFA9F60A4}" srcOrd="1" destOrd="0" presId="urn:microsoft.com/office/officeart/2018/2/layout/IconLabelDescriptionList"/>
    <dgm:cxn modelId="{269D4250-86CF-4D5B-8762-0528EFED8249}" type="presParOf" srcId="{A713792F-FD46-4394-A13C-DF06488DC565}" destId="{8A57DF83-075B-4E4B-AED8-3637E7E8ECF7}" srcOrd="2" destOrd="0" presId="urn:microsoft.com/office/officeart/2018/2/layout/IconLabelDescriptionList"/>
    <dgm:cxn modelId="{39167455-9FF3-44EF-807C-FF5C6D52B4F9}" type="presParOf" srcId="{A713792F-FD46-4394-A13C-DF06488DC565}" destId="{F6AB423D-C705-4DDE-A221-FE1A8A9EBC26}" srcOrd="3" destOrd="0" presId="urn:microsoft.com/office/officeart/2018/2/layout/IconLabelDescriptionList"/>
    <dgm:cxn modelId="{78389CB3-A655-4377-AD90-8E4B3533CEB1}" type="presParOf" srcId="{A713792F-FD46-4394-A13C-DF06488DC565}" destId="{745C53FC-BA49-4E26-BB6B-22F1EA28BFA1}" srcOrd="4" destOrd="0" presId="urn:microsoft.com/office/officeart/2018/2/layout/IconLabelDescriptionList"/>
    <dgm:cxn modelId="{F42B5B36-CC5A-4E4A-8229-94B9A3AD9602}" type="presParOf" srcId="{06C95253-7B78-4312-BA2A-D0960AF64357}" destId="{513F57D2-2AE6-44E1-837A-A967A417BF1D}" srcOrd="1" destOrd="0" presId="urn:microsoft.com/office/officeart/2018/2/layout/IconLabelDescriptionList"/>
    <dgm:cxn modelId="{6D57817F-354E-473C-91AC-7303ADA2AA02}" type="presParOf" srcId="{06C95253-7B78-4312-BA2A-D0960AF64357}" destId="{0B5D2416-E6E5-48C7-92EE-3F29B145AF88}" srcOrd="2" destOrd="0" presId="urn:microsoft.com/office/officeart/2018/2/layout/IconLabelDescriptionList"/>
    <dgm:cxn modelId="{467DA68A-EDD5-40A1-A470-6518DE21C585}" type="presParOf" srcId="{0B5D2416-E6E5-48C7-92EE-3F29B145AF88}" destId="{14C3882B-32A3-4216-A9BC-0458C1E165DF}" srcOrd="0" destOrd="0" presId="urn:microsoft.com/office/officeart/2018/2/layout/IconLabelDescriptionList"/>
    <dgm:cxn modelId="{F4263F69-55EA-4E02-8CD0-2455DE787984}" type="presParOf" srcId="{0B5D2416-E6E5-48C7-92EE-3F29B145AF88}" destId="{1BFFC176-9DC6-40A8-9FCD-4BD6C2B63CE8}" srcOrd="1" destOrd="0" presId="urn:microsoft.com/office/officeart/2018/2/layout/IconLabelDescriptionList"/>
    <dgm:cxn modelId="{0B0AACB8-E8C9-4DD9-BD01-FE3DDB95BD76}" type="presParOf" srcId="{0B5D2416-E6E5-48C7-92EE-3F29B145AF88}" destId="{3E678002-CA4A-44EF-B425-B656413756DC}" srcOrd="2" destOrd="0" presId="urn:microsoft.com/office/officeart/2018/2/layout/IconLabelDescriptionList"/>
    <dgm:cxn modelId="{6F287CD2-9173-405E-BBA9-CE0C3E52B8EB}" type="presParOf" srcId="{0B5D2416-E6E5-48C7-92EE-3F29B145AF88}" destId="{1EE51252-818D-47D7-A2A2-7AD11F73E2F8}" srcOrd="3" destOrd="0" presId="urn:microsoft.com/office/officeart/2018/2/layout/IconLabelDescriptionList"/>
    <dgm:cxn modelId="{38B79211-A251-4977-BD12-90FC618DDED4}" type="presParOf" srcId="{0B5D2416-E6E5-48C7-92EE-3F29B145AF88}" destId="{D63C2BC0-D3F5-4E8E-924F-4AA8C42392A8}" srcOrd="4" destOrd="0" presId="urn:microsoft.com/office/officeart/2018/2/layout/IconLabelDescriptionList"/>
    <dgm:cxn modelId="{BE88B1D9-4176-4922-AB32-8CBC05FAA72D}" type="presParOf" srcId="{06C95253-7B78-4312-BA2A-D0960AF64357}" destId="{A04BC393-5DFD-4A78-BE3F-5F1A60073178}" srcOrd="3" destOrd="0" presId="urn:microsoft.com/office/officeart/2018/2/layout/IconLabelDescriptionList"/>
    <dgm:cxn modelId="{84968FDD-3795-4A91-B9FE-033DAE81BC7E}" type="presParOf" srcId="{06C95253-7B78-4312-BA2A-D0960AF64357}" destId="{881680B4-22F5-4906-A839-BBB6054C2C98}" srcOrd="4" destOrd="0" presId="urn:microsoft.com/office/officeart/2018/2/layout/IconLabelDescriptionList"/>
    <dgm:cxn modelId="{C0E124AA-177F-46D8-98E7-3DD849AADF6E}" type="presParOf" srcId="{881680B4-22F5-4906-A839-BBB6054C2C98}" destId="{4A4E5B0B-73D6-47C1-9277-6C925945A16D}" srcOrd="0" destOrd="0" presId="urn:microsoft.com/office/officeart/2018/2/layout/IconLabelDescriptionList"/>
    <dgm:cxn modelId="{3A4F80AA-C536-41C0-A0EE-94A593F1E8E6}" type="presParOf" srcId="{881680B4-22F5-4906-A839-BBB6054C2C98}" destId="{C42F047B-05FC-4B8D-A87E-7D896CE4BDF1}" srcOrd="1" destOrd="0" presId="urn:microsoft.com/office/officeart/2018/2/layout/IconLabelDescriptionList"/>
    <dgm:cxn modelId="{F16619C4-47FF-418A-B6BB-67D0EB04E2E7}" type="presParOf" srcId="{881680B4-22F5-4906-A839-BBB6054C2C98}" destId="{69313506-FC72-48DB-B785-11D414F9B04F}" srcOrd="2" destOrd="0" presId="urn:microsoft.com/office/officeart/2018/2/layout/IconLabelDescriptionList"/>
    <dgm:cxn modelId="{56B6D6D8-21F1-46FF-945F-1D1EAE2BCB49}" type="presParOf" srcId="{881680B4-22F5-4906-A839-BBB6054C2C98}" destId="{5B5F55EE-BBB4-4A6C-8A0A-4866400CCF7A}" srcOrd="3" destOrd="0" presId="urn:microsoft.com/office/officeart/2018/2/layout/IconLabelDescriptionList"/>
    <dgm:cxn modelId="{FBB67A59-74B2-46D2-8E07-5F568D3EC469}" type="presParOf" srcId="{881680B4-22F5-4906-A839-BBB6054C2C98}" destId="{62983984-AB7F-437A-8FD5-C1783D4026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DAF2C6-66BD-4CFC-8E77-FCC2A75604CA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24E3F7-3C14-415D-B145-4B546AD3409A}">
      <dgm:prSet/>
      <dgm:spPr/>
      <dgm:t>
        <a:bodyPr/>
        <a:lstStyle/>
        <a:p>
          <a:r>
            <a:rPr lang="en-US" dirty="0"/>
            <a:t>What happened the last time your problem occurred?</a:t>
          </a:r>
        </a:p>
      </dgm:t>
    </dgm:pt>
    <dgm:pt modelId="{1FDD3319-0BD5-4F7C-9E4E-D0E0295A7551}" type="parTrans" cxnId="{F2759403-7CB6-4486-AE50-40037D9E835F}">
      <dgm:prSet/>
      <dgm:spPr/>
      <dgm:t>
        <a:bodyPr/>
        <a:lstStyle/>
        <a:p>
          <a:endParaRPr lang="en-US"/>
        </a:p>
      </dgm:t>
    </dgm:pt>
    <dgm:pt modelId="{905F6E42-2146-4599-883C-79990E7D5FF1}" type="sibTrans" cxnId="{F2759403-7CB6-4486-AE50-40037D9E835F}">
      <dgm:prSet/>
      <dgm:spPr/>
      <dgm:t>
        <a:bodyPr/>
        <a:lstStyle/>
        <a:p>
          <a:endParaRPr lang="en-US"/>
        </a:p>
      </dgm:t>
    </dgm:pt>
    <dgm:pt modelId="{7EA0EC8D-7F8A-44C6-8DDB-B41418CDB4F6}">
      <dgm:prSet/>
      <dgm:spPr/>
      <dgm:t>
        <a:bodyPr/>
        <a:lstStyle/>
        <a:p>
          <a:r>
            <a:rPr lang="en-US"/>
            <a:t>What are the implications of your problem?</a:t>
          </a:r>
        </a:p>
      </dgm:t>
    </dgm:pt>
    <dgm:pt modelId="{B0097A9C-B663-4585-80C5-E66267F97EDC}" type="parTrans" cxnId="{7A8C86DF-44F6-44D8-8898-75E36858D9BB}">
      <dgm:prSet/>
      <dgm:spPr/>
      <dgm:t>
        <a:bodyPr/>
        <a:lstStyle/>
        <a:p>
          <a:endParaRPr lang="en-US"/>
        </a:p>
      </dgm:t>
    </dgm:pt>
    <dgm:pt modelId="{E067C674-C2C8-45A2-8C9E-940F52B01465}" type="sibTrans" cxnId="{7A8C86DF-44F6-44D8-8898-75E36858D9BB}">
      <dgm:prSet/>
      <dgm:spPr/>
      <dgm:t>
        <a:bodyPr/>
        <a:lstStyle/>
        <a:p>
          <a:endParaRPr lang="en-US"/>
        </a:p>
      </dgm:t>
    </dgm:pt>
    <dgm:pt modelId="{115113E2-C131-47B9-BE7A-05B195AAC400}">
      <dgm:prSet/>
      <dgm:spPr/>
      <dgm:t>
        <a:bodyPr/>
        <a:lstStyle/>
        <a:p>
          <a:r>
            <a:rPr lang="en-US"/>
            <a:t>What do you try to solve it?</a:t>
          </a:r>
        </a:p>
      </dgm:t>
    </dgm:pt>
    <dgm:pt modelId="{94EA584E-3CE8-4D4F-ADEC-20925D521363}" type="parTrans" cxnId="{45647617-726E-459C-AE88-952A051B3126}">
      <dgm:prSet/>
      <dgm:spPr/>
      <dgm:t>
        <a:bodyPr/>
        <a:lstStyle/>
        <a:p>
          <a:endParaRPr lang="en-US"/>
        </a:p>
      </dgm:t>
    </dgm:pt>
    <dgm:pt modelId="{476774EC-678D-408F-8EA4-2937589AEA68}" type="sibTrans" cxnId="{45647617-726E-459C-AE88-952A051B3126}">
      <dgm:prSet/>
      <dgm:spPr/>
      <dgm:t>
        <a:bodyPr/>
        <a:lstStyle/>
        <a:p>
          <a:endParaRPr lang="en-US"/>
        </a:p>
      </dgm:t>
    </dgm:pt>
    <dgm:pt modelId="{8B072E24-CFBF-44CD-87E8-EB908C89CFDA}">
      <dgm:prSet/>
      <dgm:spPr/>
      <dgm:t>
        <a:bodyPr/>
        <a:lstStyle/>
        <a:p>
          <a:r>
            <a:rPr lang="en-US"/>
            <a:t>How do you deal with it now?</a:t>
          </a:r>
        </a:p>
      </dgm:t>
    </dgm:pt>
    <dgm:pt modelId="{B93B7F3E-62A7-4DE9-A0D2-6BD37901B3A9}" type="parTrans" cxnId="{35521881-1DBF-43B8-B907-C9F324AF2BEA}">
      <dgm:prSet/>
      <dgm:spPr/>
      <dgm:t>
        <a:bodyPr/>
        <a:lstStyle/>
        <a:p>
          <a:endParaRPr lang="en-US"/>
        </a:p>
      </dgm:t>
    </dgm:pt>
    <dgm:pt modelId="{C4682C70-7AC1-4253-9664-BA86674BF5D3}" type="sibTrans" cxnId="{35521881-1DBF-43B8-B907-C9F324AF2BEA}">
      <dgm:prSet/>
      <dgm:spPr/>
      <dgm:t>
        <a:bodyPr/>
        <a:lstStyle/>
        <a:p>
          <a:endParaRPr lang="en-US"/>
        </a:p>
      </dgm:t>
    </dgm:pt>
    <dgm:pt modelId="{B96C3080-E648-486E-A90D-FEC5FBA17574}">
      <dgm:prSet/>
      <dgm:spPr/>
      <dgm:t>
        <a:bodyPr/>
        <a:lstStyle/>
        <a:p>
          <a:r>
            <a:rPr lang="en-US"/>
            <a:t>Why is this a problem?</a:t>
          </a:r>
        </a:p>
      </dgm:t>
    </dgm:pt>
    <dgm:pt modelId="{56EEBF53-FA59-4678-B7B1-2E33781C0B9D}" type="parTrans" cxnId="{3296058E-37B1-4C0C-AE49-5D06FF382BCA}">
      <dgm:prSet/>
      <dgm:spPr/>
      <dgm:t>
        <a:bodyPr/>
        <a:lstStyle/>
        <a:p>
          <a:endParaRPr lang="en-US"/>
        </a:p>
      </dgm:t>
    </dgm:pt>
    <dgm:pt modelId="{BBED18FF-F5D7-435A-80A4-DE383308094E}" type="sibTrans" cxnId="{3296058E-37B1-4C0C-AE49-5D06FF382BCA}">
      <dgm:prSet/>
      <dgm:spPr/>
      <dgm:t>
        <a:bodyPr/>
        <a:lstStyle/>
        <a:p>
          <a:endParaRPr lang="en-US"/>
        </a:p>
      </dgm:t>
    </dgm:pt>
    <dgm:pt modelId="{D6F61A90-62D0-4065-A120-13844960865F}">
      <dgm:prSet/>
      <dgm:spPr/>
      <dgm:t>
        <a:bodyPr/>
        <a:lstStyle/>
        <a:p>
          <a:r>
            <a:rPr lang="en-US" dirty="0"/>
            <a:t>What else would you want me to ask?</a:t>
          </a:r>
        </a:p>
      </dgm:t>
    </dgm:pt>
    <dgm:pt modelId="{A805BB88-5AB5-4E05-877D-34F4C55A008B}" type="parTrans" cxnId="{C5CE219E-F640-41E6-B5BB-56DFF2C932FB}">
      <dgm:prSet/>
      <dgm:spPr/>
      <dgm:t>
        <a:bodyPr/>
        <a:lstStyle/>
        <a:p>
          <a:endParaRPr lang="en-US"/>
        </a:p>
      </dgm:t>
    </dgm:pt>
    <dgm:pt modelId="{45BEA807-DD6F-4E9B-8154-965F9E6AE2C2}" type="sibTrans" cxnId="{C5CE219E-F640-41E6-B5BB-56DFF2C932FB}">
      <dgm:prSet/>
      <dgm:spPr/>
      <dgm:t>
        <a:bodyPr/>
        <a:lstStyle/>
        <a:p>
          <a:endParaRPr lang="en-US"/>
        </a:p>
      </dgm:t>
    </dgm:pt>
    <dgm:pt modelId="{368F12C9-1CAB-4860-A3BD-D2AD73E553E8}" type="pres">
      <dgm:prSet presAssocID="{D1DAF2C6-66BD-4CFC-8E77-FCC2A75604CA}" presName="vert0" presStyleCnt="0">
        <dgm:presLayoutVars>
          <dgm:dir/>
          <dgm:animOne val="branch"/>
          <dgm:animLvl val="lvl"/>
        </dgm:presLayoutVars>
      </dgm:prSet>
      <dgm:spPr/>
    </dgm:pt>
    <dgm:pt modelId="{101F554F-B2CA-4B5F-9281-0DA24FD8A427}" type="pres">
      <dgm:prSet presAssocID="{5724E3F7-3C14-415D-B145-4B546AD3409A}" presName="thickLine" presStyleLbl="alignNode1" presStyleIdx="0" presStyleCnt="6"/>
      <dgm:spPr/>
    </dgm:pt>
    <dgm:pt modelId="{67AED07D-59CC-4FD1-8C5E-571852529E78}" type="pres">
      <dgm:prSet presAssocID="{5724E3F7-3C14-415D-B145-4B546AD3409A}" presName="horz1" presStyleCnt="0"/>
      <dgm:spPr/>
    </dgm:pt>
    <dgm:pt modelId="{4DD69834-40D9-4BC2-89F0-E9852C45BB8E}" type="pres">
      <dgm:prSet presAssocID="{5724E3F7-3C14-415D-B145-4B546AD3409A}" presName="tx1" presStyleLbl="revTx" presStyleIdx="0" presStyleCnt="6"/>
      <dgm:spPr/>
    </dgm:pt>
    <dgm:pt modelId="{220F5E22-4643-464A-83D3-76388AD4ED22}" type="pres">
      <dgm:prSet presAssocID="{5724E3F7-3C14-415D-B145-4B546AD3409A}" presName="vert1" presStyleCnt="0"/>
      <dgm:spPr/>
    </dgm:pt>
    <dgm:pt modelId="{15429AF0-6C3C-457C-B8FA-333C8FD4DFA2}" type="pres">
      <dgm:prSet presAssocID="{7EA0EC8D-7F8A-44C6-8DDB-B41418CDB4F6}" presName="thickLine" presStyleLbl="alignNode1" presStyleIdx="1" presStyleCnt="6"/>
      <dgm:spPr/>
    </dgm:pt>
    <dgm:pt modelId="{CE1DA92B-AC1E-4067-A654-2156CF07F188}" type="pres">
      <dgm:prSet presAssocID="{7EA0EC8D-7F8A-44C6-8DDB-B41418CDB4F6}" presName="horz1" presStyleCnt="0"/>
      <dgm:spPr/>
    </dgm:pt>
    <dgm:pt modelId="{3B84ED86-39AE-4728-9986-731C0343F3F6}" type="pres">
      <dgm:prSet presAssocID="{7EA0EC8D-7F8A-44C6-8DDB-B41418CDB4F6}" presName="tx1" presStyleLbl="revTx" presStyleIdx="1" presStyleCnt="6"/>
      <dgm:spPr/>
    </dgm:pt>
    <dgm:pt modelId="{BFD63256-9886-4B86-A07A-F58D98ED4FA3}" type="pres">
      <dgm:prSet presAssocID="{7EA0EC8D-7F8A-44C6-8DDB-B41418CDB4F6}" presName="vert1" presStyleCnt="0"/>
      <dgm:spPr/>
    </dgm:pt>
    <dgm:pt modelId="{88B38AED-9891-4600-B72E-45B31A5705E5}" type="pres">
      <dgm:prSet presAssocID="{115113E2-C131-47B9-BE7A-05B195AAC400}" presName="thickLine" presStyleLbl="alignNode1" presStyleIdx="2" presStyleCnt="6"/>
      <dgm:spPr/>
    </dgm:pt>
    <dgm:pt modelId="{C104393E-6CCA-401F-8491-64DADEA21C69}" type="pres">
      <dgm:prSet presAssocID="{115113E2-C131-47B9-BE7A-05B195AAC400}" presName="horz1" presStyleCnt="0"/>
      <dgm:spPr/>
    </dgm:pt>
    <dgm:pt modelId="{531445A5-2337-413B-BF67-F257C5DD75D5}" type="pres">
      <dgm:prSet presAssocID="{115113E2-C131-47B9-BE7A-05B195AAC400}" presName="tx1" presStyleLbl="revTx" presStyleIdx="2" presStyleCnt="6"/>
      <dgm:spPr/>
    </dgm:pt>
    <dgm:pt modelId="{2C3A0B25-8927-48F9-97F7-F7E3A857DE4F}" type="pres">
      <dgm:prSet presAssocID="{115113E2-C131-47B9-BE7A-05B195AAC400}" presName="vert1" presStyleCnt="0"/>
      <dgm:spPr/>
    </dgm:pt>
    <dgm:pt modelId="{0434AB70-E9B6-4708-983C-837431BBE3EA}" type="pres">
      <dgm:prSet presAssocID="{8B072E24-CFBF-44CD-87E8-EB908C89CFDA}" presName="thickLine" presStyleLbl="alignNode1" presStyleIdx="3" presStyleCnt="6"/>
      <dgm:spPr/>
    </dgm:pt>
    <dgm:pt modelId="{0CE85528-5FE4-46BD-8803-8961F5A6C6D4}" type="pres">
      <dgm:prSet presAssocID="{8B072E24-CFBF-44CD-87E8-EB908C89CFDA}" presName="horz1" presStyleCnt="0"/>
      <dgm:spPr/>
    </dgm:pt>
    <dgm:pt modelId="{6B65C724-5018-4438-BD04-E0A1D8D4BD4F}" type="pres">
      <dgm:prSet presAssocID="{8B072E24-CFBF-44CD-87E8-EB908C89CFDA}" presName="tx1" presStyleLbl="revTx" presStyleIdx="3" presStyleCnt="6"/>
      <dgm:spPr/>
    </dgm:pt>
    <dgm:pt modelId="{8D0AD120-6B6D-45E4-87BB-EB472F86FFDE}" type="pres">
      <dgm:prSet presAssocID="{8B072E24-CFBF-44CD-87E8-EB908C89CFDA}" presName="vert1" presStyleCnt="0"/>
      <dgm:spPr/>
    </dgm:pt>
    <dgm:pt modelId="{4CBD8A23-C05D-4B64-ACA6-12D944B99631}" type="pres">
      <dgm:prSet presAssocID="{B96C3080-E648-486E-A90D-FEC5FBA17574}" presName="thickLine" presStyleLbl="alignNode1" presStyleIdx="4" presStyleCnt="6"/>
      <dgm:spPr/>
    </dgm:pt>
    <dgm:pt modelId="{75E808E1-3D09-48E3-A05C-A6413F8AD8CF}" type="pres">
      <dgm:prSet presAssocID="{B96C3080-E648-486E-A90D-FEC5FBA17574}" presName="horz1" presStyleCnt="0"/>
      <dgm:spPr/>
    </dgm:pt>
    <dgm:pt modelId="{A23D399C-7C7C-460E-AAEF-0E84B563621E}" type="pres">
      <dgm:prSet presAssocID="{B96C3080-E648-486E-A90D-FEC5FBA17574}" presName="tx1" presStyleLbl="revTx" presStyleIdx="4" presStyleCnt="6"/>
      <dgm:spPr/>
    </dgm:pt>
    <dgm:pt modelId="{A65EA246-87F6-41EC-8459-C1CEE83D29CD}" type="pres">
      <dgm:prSet presAssocID="{B96C3080-E648-486E-A90D-FEC5FBA17574}" presName="vert1" presStyleCnt="0"/>
      <dgm:spPr/>
    </dgm:pt>
    <dgm:pt modelId="{96221D43-ED79-4BB4-BC21-BF6A29ABD4F8}" type="pres">
      <dgm:prSet presAssocID="{D6F61A90-62D0-4065-A120-13844960865F}" presName="thickLine" presStyleLbl="alignNode1" presStyleIdx="5" presStyleCnt="6"/>
      <dgm:spPr/>
    </dgm:pt>
    <dgm:pt modelId="{8CFBA32E-87F5-4E57-B9AC-E0140A46305D}" type="pres">
      <dgm:prSet presAssocID="{D6F61A90-62D0-4065-A120-13844960865F}" presName="horz1" presStyleCnt="0"/>
      <dgm:spPr/>
    </dgm:pt>
    <dgm:pt modelId="{07E41ABB-9525-4060-8DEF-302AD098F1AA}" type="pres">
      <dgm:prSet presAssocID="{D6F61A90-62D0-4065-A120-13844960865F}" presName="tx1" presStyleLbl="revTx" presStyleIdx="5" presStyleCnt="6"/>
      <dgm:spPr/>
    </dgm:pt>
    <dgm:pt modelId="{2F425272-3C9E-4C55-BFB7-E86E95FFCEA5}" type="pres">
      <dgm:prSet presAssocID="{D6F61A90-62D0-4065-A120-13844960865F}" presName="vert1" presStyleCnt="0"/>
      <dgm:spPr/>
    </dgm:pt>
  </dgm:ptLst>
  <dgm:cxnLst>
    <dgm:cxn modelId="{F2759403-7CB6-4486-AE50-40037D9E835F}" srcId="{D1DAF2C6-66BD-4CFC-8E77-FCC2A75604CA}" destId="{5724E3F7-3C14-415D-B145-4B546AD3409A}" srcOrd="0" destOrd="0" parTransId="{1FDD3319-0BD5-4F7C-9E4E-D0E0295A7551}" sibTransId="{905F6E42-2146-4599-883C-79990E7D5FF1}"/>
    <dgm:cxn modelId="{272C300F-AAA3-4934-99A7-5AA377D902FA}" type="presOf" srcId="{D1DAF2C6-66BD-4CFC-8E77-FCC2A75604CA}" destId="{368F12C9-1CAB-4860-A3BD-D2AD73E553E8}" srcOrd="0" destOrd="0" presId="urn:microsoft.com/office/officeart/2008/layout/LinedList"/>
    <dgm:cxn modelId="{45647617-726E-459C-AE88-952A051B3126}" srcId="{D1DAF2C6-66BD-4CFC-8E77-FCC2A75604CA}" destId="{115113E2-C131-47B9-BE7A-05B195AAC400}" srcOrd="2" destOrd="0" parTransId="{94EA584E-3CE8-4D4F-ADEC-20925D521363}" sibTransId="{476774EC-678D-408F-8EA4-2937589AEA68}"/>
    <dgm:cxn modelId="{CB911525-7BA5-4E02-9A3C-379BE806BE10}" type="presOf" srcId="{8B072E24-CFBF-44CD-87E8-EB908C89CFDA}" destId="{6B65C724-5018-4438-BD04-E0A1D8D4BD4F}" srcOrd="0" destOrd="0" presId="urn:microsoft.com/office/officeart/2008/layout/LinedList"/>
    <dgm:cxn modelId="{AFCA955D-FB24-4F95-8468-A5913B030A09}" type="presOf" srcId="{5724E3F7-3C14-415D-B145-4B546AD3409A}" destId="{4DD69834-40D9-4BC2-89F0-E9852C45BB8E}" srcOrd="0" destOrd="0" presId="urn:microsoft.com/office/officeart/2008/layout/LinedList"/>
    <dgm:cxn modelId="{4BFA1542-5601-416A-8061-0AABF915FC6F}" type="presOf" srcId="{115113E2-C131-47B9-BE7A-05B195AAC400}" destId="{531445A5-2337-413B-BF67-F257C5DD75D5}" srcOrd="0" destOrd="0" presId="urn:microsoft.com/office/officeart/2008/layout/LinedList"/>
    <dgm:cxn modelId="{35521881-1DBF-43B8-B907-C9F324AF2BEA}" srcId="{D1DAF2C6-66BD-4CFC-8E77-FCC2A75604CA}" destId="{8B072E24-CFBF-44CD-87E8-EB908C89CFDA}" srcOrd="3" destOrd="0" parTransId="{B93B7F3E-62A7-4DE9-A0D2-6BD37901B3A9}" sibTransId="{C4682C70-7AC1-4253-9664-BA86674BF5D3}"/>
    <dgm:cxn modelId="{3296058E-37B1-4C0C-AE49-5D06FF382BCA}" srcId="{D1DAF2C6-66BD-4CFC-8E77-FCC2A75604CA}" destId="{B96C3080-E648-486E-A90D-FEC5FBA17574}" srcOrd="4" destOrd="0" parTransId="{56EEBF53-FA59-4678-B7B1-2E33781C0B9D}" sibTransId="{BBED18FF-F5D7-435A-80A4-DE383308094E}"/>
    <dgm:cxn modelId="{C5CE219E-F640-41E6-B5BB-56DFF2C932FB}" srcId="{D1DAF2C6-66BD-4CFC-8E77-FCC2A75604CA}" destId="{D6F61A90-62D0-4065-A120-13844960865F}" srcOrd="5" destOrd="0" parTransId="{A805BB88-5AB5-4E05-877D-34F4C55A008B}" sibTransId="{45BEA807-DD6F-4E9B-8154-965F9E6AE2C2}"/>
    <dgm:cxn modelId="{61AFC3DD-6B95-403A-9EA6-CDA204A320E0}" type="presOf" srcId="{B96C3080-E648-486E-A90D-FEC5FBA17574}" destId="{A23D399C-7C7C-460E-AAEF-0E84B563621E}" srcOrd="0" destOrd="0" presId="urn:microsoft.com/office/officeart/2008/layout/LinedList"/>
    <dgm:cxn modelId="{7A8C86DF-44F6-44D8-8898-75E36858D9BB}" srcId="{D1DAF2C6-66BD-4CFC-8E77-FCC2A75604CA}" destId="{7EA0EC8D-7F8A-44C6-8DDB-B41418CDB4F6}" srcOrd="1" destOrd="0" parTransId="{B0097A9C-B663-4585-80C5-E66267F97EDC}" sibTransId="{E067C674-C2C8-45A2-8C9E-940F52B01465}"/>
    <dgm:cxn modelId="{E416D5E6-7C63-406E-BDE0-C9A1CF15F472}" type="presOf" srcId="{7EA0EC8D-7F8A-44C6-8DDB-B41418CDB4F6}" destId="{3B84ED86-39AE-4728-9986-731C0343F3F6}" srcOrd="0" destOrd="0" presId="urn:microsoft.com/office/officeart/2008/layout/LinedList"/>
    <dgm:cxn modelId="{D1FD1AE9-3109-4F45-AF3E-D9CF8A98C097}" type="presOf" srcId="{D6F61A90-62D0-4065-A120-13844960865F}" destId="{07E41ABB-9525-4060-8DEF-302AD098F1AA}" srcOrd="0" destOrd="0" presId="urn:microsoft.com/office/officeart/2008/layout/LinedList"/>
    <dgm:cxn modelId="{2B75D654-B2AB-4E0C-83BA-76EA9C186386}" type="presParOf" srcId="{368F12C9-1CAB-4860-A3BD-D2AD73E553E8}" destId="{101F554F-B2CA-4B5F-9281-0DA24FD8A427}" srcOrd="0" destOrd="0" presId="urn:microsoft.com/office/officeart/2008/layout/LinedList"/>
    <dgm:cxn modelId="{26D496CF-76D4-4ABF-B3DC-A0807AD4EC47}" type="presParOf" srcId="{368F12C9-1CAB-4860-A3BD-D2AD73E553E8}" destId="{67AED07D-59CC-4FD1-8C5E-571852529E78}" srcOrd="1" destOrd="0" presId="urn:microsoft.com/office/officeart/2008/layout/LinedList"/>
    <dgm:cxn modelId="{EA14A1D8-E915-468C-9D7B-D113D2506D27}" type="presParOf" srcId="{67AED07D-59CC-4FD1-8C5E-571852529E78}" destId="{4DD69834-40D9-4BC2-89F0-E9852C45BB8E}" srcOrd="0" destOrd="0" presId="urn:microsoft.com/office/officeart/2008/layout/LinedList"/>
    <dgm:cxn modelId="{6F26A4AF-7328-440C-9785-8AD81E21D57B}" type="presParOf" srcId="{67AED07D-59CC-4FD1-8C5E-571852529E78}" destId="{220F5E22-4643-464A-83D3-76388AD4ED22}" srcOrd="1" destOrd="0" presId="urn:microsoft.com/office/officeart/2008/layout/LinedList"/>
    <dgm:cxn modelId="{058578E4-120E-4EB7-97FB-4F249FDDFF86}" type="presParOf" srcId="{368F12C9-1CAB-4860-A3BD-D2AD73E553E8}" destId="{15429AF0-6C3C-457C-B8FA-333C8FD4DFA2}" srcOrd="2" destOrd="0" presId="urn:microsoft.com/office/officeart/2008/layout/LinedList"/>
    <dgm:cxn modelId="{D03CBA59-3D74-43E7-9B9C-5159B3BA26E0}" type="presParOf" srcId="{368F12C9-1CAB-4860-A3BD-D2AD73E553E8}" destId="{CE1DA92B-AC1E-4067-A654-2156CF07F188}" srcOrd="3" destOrd="0" presId="urn:microsoft.com/office/officeart/2008/layout/LinedList"/>
    <dgm:cxn modelId="{252FDBD3-66B7-4782-8BCF-CA9C86C5F0BF}" type="presParOf" srcId="{CE1DA92B-AC1E-4067-A654-2156CF07F188}" destId="{3B84ED86-39AE-4728-9986-731C0343F3F6}" srcOrd="0" destOrd="0" presId="urn:microsoft.com/office/officeart/2008/layout/LinedList"/>
    <dgm:cxn modelId="{A430145E-6D94-498F-86ED-6EDA472FD7D5}" type="presParOf" srcId="{CE1DA92B-AC1E-4067-A654-2156CF07F188}" destId="{BFD63256-9886-4B86-A07A-F58D98ED4FA3}" srcOrd="1" destOrd="0" presId="urn:microsoft.com/office/officeart/2008/layout/LinedList"/>
    <dgm:cxn modelId="{90831812-C69C-4848-90E4-FA86C633E7BC}" type="presParOf" srcId="{368F12C9-1CAB-4860-A3BD-D2AD73E553E8}" destId="{88B38AED-9891-4600-B72E-45B31A5705E5}" srcOrd="4" destOrd="0" presId="urn:microsoft.com/office/officeart/2008/layout/LinedList"/>
    <dgm:cxn modelId="{77764CEA-08AF-41AD-AB44-3BCADF7D58EE}" type="presParOf" srcId="{368F12C9-1CAB-4860-A3BD-D2AD73E553E8}" destId="{C104393E-6CCA-401F-8491-64DADEA21C69}" srcOrd="5" destOrd="0" presId="urn:microsoft.com/office/officeart/2008/layout/LinedList"/>
    <dgm:cxn modelId="{20D2E5F8-1902-4DDF-A08C-8A70D37FD2DC}" type="presParOf" srcId="{C104393E-6CCA-401F-8491-64DADEA21C69}" destId="{531445A5-2337-413B-BF67-F257C5DD75D5}" srcOrd="0" destOrd="0" presId="urn:microsoft.com/office/officeart/2008/layout/LinedList"/>
    <dgm:cxn modelId="{D2D56221-A3AB-4462-946E-823812014C0A}" type="presParOf" srcId="{C104393E-6CCA-401F-8491-64DADEA21C69}" destId="{2C3A0B25-8927-48F9-97F7-F7E3A857DE4F}" srcOrd="1" destOrd="0" presId="urn:microsoft.com/office/officeart/2008/layout/LinedList"/>
    <dgm:cxn modelId="{2587549A-60A4-4D22-836C-06E32F30D8E0}" type="presParOf" srcId="{368F12C9-1CAB-4860-A3BD-D2AD73E553E8}" destId="{0434AB70-E9B6-4708-983C-837431BBE3EA}" srcOrd="6" destOrd="0" presId="urn:microsoft.com/office/officeart/2008/layout/LinedList"/>
    <dgm:cxn modelId="{C93A4CDF-925E-4A13-8CE4-E43F499C990C}" type="presParOf" srcId="{368F12C9-1CAB-4860-A3BD-D2AD73E553E8}" destId="{0CE85528-5FE4-46BD-8803-8961F5A6C6D4}" srcOrd="7" destOrd="0" presId="urn:microsoft.com/office/officeart/2008/layout/LinedList"/>
    <dgm:cxn modelId="{B258A2A5-394B-4286-A3FE-4240336F9CD7}" type="presParOf" srcId="{0CE85528-5FE4-46BD-8803-8961F5A6C6D4}" destId="{6B65C724-5018-4438-BD04-E0A1D8D4BD4F}" srcOrd="0" destOrd="0" presId="urn:microsoft.com/office/officeart/2008/layout/LinedList"/>
    <dgm:cxn modelId="{88EC7E75-670A-4E93-B7E0-8E5425E92660}" type="presParOf" srcId="{0CE85528-5FE4-46BD-8803-8961F5A6C6D4}" destId="{8D0AD120-6B6D-45E4-87BB-EB472F86FFDE}" srcOrd="1" destOrd="0" presId="urn:microsoft.com/office/officeart/2008/layout/LinedList"/>
    <dgm:cxn modelId="{CEE356CA-4306-489F-9C61-D46D05DC7DF7}" type="presParOf" srcId="{368F12C9-1CAB-4860-A3BD-D2AD73E553E8}" destId="{4CBD8A23-C05D-4B64-ACA6-12D944B99631}" srcOrd="8" destOrd="0" presId="urn:microsoft.com/office/officeart/2008/layout/LinedList"/>
    <dgm:cxn modelId="{896839A4-BCFB-4268-9CB3-ED73D47509DE}" type="presParOf" srcId="{368F12C9-1CAB-4860-A3BD-D2AD73E553E8}" destId="{75E808E1-3D09-48E3-A05C-A6413F8AD8CF}" srcOrd="9" destOrd="0" presId="urn:microsoft.com/office/officeart/2008/layout/LinedList"/>
    <dgm:cxn modelId="{771D29CD-ABCC-47F1-B7E3-948A8C16EC47}" type="presParOf" srcId="{75E808E1-3D09-48E3-A05C-A6413F8AD8CF}" destId="{A23D399C-7C7C-460E-AAEF-0E84B563621E}" srcOrd="0" destOrd="0" presId="urn:microsoft.com/office/officeart/2008/layout/LinedList"/>
    <dgm:cxn modelId="{F01FCE5C-D7F1-4449-893E-DAE8D9B73AE3}" type="presParOf" srcId="{75E808E1-3D09-48E3-A05C-A6413F8AD8CF}" destId="{A65EA246-87F6-41EC-8459-C1CEE83D29CD}" srcOrd="1" destOrd="0" presId="urn:microsoft.com/office/officeart/2008/layout/LinedList"/>
    <dgm:cxn modelId="{211AE437-00C1-48C3-94A8-873FD8B04227}" type="presParOf" srcId="{368F12C9-1CAB-4860-A3BD-D2AD73E553E8}" destId="{96221D43-ED79-4BB4-BC21-BF6A29ABD4F8}" srcOrd="10" destOrd="0" presId="urn:microsoft.com/office/officeart/2008/layout/LinedList"/>
    <dgm:cxn modelId="{A4FDEC91-430C-4824-837C-BDD91D22E802}" type="presParOf" srcId="{368F12C9-1CAB-4860-A3BD-D2AD73E553E8}" destId="{8CFBA32E-87F5-4E57-B9AC-E0140A46305D}" srcOrd="11" destOrd="0" presId="urn:microsoft.com/office/officeart/2008/layout/LinedList"/>
    <dgm:cxn modelId="{C129319B-C460-4E98-909F-431C741B2CFE}" type="presParOf" srcId="{8CFBA32E-87F5-4E57-B9AC-E0140A46305D}" destId="{07E41ABB-9525-4060-8DEF-302AD098F1AA}" srcOrd="0" destOrd="0" presId="urn:microsoft.com/office/officeart/2008/layout/LinedList"/>
    <dgm:cxn modelId="{89B120AB-AD86-492B-8A76-E3D0B6890956}" type="presParOf" srcId="{8CFBA32E-87F5-4E57-B9AC-E0140A46305D}" destId="{2F425272-3C9E-4C55-BFB7-E86E95FFCE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90F84-D657-49C1-8A98-71868D2FB97E}">
      <dsp:nvSpPr>
        <dsp:cNvPr id="0" name=""/>
        <dsp:cNvSpPr/>
      </dsp:nvSpPr>
      <dsp:spPr>
        <a:xfrm>
          <a:off x="0" y="678513"/>
          <a:ext cx="10576558" cy="125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247FC-A5D3-47F1-9349-08E4FD728D6E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15DC-E068-45CC-BAA2-FE3B47064E29}">
      <dsp:nvSpPr>
        <dsp:cNvPr id="0" name=""/>
        <dsp:cNvSpPr/>
      </dsp:nvSpPr>
      <dsp:spPr>
        <a:xfrm>
          <a:off x="1446799" y="678513"/>
          <a:ext cx="9129758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you observed has been substantiated and proven</a:t>
          </a:r>
        </a:p>
      </dsp:txBody>
      <dsp:txXfrm>
        <a:off x="1446799" y="678513"/>
        <a:ext cx="9129758" cy="1252640"/>
      </dsp:txXfrm>
    </dsp:sp>
    <dsp:sp modelId="{50AB511A-BBED-463D-9136-14523216D06F}">
      <dsp:nvSpPr>
        <dsp:cNvPr id="0" name=""/>
        <dsp:cNvSpPr/>
      </dsp:nvSpPr>
      <dsp:spPr>
        <a:xfrm>
          <a:off x="0" y="2244314"/>
          <a:ext cx="10576558" cy="125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6996E-6B9D-4BFA-B63E-6E47FD5975B6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55082-8513-44B9-A451-EB360F03676F}">
      <dsp:nvSpPr>
        <dsp:cNvPr id="0" name=""/>
        <dsp:cNvSpPr/>
      </dsp:nvSpPr>
      <dsp:spPr>
        <a:xfrm>
          <a:off x="1446799" y="2244314"/>
          <a:ext cx="9129758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you are going into a new endeavor, you do not have this evidence</a:t>
          </a:r>
        </a:p>
      </dsp:txBody>
      <dsp:txXfrm>
        <a:off x="1446799" y="2244314"/>
        <a:ext cx="9129758" cy="12526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6A17B-5648-4301-A608-DB9F770889B3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0AA94-D387-4B87-B669-20E5B154C497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 you like this? Do you think it is a good idea?</a:t>
          </a:r>
        </a:p>
      </dsp:txBody>
      <dsp:txXfrm>
        <a:off x="0" y="0"/>
        <a:ext cx="10576558" cy="1043867"/>
      </dsp:txXfrm>
    </dsp:sp>
    <dsp:sp modelId="{748DA00C-A9C8-46C4-BB14-840CC606A6E7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299366-F9A6-476B-8DB2-0D16A2C7E9FC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Would you buy a yellow Walkman?</a:t>
          </a:r>
        </a:p>
      </dsp:txBody>
      <dsp:txXfrm>
        <a:off x="0" y="1043867"/>
        <a:ext cx="10576558" cy="1043867"/>
      </dsp:txXfrm>
    </dsp:sp>
    <dsp:sp modelId="{1EE2D59F-F265-4C33-B057-C80FFB044CAE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1F0EE7-8861-4E38-B422-DD213ECC608A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much would you pay for this solution?</a:t>
          </a:r>
        </a:p>
      </dsp:txBody>
      <dsp:txXfrm>
        <a:off x="0" y="2087734"/>
        <a:ext cx="10576558" cy="1043867"/>
      </dsp:txXfrm>
    </dsp:sp>
    <dsp:sp modelId="{4034DE95-DF3B-4D7E-A596-34C659CFD5F5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6E4C70-A206-4D6F-89FA-21FB638CE606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Would you pay this much for something that does this?</a:t>
          </a:r>
        </a:p>
      </dsp:txBody>
      <dsp:txXfrm>
        <a:off x="0" y="3131601"/>
        <a:ext cx="10576558" cy="104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D94F-8D74-4199-B51F-4C35A2FBEBAA}">
      <dsp:nvSpPr>
        <dsp:cNvPr id="0" name=""/>
        <dsp:cNvSpPr/>
      </dsp:nvSpPr>
      <dsp:spPr>
        <a:xfrm>
          <a:off x="0" y="859283"/>
          <a:ext cx="5821767" cy="15863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498AB-D20E-43D8-B4D5-D01732890EDE}">
      <dsp:nvSpPr>
        <dsp:cNvPr id="0" name=""/>
        <dsp:cNvSpPr/>
      </dsp:nvSpPr>
      <dsp:spPr>
        <a:xfrm>
          <a:off x="479876" y="1216216"/>
          <a:ext cx="872503" cy="872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08206-A618-4613-9CCB-7A76C199DCB0}">
      <dsp:nvSpPr>
        <dsp:cNvPr id="0" name=""/>
        <dsp:cNvSpPr/>
      </dsp:nvSpPr>
      <dsp:spPr>
        <a:xfrm>
          <a:off x="1832256" y="859283"/>
          <a:ext cx="3989510" cy="158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91" tIns="167891" rIns="167891" bIns="16789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may have observed it once or twice, but…</a:t>
          </a:r>
        </a:p>
      </dsp:txBody>
      <dsp:txXfrm>
        <a:off x="1832256" y="859283"/>
        <a:ext cx="3989510" cy="1586369"/>
      </dsp:txXfrm>
    </dsp:sp>
    <dsp:sp modelId="{72BFCE2D-B1A5-4C6E-8695-05720DC3289D}">
      <dsp:nvSpPr>
        <dsp:cNvPr id="0" name=""/>
        <dsp:cNvSpPr/>
      </dsp:nvSpPr>
      <dsp:spPr>
        <a:xfrm>
          <a:off x="0" y="2842245"/>
          <a:ext cx="5821767" cy="15863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74A80-E5BB-443F-898D-7E4B54F77C00}">
      <dsp:nvSpPr>
        <dsp:cNvPr id="0" name=""/>
        <dsp:cNvSpPr/>
      </dsp:nvSpPr>
      <dsp:spPr>
        <a:xfrm>
          <a:off x="479876" y="3199178"/>
          <a:ext cx="872503" cy="872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1BF60-21E3-41DB-AFDB-9814DB1B8163}">
      <dsp:nvSpPr>
        <dsp:cNvPr id="0" name=""/>
        <dsp:cNvSpPr/>
      </dsp:nvSpPr>
      <dsp:spPr>
        <a:xfrm>
          <a:off x="1832256" y="2842245"/>
          <a:ext cx="3989510" cy="158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91" tIns="167891" rIns="167891" bIns="16789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have not established whether they are true</a:t>
          </a:r>
        </a:p>
      </dsp:txBody>
      <dsp:txXfrm>
        <a:off x="1832256" y="2842245"/>
        <a:ext cx="3989510" cy="1586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79AB4-DB87-4483-9229-10E5CF472DCB}">
      <dsp:nvSpPr>
        <dsp:cNvPr id="0" name=""/>
        <dsp:cNvSpPr/>
      </dsp:nvSpPr>
      <dsp:spPr>
        <a:xfrm>
          <a:off x="0" y="641"/>
          <a:ext cx="6007290" cy="1501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95B7B-C613-4AB7-A0BC-D8DEF9B68095}">
      <dsp:nvSpPr>
        <dsp:cNvPr id="0" name=""/>
        <dsp:cNvSpPr/>
      </dsp:nvSpPr>
      <dsp:spPr>
        <a:xfrm>
          <a:off x="454297" y="338548"/>
          <a:ext cx="825994" cy="825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E2734-A89A-467D-BFFB-3C3C9DE30301}">
      <dsp:nvSpPr>
        <dsp:cNvPr id="0" name=""/>
        <dsp:cNvSpPr/>
      </dsp:nvSpPr>
      <dsp:spPr>
        <a:xfrm>
          <a:off x="1734589" y="641"/>
          <a:ext cx="4272700" cy="1501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1" tIns="158941" rIns="158941" bIns="158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may discover that your idea is worth pursuing</a:t>
          </a:r>
        </a:p>
      </dsp:txBody>
      <dsp:txXfrm>
        <a:off x="1734589" y="641"/>
        <a:ext cx="4272700" cy="1501808"/>
      </dsp:txXfrm>
    </dsp:sp>
    <dsp:sp modelId="{882A8247-0A9D-426C-8629-B906D6055BBE}">
      <dsp:nvSpPr>
        <dsp:cNvPr id="0" name=""/>
        <dsp:cNvSpPr/>
      </dsp:nvSpPr>
      <dsp:spPr>
        <a:xfrm>
          <a:off x="0" y="1877902"/>
          <a:ext cx="6007290" cy="1501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EF4DE-2E6D-4F0E-AE49-76E62922B4ED}">
      <dsp:nvSpPr>
        <dsp:cNvPr id="0" name=""/>
        <dsp:cNvSpPr/>
      </dsp:nvSpPr>
      <dsp:spPr>
        <a:xfrm>
          <a:off x="454297" y="2215809"/>
          <a:ext cx="825994" cy="825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D788-C6E0-458B-A448-0B16522421D9}">
      <dsp:nvSpPr>
        <dsp:cNvPr id="0" name=""/>
        <dsp:cNvSpPr/>
      </dsp:nvSpPr>
      <dsp:spPr>
        <a:xfrm>
          <a:off x="1734589" y="1877902"/>
          <a:ext cx="4272700" cy="1501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1" tIns="158941" rIns="158941" bIns="158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 you may realize that it is time to change your approach</a:t>
          </a:r>
        </a:p>
      </dsp:txBody>
      <dsp:txXfrm>
        <a:off x="1734589" y="1877902"/>
        <a:ext cx="4272700" cy="1501808"/>
      </dsp:txXfrm>
    </dsp:sp>
    <dsp:sp modelId="{CEBDDBB9-471B-49AC-998E-F3D5968403E5}">
      <dsp:nvSpPr>
        <dsp:cNvPr id="0" name=""/>
        <dsp:cNvSpPr/>
      </dsp:nvSpPr>
      <dsp:spPr>
        <a:xfrm>
          <a:off x="0" y="3755163"/>
          <a:ext cx="6007290" cy="1501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6E944-BD3E-4724-AAB3-F8C20BAD22BC}">
      <dsp:nvSpPr>
        <dsp:cNvPr id="0" name=""/>
        <dsp:cNvSpPr/>
      </dsp:nvSpPr>
      <dsp:spPr>
        <a:xfrm>
          <a:off x="454297" y="4093070"/>
          <a:ext cx="825994" cy="825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3514-3D91-4B6D-9960-FC1AA3B97381}">
      <dsp:nvSpPr>
        <dsp:cNvPr id="0" name=""/>
        <dsp:cNvSpPr/>
      </dsp:nvSpPr>
      <dsp:spPr>
        <a:xfrm>
          <a:off x="1734589" y="3755163"/>
          <a:ext cx="4272700" cy="1501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1" tIns="158941" rIns="158941" bIns="158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How? Talk to people.</a:t>
          </a:r>
        </a:p>
      </dsp:txBody>
      <dsp:txXfrm>
        <a:off x="1734589" y="3755163"/>
        <a:ext cx="4272700" cy="1501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6FABC-6C4D-4B7B-B8E9-9D8CE6D6092C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B215A-DC87-4F8E-A76E-AEB6776B7D15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96AA2-4FE9-4581-B2BB-611222F5626A}">
      <dsp:nvSpPr>
        <dsp:cNvPr id="0" name=""/>
        <dsp:cNvSpPr/>
      </dsp:nvSpPr>
      <dsp:spPr>
        <a:xfrm>
          <a:off x="1377568" y="509"/>
          <a:ext cx="4759451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Hypothesis: an idea that is relevant to your innovation</a:t>
          </a:r>
        </a:p>
      </dsp:txBody>
      <dsp:txXfrm>
        <a:off x="1377568" y="509"/>
        <a:ext cx="4759451" cy="1192699"/>
      </dsp:txXfrm>
    </dsp:sp>
    <dsp:sp modelId="{6CB715B9-DC80-46C0-A3F6-FD9534F9347B}">
      <dsp:nvSpPr>
        <dsp:cNvPr id="0" name=""/>
        <dsp:cNvSpPr/>
      </dsp:nvSpPr>
      <dsp:spPr>
        <a:xfrm>
          <a:off x="6137019" y="509"/>
          <a:ext cx="4439538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can be the customer’s problem statement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can be an observation you made</a:t>
          </a:r>
        </a:p>
      </dsp:txBody>
      <dsp:txXfrm>
        <a:off x="6137019" y="509"/>
        <a:ext cx="4439538" cy="1192699"/>
      </dsp:txXfrm>
    </dsp:sp>
    <dsp:sp modelId="{A48F881A-6EC1-4046-9723-EE72343AC882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E0121-FA80-45E2-AC64-0ADE6085AA65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9860B-2714-4460-9123-4E191471C999}">
      <dsp:nvSpPr>
        <dsp:cNvPr id="0" name=""/>
        <dsp:cNvSpPr/>
      </dsp:nvSpPr>
      <dsp:spPr>
        <a:xfrm>
          <a:off x="1377568" y="1491384"/>
          <a:ext cx="4759451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Test: questions that relate to the need of the customer</a:t>
          </a:r>
        </a:p>
      </dsp:txBody>
      <dsp:txXfrm>
        <a:off x="1377568" y="1491384"/>
        <a:ext cx="4759451" cy="1192699"/>
      </dsp:txXfrm>
    </dsp:sp>
    <dsp:sp modelId="{E5DAAF0D-5EA0-4469-9D1C-D2424BA23AF8}">
      <dsp:nvSpPr>
        <dsp:cNvPr id="0" name=""/>
        <dsp:cNvSpPr/>
      </dsp:nvSpPr>
      <dsp:spPr>
        <a:xfrm>
          <a:off x="6137019" y="1491384"/>
          <a:ext cx="4439538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Never</a:t>
          </a:r>
          <a:r>
            <a:rPr lang="en-US" sz="1800" kern="1200"/>
            <a:t> directly asking whether they would buy!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not ask them what they think</a:t>
          </a:r>
        </a:p>
      </dsp:txBody>
      <dsp:txXfrm>
        <a:off x="6137019" y="1491384"/>
        <a:ext cx="4439538" cy="1192699"/>
      </dsp:txXfrm>
    </dsp:sp>
    <dsp:sp modelId="{2235F584-EC10-4283-8417-51FC574566C6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13DC7-5C06-4D8E-B041-FCA76F8C9592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569C4-EB1D-4AB1-8428-4DD64AAA4067}">
      <dsp:nvSpPr>
        <dsp:cNvPr id="0" name=""/>
        <dsp:cNvSpPr/>
      </dsp:nvSpPr>
      <dsp:spPr>
        <a:xfrm>
          <a:off x="1377568" y="2982258"/>
          <a:ext cx="4759451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Metric: setting a bar for whether you are right</a:t>
          </a:r>
        </a:p>
      </dsp:txBody>
      <dsp:txXfrm>
        <a:off x="1377568" y="2982258"/>
        <a:ext cx="4759451" cy="1192699"/>
      </dsp:txXfrm>
    </dsp:sp>
    <dsp:sp modelId="{6428BF1F-0856-4441-B1DC-58D8BEF515D0}">
      <dsp:nvSpPr>
        <dsp:cNvPr id="0" name=""/>
        <dsp:cNvSpPr/>
      </dsp:nvSpPr>
      <dsp:spPr>
        <a:xfrm>
          <a:off x="6137019" y="2982258"/>
          <a:ext cx="4439538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can be a percentage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A/B testing comes here</a:t>
          </a:r>
        </a:p>
      </dsp:txBody>
      <dsp:txXfrm>
        <a:off x="6137019" y="2982258"/>
        <a:ext cx="4439538" cy="11926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EC03D-24B8-4BE2-A32F-1CB62CA05D75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37503-345D-481A-A104-F1D588B0FE1C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DC19-B13D-450A-BCF9-3B5B71C64833}">
      <dsp:nvSpPr>
        <dsp:cNvPr id="0" name=""/>
        <dsp:cNvSpPr/>
      </dsp:nvSpPr>
      <dsp:spPr>
        <a:xfrm>
          <a:off x="1377568" y="509"/>
          <a:ext cx="4759451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Observation: from all the answers you get, is your hypothesis validated?</a:t>
          </a:r>
        </a:p>
      </dsp:txBody>
      <dsp:txXfrm>
        <a:off x="1377568" y="509"/>
        <a:ext cx="4759451" cy="1192699"/>
      </dsp:txXfrm>
    </dsp:sp>
    <dsp:sp modelId="{CC2B7998-45EE-4E43-98DB-56DF5B5D9CD1}">
      <dsp:nvSpPr>
        <dsp:cNvPr id="0" name=""/>
        <dsp:cNvSpPr/>
      </dsp:nvSpPr>
      <dsp:spPr>
        <a:xfrm>
          <a:off x="6137019" y="509"/>
          <a:ext cx="4439538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 were the answers contrary to what you expected?</a:t>
          </a:r>
        </a:p>
      </dsp:txBody>
      <dsp:txXfrm>
        <a:off x="6137019" y="509"/>
        <a:ext cx="4439538" cy="1192699"/>
      </dsp:txXfrm>
    </dsp:sp>
    <dsp:sp modelId="{4313E920-1CE5-4C2C-B97F-FF8C9104897C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08ADB-8EDC-4892-BB23-E5704F3E54C6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E9B02-9D15-466F-9362-5AD33D48DCBD}">
      <dsp:nvSpPr>
        <dsp:cNvPr id="0" name=""/>
        <dsp:cNvSpPr/>
      </dsp:nvSpPr>
      <dsp:spPr>
        <a:xfrm>
          <a:off x="1377568" y="1491384"/>
          <a:ext cx="4759451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Learning: is the confirmation or surprise a sign to follow through with your plan?</a:t>
          </a:r>
        </a:p>
      </dsp:txBody>
      <dsp:txXfrm>
        <a:off x="1377568" y="1491384"/>
        <a:ext cx="4759451" cy="1192699"/>
      </dsp:txXfrm>
    </dsp:sp>
    <dsp:sp modelId="{14AA78EB-4932-4EB2-BD87-CB5A5BDB18B7}">
      <dsp:nvSpPr>
        <dsp:cNvPr id="0" name=""/>
        <dsp:cNvSpPr/>
      </dsp:nvSpPr>
      <dsp:spPr>
        <a:xfrm>
          <a:off x="6137019" y="1491384"/>
          <a:ext cx="4439538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 it a sign to change what you were planning?</a:t>
          </a:r>
        </a:p>
      </dsp:txBody>
      <dsp:txXfrm>
        <a:off x="6137019" y="1491384"/>
        <a:ext cx="4439538" cy="1192699"/>
      </dsp:txXfrm>
    </dsp:sp>
    <dsp:sp modelId="{4E52C8E8-DFA1-45C6-AC00-8AF37403B625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BCA64-0EF5-4973-9484-A2E386441D02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71358-FDE6-456D-A98A-CE729949C0AD}">
      <dsp:nvSpPr>
        <dsp:cNvPr id="0" name=""/>
        <dsp:cNvSpPr/>
      </dsp:nvSpPr>
      <dsp:spPr>
        <a:xfrm>
          <a:off x="1377568" y="2982258"/>
          <a:ext cx="4759451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Decision: what do you plan to do if you are proven right? What about if you are wrong?</a:t>
          </a:r>
        </a:p>
      </dsp:txBody>
      <dsp:txXfrm>
        <a:off x="1377568" y="2982258"/>
        <a:ext cx="4759451" cy="1192699"/>
      </dsp:txXfrm>
    </dsp:sp>
    <dsp:sp modelId="{1818ED64-1DCC-4904-96B4-123726227709}">
      <dsp:nvSpPr>
        <dsp:cNvPr id="0" name=""/>
        <dsp:cNvSpPr/>
      </dsp:nvSpPr>
      <dsp:spPr>
        <a:xfrm>
          <a:off x="6137019" y="2982258"/>
          <a:ext cx="4439538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Never ask a question or test a hypothesis if there is nothing to be done afterwards</a:t>
          </a:r>
          <a:endParaRPr lang="en-US" sz="1600" kern="1200" dirty="0"/>
        </a:p>
      </dsp:txBody>
      <dsp:txXfrm>
        <a:off x="6137019" y="2982258"/>
        <a:ext cx="4439538" cy="1192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4852D-9DFD-44A0-9A78-45CC6A941F18}">
      <dsp:nvSpPr>
        <dsp:cNvPr id="0" name=""/>
        <dsp:cNvSpPr/>
      </dsp:nvSpPr>
      <dsp:spPr>
        <a:xfrm>
          <a:off x="0" y="2194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E596B-1184-4420-9350-338F38FB57C7}">
      <dsp:nvSpPr>
        <dsp:cNvPr id="0" name=""/>
        <dsp:cNvSpPr/>
      </dsp:nvSpPr>
      <dsp:spPr>
        <a:xfrm>
          <a:off x="336476" y="252466"/>
          <a:ext cx="611774" cy="611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C9B1D-5C95-4FA3-A770-4EF3EA91CDA5}">
      <dsp:nvSpPr>
        <dsp:cNvPr id="0" name=""/>
        <dsp:cNvSpPr/>
      </dsp:nvSpPr>
      <dsp:spPr>
        <a:xfrm>
          <a:off x="1284726" y="2194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 back to any innovative idea you developed in the past few weeks</a:t>
          </a:r>
        </a:p>
      </dsp:txBody>
      <dsp:txXfrm>
        <a:off x="1284726" y="2194"/>
        <a:ext cx="4537040" cy="1112317"/>
      </dsp:txXfrm>
    </dsp:sp>
    <dsp:sp modelId="{1EFE23D2-A1F6-4BDC-8910-CF5711427F0F}">
      <dsp:nvSpPr>
        <dsp:cNvPr id="0" name=""/>
        <dsp:cNvSpPr/>
      </dsp:nvSpPr>
      <dsp:spPr>
        <a:xfrm>
          <a:off x="0" y="1392591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58C34-C6F7-4CA2-A033-2F866A649F1E}">
      <dsp:nvSpPr>
        <dsp:cNvPr id="0" name=""/>
        <dsp:cNvSpPr/>
      </dsp:nvSpPr>
      <dsp:spPr>
        <a:xfrm>
          <a:off x="336476" y="1642863"/>
          <a:ext cx="611774" cy="611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3E62E-3D7E-4573-B533-1FD639E9B8BD}">
      <dsp:nvSpPr>
        <dsp:cNvPr id="0" name=""/>
        <dsp:cNvSpPr/>
      </dsp:nvSpPr>
      <dsp:spPr>
        <a:xfrm>
          <a:off x="1284726" y="1392591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a hypothesis about a customer group</a:t>
          </a:r>
        </a:p>
      </dsp:txBody>
      <dsp:txXfrm>
        <a:off x="1284726" y="1392591"/>
        <a:ext cx="4537040" cy="1112317"/>
      </dsp:txXfrm>
    </dsp:sp>
    <dsp:sp modelId="{A3BB82C4-A685-44F3-B3D1-3404AB053429}">
      <dsp:nvSpPr>
        <dsp:cNvPr id="0" name=""/>
        <dsp:cNvSpPr/>
      </dsp:nvSpPr>
      <dsp:spPr>
        <a:xfrm>
          <a:off x="0" y="2782988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FA218-7070-41B9-BDB7-5CA7210FDC27}">
      <dsp:nvSpPr>
        <dsp:cNvPr id="0" name=""/>
        <dsp:cNvSpPr/>
      </dsp:nvSpPr>
      <dsp:spPr>
        <a:xfrm>
          <a:off x="336476" y="3033260"/>
          <a:ext cx="611774" cy="611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6E3B8-685F-481A-A6DF-9929132A6EEF}">
      <dsp:nvSpPr>
        <dsp:cNvPr id="0" name=""/>
        <dsp:cNvSpPr/>
      </dsp:nvSpPr>
      <dsp:spPr>
        <a:xfrm>
          <a:off x="1284726" y="2782988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</a:t>
          </a:r>
          <a:r>
            <a:rPr lang="en-US" sz="2100" b="1" kern="1200"/>
            <a:t>three </a:t>
          </a:r>
          <a:r>
            <a:rPr lang="en-US" sz="2100" kern="1200"/>
            <a:t>questions to test your hypothesis</a:t>
          </a:r>
        </a:p>
      </dsp:txBody>
      <dsp:txXfrm>
        <a:off x="1284726" y="2782988"/>
        <a:ext cx="4537040" cy="1112317"/>
      </dsp:txXfrm>
    </dsp:sp>
    <dsp:sp modelId="{D7A8633C-2615-400F-9CC1-E73E19AB324D}">
      <dsp:nvSpPr>
        <dsp:cNvPr id="0" name=""/>
        <dsp:cNvSpPr/>
      </dsp:nvSpPr>
      <dsp:spPr>
        <a:xfrm>
          <a:off x="0" y="4173385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B9369-8789-480D-B0ED-C0A21CEC439E}">
      <dsp:nvSpPr>
        <dsp:cNvPr id="0" name=""/>
        <dsp:cNvSpPr/>
      </dsp:nvSpPr>
      <dsp:spPr>
        <a:xfrm>
          <a:off x="336476" y="4423657"/>
          <a:ext cx="611774" cy="6117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2AA73-ECC0-421B-A797-ECB87AFC7CB1}">
      <dsp:nvSpPr>
        <dsp:cNvPr id="0" name=""/>
        <dsp:cNvSpPr/>
      </dsp:nvSpPr>
      <dsp:spPr>
        <a:xfrm>
          <a:off x="1284726" y="4173385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Identify the necessary metric</a:t>
          </a:r>
        </a:p>
      </dsp:txBody>
      <dsp:txXfrm>
        <a:off x="1284726" y="4173385"/>
        <a:ext cx="4537040" cy="1112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6E725-1E4E-4FDF-8FA7-380F6294BD29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F25B2E-4714-4C69-BDF8-952C6D187197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Questionnaires and surveys bring useful numbers… if you know how to use them</a:t>
          </a:r>
        </a:p>
      </dsp:txBody>
      <dsp:txXfrm>
        <a:off x="589096" y="972374"/>
        <a:ext cx="4363137" cy="2709065"/>
      </dsp:txXfrm>
    </dsp:sp>
    <dsp:sp modelId="{17E721C2-F848-4A77-B53C-AED47C2AA10B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54EF6E-7C91-4488-9154-5A74F97B008D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They still miss one element</a:t>
          </a:r>
        </a:p>
      </dsp:txBody>
      <dsp:txXfrm>
        <a:off x="6127845" y="972374"/>
        <a:ext cx="4363137" cy="27090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1964-7CB4-48AE-B57E-E8CFBE45873C}">
      <dsp:nvSpPr>
        <dsp:cNvPr id="0" name=""/>
        <dsp:cNvSpPr/>
      </dsp:nvSpPr>
      <dsp:spPr>
        <a:xfrm>
          <a:off x="15622" y="11741"/>
          <a:ext cx="1049260" cy="1049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7DF83-075B-4E4B-AED8-3637E7E8ECF7}">
      <dsp:nvSpPr>
        <dsp:cNvPr id="0" name=""/>
        <dsp:cNvSpPr/>
      </dsp:nvSpPr>
      <dsp:spPr>
        <a:xfrm>
          <a:off x="15622" y="1190873"/>
          <a:ext cx="2997886" cy="44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Structured:</a:t>
          </a:r>
        </a:p>
      </dsp:txBody>
      <dsp:txXfrm>
        <a:off x="15622" y="1190873"/>
        <a:ext cx="2997886" cy="449682"/>
      </dsp:txXfrm>
    </dsp:sp>
    <dsp:sp modelId="{745C53FC-BA49-4E26-BB6B-22F1EA28BFA1}">
      <dsp:nvSpPr>
        <dsp:cNvPr id="0" name=""/>
        <dsp:cNvSpPr/>
      </dsp:nvSpPr>
      <dsp:spPr>
        <a:xfrm>
          <a:off x="15622" y="1700962"/>
          <a:ext cx="2997886" cy="133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These are your standard interviews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ask different people the </a:t>
          </a:r>
          <a:r>
            <a:rPr lang="en-US" sz="1700" b="1" i="1" kern="1200"/>
            <a:t>same</a:t>
          </a:r>
          <a:r>
            <a:rPr lang="en-US" sz="1700" kern="1200"/>
            <a:t> list of questions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Very limited, but very fast</a:t>
          </a:r>
        </a:p>
      </dsp:txBody>
      <dsp:txXfrm>
        <a:off x="15622" y="1700962"/>
        <a:ext cx="2997886" cy="1331069"/>
      </dsp:txXfrm>
    </dsp:sp>
    <dsp:sp modelId="{14C3882B-32A3-4216-A9BC-0458C1E165DF}">
      <dsp:nvSpPr>
        <dsp:cNvPr id="0" name=""/>
        <dsp:cNvSpPr/>
      </dsp:nvSpPr>
      <dsp:spPr>
        <a:xfrm>
          <a:off x="3790860" y="6606"/>
          <a:ext cx="1049260" cy="1049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78002-CA4A-44EF-B425-B656413756DC}">
      <dsp:nvSpPr>
        <dsp:cNvPr id="0" name=""/>
        <dsp:cNvSpPr/>
      </dsp:nvSpPr>
      <dsp:spPr>
        <a:xfrm>
          <a:off x="3790860" y="1185739"/>
          <a:ext cx="2997886" cy="44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Semi-structured:</a:t>
          </a:r>
        </a:p>
      </dsp:txBody>
      <dsp:txXfrm>
        <a:off x="3790860" y="1185739"/>
        <a:ext cx="2997886" cy="449682"/>
      </dsp:txXfrm>
    </dsp:sp>
    <dsp:sp modelId="{D63C2BC0-D3F5-4E8E-924F-4AA8C42392A8}">
      <dsp:nvSpPr>
        <dsp:cNvPr id="0" name=""/>
        <dsp:cNvSpPr/>
      </dsp:nvSpPr>
      <dsp:spPr>
        <a:xfrm>
          <a:off x="3538138" y="1685559"/>
          <a:ext cx="3503329" cy="1351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 with a basic set of questions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Move to follow-up questions when you know what to explore further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Useful for guidance into topic, and to delve deeper into the interviewees personal views</a:t>
          </a:r>
        </a:p>
      </dsp:txBody>
      <dsp:txXfrm>
        <a:off x="3538138" y="1685559"/>
        <a:ext cx="3503329" cy="1351606"/>
      </dsp:txXfrm>
    </dsp:sp>
    <dsp:sp modelId="{4A4E5B0B-73D6-47C1-9277-6C925945A16D}">
      <dsp:nvSpPr>
        <dsp:cNvPr id="0" name=""/>
        <dsp:cNvSpPr/>
      </dsp:nvSpPr>
      <dsp:spPr>
        <a:xfrm>
          <a:off x="7566098" y="11741"/>
          <a:ext cx="1049260" cy="1049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3506-FC72-48DB-B785-11D414F9B04F}">
      <dsp:nvSpPr>
        <dsp:cNvPr id="0" name=""/>
        <dsp:cNvSpPr/>
      </dsp:nvSpPr>
      <dsp:spPr>
        <a:xfrm>
          <a:off x="7566098" y="1190873"/>
          <a:ext cx="2997886" cy="44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Unstructured:</a:t>
          </a:r>
        </a:p>
      </dsp:txBody>
      <dsp:txXfrm>
        <a:off x="7566098" y="1190873"/>
        <a:ext cx="2997886" cy="449682"/>
      </dsp:txXfrm>
    </dsp:sp>
    <dsp:sp modelId="{62983984-AB7F-437A-8FD5-C1783D402646}">
      <dsp:nvSpPr>
        <dsp:cNvPr id="0" name=""/>
        <dsp:cNvSpPr/>
      </dsp:nvSpPr>
      <dsp:spPr>
        <a:xfrm>
          <a:off x="7566098" y="1700962"/>
          <a:ext cx="2997886" cy="133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Completely open-ended discussion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Typical question” Can you tell me about your experience with…?</a:t>
          </a:r>
        </a:p>
      </dsp:txBody>
      <dsp:txXfrm>
        <a:off x="7566098" y="1700962"/>
        <a:ext cx="2997886" cy="13310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F554F-B2CA-4B5F-9281-0DA24FD8A427}">
      <dsp:nvSpPr>
        <dsp:cNvPr id="0" name=""/>
        <dsp:cNvSpPr/>
      </dsp:nvSpPr>
      <dsp:spPr>
        <a:xfrm>
          <a:off x="0" y="2038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69834-40D9-4BC2-89F0-E9852C45BB8E}">
      <dsp:nvSpPr>
        <dsp:cNvPr id="0" name=""/>
        <dsp:cNvSpPr/>
      </dsp:nvSpPr>
      <dsp:spPr>
        <a:xfrm>
          <a:off x="0" y="2038"/>
          <a:ext cx="10576558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What happened the last time your problem occurred?</a:t>
          </a:r>
        </a:p>
      </dsp:txBody>
      <dsp:txXfrm>
        <a:off x="0" y="2038"/>
        <a:ext cx="10576558" cy="695231"/>
      </dsp:txXfrm>
    </dsp:sp>
    <dsp:sp modelId="{15429AF0-6C3C-457C-B8FA-333C8FD4DFA2}">
      <dsp:nvSpPr>
        <dsp:cNvPr id="0" name=""/>
        <dsp:cNvSpPr/>
      </dsp:nvSpPr>
      <dsp:spPr>
        <a:xfrm>
          <a:off x="0" y="697270"/>
          <a:ext cx="105765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84ED86-39AE-4728-9986-731C0343F3F6}">
      <dsp:nvSpPr>
        <dsp:cNvPr id="0" name=""/>
        <dsp:cNvSpPr/>
      </dsp:nvSpPr>
      <dsp:spPr>
        <a:xfrm>
          <a:off x="0" y="697270"/>
          <a:ext cx="10576558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are the implications of your problem?</a:t>
          </a:r>
        </a:p>
      </dsp:txBody>
      <dsp:txXfrm>
        <a:off x="0" y="697270"/>
        <a:ext cx="10576558" cy="695231"/>
      </dsp:txXfrm>
    </dsp:sp>
    <dsp:sp modelId="{88B38AED-9891-4600-B72E-45B31A5705E5}">
      <dsp:nvSpPr>
        <dsp:cNvPr id="0" name=""/>
        <dsp:cNvSpPr/>
      </dsp:nvSpPr>
      <dsp:spPr>
        <a:xfrm>
          <a:off x="0" y="1392502"/>
          <a:ext cx="105765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1445A5-2337-413B-BF67-F257C5DD75D5}">
      <dsp:nvSpPr>
        <dsp:cNvPr id="0" name=""/>
        <dsp:cNvSpPr/>
      </dsp:nvSpPr>
      <dsp:spPr>
        <a:xfrm>
          <a:off x="0" y="1392502"/>
          <a:ext cx="10576558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do you try to solve it?</a:t>
          </a:r>
        </a:p>
      </dsp:txBody>
      <dsp:txXfrm>
        <a:off x="0" y="1392502"/>
        <a:ext cx="10576558" cy="695231"/>
      </dsp:txXfrm>
    </dsp:sp>
    <dsp:sp modelId="{0434AB70-E9B6-4708-983C-837431BBE3EA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65C724-5018-4438-BD04-E0A1D8D4BD4F}">
      <dsp:nvSpPr>
        <dsp:cNvPr id="0" name=""/>
        <dsp:cNvSpPr/>
      </dsp:nvSpPr>
      <dsp:spPr>
        <a:xfrm>
          <a:off x="0" y="2087734"/>
          <a:ext cx="10576558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do you deal with it now?</a:t>
          </a:r>
        </a:p>
      </dsp:txBody>
      <dsp:txXfrm>
        <a:off x="0" y="2087734"/>
        <a:ext cx="10576558" cy="695231"/>
      </dsp:txXfrm>
    </dsp:sp>
    <dsp:sp modelId="{4CBD8A23-C05D-4B64-ACA6-12D944B99631}">
      <dsp:nvSpPr>
        <dsp:cNvPr id="0" name=""/>
        <dsp:cNvSpPr/>
      </dsp:nvSpPr>
      <dsp:spPr>
        <a:xfrm>
          <a:off x="0" y="2782965"/>
          <a:ext cx="1057655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3D399C-7C7C-460E-AAEF-0E84B563621E}">
      <dsp:nvSpPr>
        <dsp:cNvPr id="0" name=""/>
        <dsp:cNvSpPr/>
      </dsp:nvSpPr>
      <dsp:spPr>
        <a:xfrm>
          <a:off x="0" y="2782965"/>
          <a:ext cx="10576558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is this a problem?</a:t>
          </a:r>
        </a:p>
      </dsp:txBody>
      <dsp:txXfrm>
        <a:off x="0" y="2782965"/>
        <a:ext cx="10576558" cy="695231"/>
      </dsp:txXfrm>
    </dsp:sp>
    <dsp:sp modelId="{96221D43-ED79-4BB4-BC21-BF6A29ABD4F8}">
      <dsp:nvSpPr>
        <dsp:cNvPr id="0" name=""/>
        <dsp:cNvSpPr/>
      </dsp:nvSpPr>
      <dsp:spPr>
        <a:xfrm>
          <a:off x="0" y="3478197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E41ABB-9525-4060-8DEF-302AD098F1AA}">
      <dsp:nvSpPr>
        <dsp:cNvPr id="0" name=""/>
        <dsp:cNvSpPr/>
      </dsp:nvSpPr>
      <dsp:spPr>
        <a:xfrm>
          <a:off x="0" y="3478197"/>
          <a:ext cx="10576558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What else would you want me to ask?</a:t>
          </a:r>
        </a:p>
      </dsp:txBody>
      <dsp:txXfrm>
        <a:off x="0" y="3478197"/>
        <a:ext cx="10576558" cy="6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13F5-8C1B-4A2F-93E5-2F5F7E684D26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BFCB-E355-4B0C-9F27-DD0A2EBE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00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Remember, you had customer personas in week 2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The problem statement exercise in week 3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You can event come up with one now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98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how you and I define “strongly agree”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DE00-A2A6-4AC1-86CD-D784A7121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Lecture 6</a:t>
            </a:r>
            <a:endParaRPr lang="en-CA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E3CB0-5878-4D86-B373-131CD5A8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Customer Interviews and Hypotheses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0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6E772-0C61-4236-B506-9AC2AB50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Example – Smartphone Bezels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49AB-E3C9-436F-A5FE-29FFC99F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Hypothesis – people prefer phones with no bezels</a:t>
            </a:r>
          </a:p>
          <a:p>
            <a:pPr>
              <a:lnSpc>
                <a:spcPct val="110000"/>
              </a:lnSpc>
            </a:pPr>
            <a:r>
              <a:rPr lang="en-US" sz="1600"/>
              <a:t>Test – have a user try a bezel-free phone, and another phone with edges</a:t>
            </a:r>
          </a:p>
          <a:p>
            <a:pPr>
              <a:lnSpc>
                <a:spcPct val="110000"/>
              </a:lnSpc>
            </a:pPr>
            <a:r>
              <a:rPr lang="en-US" sz="1600"/>
              <a:t>Metric – percentage of people who gravitate to bezel-free phone</a:t>
            </a:r>
          </a:p>
          <a:p>
            <a:pPr>
              <a:lnSpc>
                <a:spcPct val="110000"/>
              </a:lnSpc>
            </a:pPr>
            <a:r>
              <a:rPr lang="en-US" sz="1600"/>
              <a:t>Observation – 40% of users accidentally tapped icons and links on the edge of the screen</a:t>
            </a:r>
          </a:p>
          <a:p>
            <a:pPr>
              <a:lnSpc>
                <a:spcPct val="110000"/>
              </a:lnSpc>
            </a:pPr>
            <a:r>
              <a:rPr lang="en-US" sz="1600"/>
              <a:t>Learning – having a narrow bezel will help holding the phone without accidental effects</a:t>
            </a:r>
          </a:p>
          <a:p>
            <a:pPr>
              <a:lnSpc>
                <a:spcPct val="110000"/>
              </a:lnSpc>
            </a:pPr>
            <a:r>
              <a:rPr lang="en-US" sz="1600"/>
              <a:t>Decision – use a 2mm bezel on all sides to avoid accidental tapping</a:t>
            </a:r>
          </a:p>
        </p:txBody>
      </p:sp>
    </p:spTree>
    <p:extLst>
      <p:ext uri="{BB962C8B-B14F-4D97-AF65-F5344CB8AC3E}">
        <p14:creationId xmlns:p14="http://schemas.microsoft.com/office/powerpoint/2010/main" val="182044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ABC8-26A8-421F-8F78-1E609578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CA" dirty="0"/>
          </a:p>
        </p:txBody>
      </p:sp>
      <p:graphicFrame>
        <p:nvGraphicFramePr>
          <p:cNvPr id="5" name="Content Placeholder 2" descr="Go back to any innovative idea you developed in the past few weeks&#10;Make a hypothesis about a customer group&#10;Create three questions to test your hypothesis&#10;Identify the necessary metric&#10;">
            <a:extLst>
              <a:ext uri="{FF2B5EF4-FFF2-40B4-BE49-F238E27FC236}">
                <a16:creationId xmlns:a16="http://schemas.microsoft.com/office/drawing/2014/main" id="{12A5A8F5-0570-4D9A-8DCD-5283962D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716381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DE00-A2A6-4AC1-86CD-D784A7121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Lecture 6.5</a:t>
            </a:r>
            <a:endParaRPr lang="en-CA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E3CB0-5878-4D86-B373-131CD5A8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Qualitative Data Collection and Research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942D-4890-46AB-9AA5-7D463B7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What is qualitative research?</a:t>
            </a:r>
            <a:endParaRPr lang="en-CA" sz="4400">
              <a:solidFill>
                <a:schemeClr val="tx1"/>
              </a:solidFill>
            </a:endParaRPr>
          </a:p>
        </p:txBody>
      </p:sp>
      <p:cxnSp>
        <p:nvCxnSpPr>
          <p:cNvPr id="41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8410-FA3D-4F85-B0E5-A19002F4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/>
              <a:t>Rather than relying on statistics, qualitative research is an approach that addresses open-ended questions</a:t>
            </a:r>
          </a:p>
          <a:p>
            <a:r>
              <a:rPr lang="en-US"/>
              <a:t>It is based on observation of actions and understanding what the answer means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74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2F752-DAC5-4BB0-86C7-0D9FDB19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Why?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Questionnaires and surveys bring useful numbers… if you know how to use them&#10;They still miss one element&#10;">
            <a:extLst>
              <a:ext uri="{FF2B5EF4-FFF2-40B4-BE49-F238E27FC236}">
                <a16:creationId xmlns:a16="http://schemas.microsoft.com/office/drawing/2014/main" id="{D5C408CC-A789-47A6-A087-DD2499059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39067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8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3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09F055-05E3-461E-A26E-8511E926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There are three major types of qualitative data collection</a:t>
            </a:r>
            <a:endParaRPr lang="en-CA" sz="3700">
              <a:solidFill>
                <a:schemeClr val="bg1"/>
              </a:solidFill>
            </a:endParaRPr>
          </a:p>
        </p:txBody>
      </p:sp>
      <p:graphicFrame>
        <p:nvGraphicFramePr>
          <p:cNvPr id="38" name="Content Placeholder 2" descr="Structured:&#10; These are your standard interviews&#10; You ask different people the same list of questions&#10; Very limited, but very fast&#10;Semi-structured:&#10; Start with a basic set of questions&#10; Move to follow-up questions when you know what to explore further&#10; Useful for guidance into topic, and to delve deeper into the interviewees personal views&#10;Unstructured:&#10; Completely open-ended discussion&#10; Typical question” Can you tell me about your experience with…?&#10;">
            <a:extLst>
              <a:ext uri="{FF2B5EF4-FFF2-40B4-BE49-F238E27FC236}">
                <a16:creationId xmlns:a16="http://schemas.microsoft.com/office/drawing/2014/main" id="{41FDE097-BBCB-45A8-B2B6-341CE7E48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728189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32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769D15-BE8A-4F03-AAD0-1CA73F7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are some good questions?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What happened the last time your problem occurred?&#10;What are the implications of your problem?&#10;What do you try to solve it?&#10;How do you deal with it now?&#10;Why is this a problem?&#10;What else would you want me to ask?&#10;">
            <a:extLst>
              <a:ext uri="{FF2B5EF4-FFF2-40B4-BE49-F238E27FC236}">
                <a16:creationId xmlns:a16="http://schemas.microsoft.com/office/drawing/2014/main" id="{9B49D6EA-F250-45F6-BDBC-8D0001C6C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58756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51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769D15-BE8A-4F03-AAD0-1CA73F7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some </a:t>
            </a:r>
            <a:r>
              <a:rPr lang="en-US" b="1" i="1" dirty="0">
                <a:solidFill>
                  <a:srgbClr val="FF0000"/>
                </a:solidFill>
              </a:rPr>
              <a:t>bad</a:t>
            </a:r>
            <a:r>
              <a:rPr lang="en-US" dirty="0">
                <a:solidFill>
                  <a:schemeClr val="tx1"/>
                </a:solidFill>
              </a:rPr>
              <a:t> questions?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Do you like this? Do you think it is a good idea?&#10;Would you buy a yellow Walkman?&#10;How much would you pay for this solution?&#10;Would you pay this much for something that does this?&#10;">
            <a:extLst>
              <a:ext uri="{FF2B5EF4-FFF2-40B4-BE49-F238E27FC236}">
                <a16:creationId xmlns:a16="http://schemas.microsoft.com/office/drawing/2014/main" id="{6A03754D-4DD3-426D-B041-8CE0BE2E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33273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08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DBE4D-CAD8-4C5C-847E-3CCD93F6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/>
              <a:t>Remember</a:t>
            </a:r>
            <a:endParaRPr lang="en-C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CEB8-B6FE-490B-9107-9389C30F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You are not looking to answer specific questions</a:t>
            </a:r>
          </a:p>
          <a:p>
            <a:r>
              <a:rPr lang="en-US" sz="1600">
                <a:solidFill>
                  <a:srgbClr val="FFFFFE"/>
                </a:solidFill>
              </a:rPr>
              <a:t>You are exploring the minds of the people you are interviewing. This is depth.</a:t>
            </a:r>
            <a:endParaRPr lang="en-CA" sz="1600">
              <a:solidFill>
                <a:srgbClr val="FFFFFE"/>
              </a:solidFill>
            </a:endParaRPr>
          </a:p>
        </p:txBody>
      </p:sp>
      <p:pic>
        <p:nvPicPr>
          <p:cNvPr id="5" name="Picture 4" descr="Wall of advesive notes with one standing out">
            <a:extLst>
              <a:ext uri="{FF2B5EF4-FFF2-40B4-BE49-F238E27FC236}">
                <a16:creationId xmlns:a16="http://schemas.microsoft.com/office/drawing/2014/main" id="{DD593E78-CD97-42CF-9F81-AD8BA997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44" r="27444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1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C10BE-C3B6-4610-8152-1D0438D2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Here are some theories</a:t>
            </a:r>
            <a:endParaRPr lang="en-CA" sz="440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5CF1-9787-4978-AF78-118142B4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/>
              <a:t>People </a:t>
            </a:r>
            <a:r>
              <a:rPr lang="en-US" b="1" i="1"/>
              <a:t>love</a:t>
            </a:r>
            <a:r>
              <a:rPr lang="en-US"/>
              <a:t> chocolate ice cream</a:t>
            </a:r>
          </a:p>
          <a:p>
            <a:r>
              <a:rPr lang="en-CA"/>
              <a:t>User interface dictates popularity of a device</a:t>
            </a:r>
          </a:p>
          <a:p>
            <a:r>
              <a:rPr lang="en-CA"/>
              <a:t>Commuters prefer the metro to the bus</a:t>
            </a:r>
          </a:p>
        </p:txBody>
      </p:sp>
    </p:spTree>
    <p:extLst>
      <p:ext uri="{BB962C8B-B14F-4D97-AF65-F5344CB8AC3E}">
        <p14:creationId xmlns:p14="http://schemas.microsoft.com/office/powerpoint/2010/main" val="242553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8F623E-911E-4DA5-96C3-EB229FFE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 are they theories?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What you observed has been substantiated and proven&#10;When you are going into a new endeavor, you do not have this evidence&#10;">
            <a:extLst>
              <a:ext uri="{FF2B5EF4-FFF2-40B4-BE49-F238E27FC236}">
                <a16:creationId xmlns:a16="http://schemas.microsoft.com/office/drawing/2014/main" id="{7C7F61C3-DE06-4AA5-9994-84A0E571C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1095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1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01B65-DECE-46AC-860B-9A9D364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Here are some hypotheses</a:t>
            </a:r>
            <a:endParaRPr lang="en-CA" sz="4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A1B6-DC13-4D87-9B7E-FD6EA2F5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Drivers who try electric cars prefer them</a:t>
            </a:r>
          </a:p>
          <a:p>
            <a:r>
              <a:rPr lang="en-US" dirty="0"/>
              <a:t>Music played on vinyl is better than digital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841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C94F-1CC6-4EE6-9546-F63B333E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700"/>
              <a:t>A hypothesis is a </a:t>
            </a:r>
            <a:r>
              <a:rPr lang="en-US" sz="3700" b="1" i="1"/>
              <a:t>tentative</a:t>
            </a:r>
            <a:r>
              <a:rPr lang="en-US" sz="3700"/>
              <a:t> explanation or supposition</a:t>
            </a:r>
            <a:endParaRPr lang="en-CA" sz="3700"/>
          </a:p>
        </p:txBody>
      </p:sp>
      <p:graphicFrame>
        <p:nvGraphicFramePr>
          <p:cNvPr id="5" name="Content Placeholder 2" descr="You may have observed it once or twice, but…&#10;You have not established whether they are true&#10;">
            <a:extLst>
              <a:ext uri="{FF2B5EF4-FFF2-40B4-BE49-F238E27FC236}">
                <a16:creationId xmlns:a16="http://schemas.microsoft.com/office/drawing/2014/main" id="{262843D4-422B-4560-B4DF-8B421FE83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906524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94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194BE-19C2-4649-A7B1-ED4E075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Hypotheses must be tested</a:t>
            </a:r>
            <a:endParaRPr lang="en-CA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You may discover that your idea is worth pursuing&#10;Or you may realize that it is time to change your approach&#10;How? Talk to people.&#10;">
            <a:extLst>
              <a:ext uri="{FF2B5EF4-FFF2-40B4-BE49-F238E27FC236}">
                <a16:creationId xmlns:a16="http://schemas.microsoft.com/office/drawing/2014/main" id="{E8E24D68-FDC6-4CE4-A86C-DFBFC4C10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429732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75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3ED6A-2AE0-4161-BF2F-97195DE2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create a hypothesis…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Hypothesis: an idea that is relevant to your innovation&#10; This can be the customer’s problem statement&#10; It can be an observation you made&#10;Test: questions that relate to the need of the customer&#10; Never directly asking whether they would buy!&#10; Do not ask them what they think&#10;Metric: setting a bar for whether you are right&#10; This can be a percentage&#10; A/B testing comes here&#10;">
            <a:extLst>
              <a:ext uri="{FF2B5EF4-FFF2-40B4-BE49-F238E27FC236}">
                <a16:creationId xmlns:a16="http://schemas.microsoft.com/office/drawing/2014/main" id="{FE36798F-F27D-4F80-BDEF-02222B018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0157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03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3ED6A-2AE0-4161-BF2F-97195DE2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test the hypothesis…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Observation: from all the answers you get, is your hypothesis validated?&#10; Or were the answers contrary to what you expected?&#10;Learning: is the confirmation or surprise a sign to follow through with your plan?&#10; Is it a sign to change what you were planning?&#10;Decision: what do you plan to do if you are proven right? What about if you are wrong?&#10; Never ask a question or test a hypothesis if there is nothing to be done afterwards&#10;">
            <a:extLst>
              <a:ext uri="{FF2B5EF4-FFF2-40B4-BE49-F238E27FC236}">
                <a16:creationId xmlns:a16="http://schemas.microsoft.com/office/drawing/2014/main" id="{7CFCF5C7-1FC8-4AAB-95F6-542CF89D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0355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10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39768-9485-4347-AF88-86903B92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0" rtlCol="0" anchor="ctr"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CF16-33A0-44B9-A993-2327835E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FFFE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mart Phone">
            <a:extLst>
              <a:ext uri="{FF2B5EF4-FFF2-40B4-BE49-F238E27FC236}">
                <a16:creationId xmlns:a16="http://schemas.microsoft.com/office/drawing/2014/main" id="{0C6D121E-F32E-4FC1-8505-D07E79B7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6652" y="1438299"/>
            <a:ext cx="3990545" cy="39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2262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0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473C"/>
      </a:accent1>
      <a:accent2>
        <a:srgbClr val="86A795"/>
      </a:accent2>
      <a:accent3>
        <a:srgbClr val="AEC4B8"/>
      </a:accent3>
      <a:accent4>
        <a:srgbClr val="029676"/>
      </a:accent4>
      <a:accent5>
        <a:srgbClr val="50771B"/>
      </a:accent5>
      <a:accent6>
        <a:srgbClr val="029676"/>
      </a:accent6>
      <a:hlink>
        <a:srgbClr val="6B9F25"/>
      </a:hlink>
      <a:folHlink>
        <a:srgbClr val="BA690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724</Words>
  <Application>Microsoft Office PowerPoint</Application>
  <PresentationFormat>Widescreen</PresentationFormat>
  <Paragraphs>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Rockwell</vt:lpstr>
      <vt:lpstr>Wingdings</vt:lpstr>
      <vt:lpstr>Atlas</vt:lpstr>
      <vt:lpstr>Lecture 6</vt:lpstr>
      <vt:lpstr>Here are some theories</vt:lpstr>
      <vt:lpstr>Why are they theories?</vt:lpstr>
      <vt:lpstr>Here are some hypotheses</vt:lpstr>
      <vt:lpstr>A hypothesis is a tentative explanation or supposition</vt:lpstr>
      <vt:lpstr>Hypotheses must be tested</vt:lpstr>
      <vt:lpstr>Let’s create a hypothesis…</vt:lpstr>
      <vt:lpstr>Let’s test the hypothesis…</vt:lpstr>
      <vt:lpstr>Example</vt:lpstr>
      <vt:lpstr>Example – Smartphone Bezels</vt:lpstr>
      <vt:lpstr>Exercise</vt:lpstr>
      <vt:lpstr>Lecture 6.5</vt:lpstr>
      <vt:lpstr>What is qualitative research?</vt:lpstr>
      <vt:lpstr>Why?</vt:lpstr>
      <vt:lpstr>There are three major types of qualitative data collection</vt:lpstr>
      <vt:lpstr>What are some good questions?</vt:lpstr>
      <vt:lpstr>What are some bad questions?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H M</dc:creator>
  <cp:lastModifiedBy>H M</cp:lastModifiedBy>
  <cp:revision>71</cp:revision>
  <dcterms:created xsi:type="dcterms:W3CDTF">2020-09-24T18:19:03Z</dcterms:created>
  <dcterms:modified xsi:type="dcterms:W3CDTF">2021-10-12T01:21:46Z</dcterms:modified>
</cp:coreProperties>
</file>