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322" autoAdjust="0"/>
  </p:normalViewPr>
  <p:slideViewPr>
    <p:cSldViewPr snapToGrid="0">
      <p:cViewPr varScale="1">
        <p:scale>
          <a:sx n="98" d="100"/>
          <a:sy n="98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C699-A2B8-449C-BF7B-14F1D9D5941B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946B4-05DE-461E-A6C5-BB86944725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5 minutes to think about your pitch</a:t>
            </a:r>
          </a:p>
          <a:p>
            <a:r>
              <a:rPr lang="en-US" dirty="0"/>
              <a:t>Then spend 20 minutes with your group to refine it. Make sure each of you is served, so 3 minutes each!</a:t>
            </a:r>
          </a:p>
          <a:p>
            <a:r>
              <a:rPr lang="en-CA" dirty="0"/>
              <a:t>I will drop in to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46B4-05DE-461E-A6C5-BB86944725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51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4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3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49D9-456F-4D10-9B52-0DA6D8B4E587}" type="datetimeFigureOut">
              <a:rPr lang="en-CA" smtClean="0"/>
              <a:t>2021-07-01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AAB-FCE2-416C-985D-16F8F60AB7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3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78740-0A22-451F-AE4C-E8A0BE96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Pitching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196C-B8E2-4A68-B905-827C7BB0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Lecture 8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2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0B83-C1DC-43C9-B488-79EAA255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what makes you special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F651-EB7C-4176-910A-30F0E3A9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one, or two, sentences, talk about your story, your goals, what motivates you, and why you are unique among your peers and others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3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CD6D-11C2-4CC0-8304-C6751C1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aspirations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E80A-2A5B-4274-9C42-49EE9665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looking to achieve?</a:t>
            </a:r>
          </a:p>
          <a:p>
            <a:r>
              <a:rPr lang="en-US" dirty="0"/>
              <a:t>List all of your goals, and gather one or two that are relevant to you and to your audience</a:t>
            </a:r>
          </a:p>
          <a:p>
            <a:pPr lvl="1"/>
            <a:r>
              <a:rPr lang="en-US" dirty="0"/>
              <a:t>Looking to be an entrepreneur</a:t>
            </a:r>
          </a:p>
          <a:p>
            <a:pPr lvl="1"/>
            <a:r>
              <a:rPr lang="en-US" dirty="0"/>
              <a:t>Professor</a:t>
            </a:r>
          </a:p>
          <a:p>
            <a:pPr lvl="1"/>
            <a:r>
              <a:rPr lang="en-US" dirty="0"/>
              <a:t>Inventor</a:t>
            </a:r>
          </a:p>
          <a:p>
            <a:pPr lvl="1"/>
            <a:r>
              <a:rPr lang="en-US" dirty="0"/>
              <a:t>Advocate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4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6E2A-BD25-4574-AA99-862AC1D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story from there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B606-219E-4CEB-BA00-B6264A41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first experience in the lab</a:t>
            </a:r>
          </a:p>
          <a:p>
            <a:r>
              <a:rPr lang="en-US" dirty="0"/>
              <a:t>An inspiration from an influencer or expert</a:t>
            </a:r>
          </a:p>
          <a:p>
            <a:r>
              <a:rPr lang="en-US" dirty="0"/>
              <a:t>A club event that gave you an idea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6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DE5C-C259-4A42-A81D-46D6C3BF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1FE-25A0-4B2A-99B2-234E1C71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pitching this story?</a:t>
            </a:r>
          </a:p>
          <a:p>
            <a:r>
              <a:rPr lang="en-US" dirty="0"/>
              <a:t>Are you passionate about a research topic?</a:t>
            </a:r>
          </a:p>
          <a:p>
            <a:r>
              <a:rPr lang="en-US" dirty="0"/>
              <a:t>Looking to make a positive impact?</a:t>
            </a:r>
          </a:p>
          <a:p>
            <a:r>
              <a:rPr lang="en-US" dirty="0"/>
              <a:t>Looking for a challenge? (Don’t stop there!)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65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757D-D038-4A36-A321-54822A9D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so special?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B95A-1384-4006-92D2-97C61075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people love you for something</a:t>
            </a:r>
          </a:p>
          <a:p>
            <a:r>
              <a:rPr lang="en-US" dirty="0"/>
              <a:t>What are you proud of?</a:t>
            </a:r>
          </a:p>
          <a:p>
            <a:r>
              <a:rPr lang="en-US" dirty="0"/>
              <a:t>An award? A publication? A unique experience?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8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CDD65F-684C-4BCD-AE8D-89047443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Now make one</a:t>
            </a:r>
          </a:p>
        </p:txBody>
      </p:sp>
    </p:spTree>
    <p:extLst>
      <p:ext uri="{BB962C8B-B14F-4D97-AF65-F5344CB8AC3E}">
        <p14:creationId xmlns:p14="http://schemas.microsoft.com/office/powerpoint/2010/main" val="337813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299E-44BF-49E4-AFF2-915B05CB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content – casual pitch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266D-3887-4C28-AA3A-D00AB03B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you always have to…? (Problem)</a:t>
            </a:r>
          </a:p>
          <a:p>
            <a:r>
              <a:rPr lang="en-CA" dirty="0"/>
              <a:t>Well we are here to… (Solution)</a:t>
            </a:r>
          </a:p>
          <a:p>
            <a:r>
              <a:rPr lang="en-CA" dirty="0"/>
              <a:t>In fact, we… (Proof)</a:t>
            </a:r>
          </a:p>
        </p:txBody>
      </p:sp>
    </p:spTree>
    <p:extLst>
      <p:ext uri="{BB962C8B-B14F-4D97-AF65-F5344CB8AC3E}">
        <p14:creationId xmlns:p14="http://schemas.microsoft.com/office/powerpoint/2010/main" val="6954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B732-384A-4052-81F9-FD0A811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content – elevator pitch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D667-8276-480E-8AA4-1A752BDA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I am [Name]</a:t>
            </a:r>
          </a:p>
          <a:p>
            <a:r>
              <a:rPr lang="en-US" dirty="0"/>
              <a:t>I work/founded/made [Team]</a:t>
            </a:r>
          </a:p>
          <a:p>
            <a:r>
              <a:rPr lang="en-US" dirty="0"/>
              <a:t>Offering [innovation] for [target] so that [value proposition]</a:t>
            </a:r>
          </a:p>
          <a:p>
            <a:r>
              <a:rPr lang="en-US" dirty="0"/>
              <a:t>Unlike the competition, we [Differentiator]</a:t>
            </a:r>
          </a:p>
          <a:p>
            <a:r>
              <a:rPr lang="en-US" dirty="0"/>
              <a:t>In fact, we recently [Achievement]</a:t>
            </a:r>
          </a:p>
          <a:p>
            <a:r>
              <a:rPr lang="en-US" dirty="0"/>
              <a:t>So why don’t you [call to action]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4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1343</TotalTime>
  <Words>302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Atlas</vt:lpstr>
      <vt:lpstr>Pitching</vt:lpstr>
      <vt:lpstr>Think of what makes you special</vt:lpstr>
      <vt:lpstr>Start with your aspirations</vt:lpstr>
      <vt:lpstr>Build the story from there</vt:lpstr>
      <vt:lpstr>Why?</vt:lpstr>
      <vt:lpstr>How are you so special?</vt:lpstr>
      <vt:lpstr>Now make one</vt:lpstr>
      <vt:lpstr>Bonus content – casual pitch</vt:lpstr>
      <vt:lpstr>Bonus content – 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</dc:title>
  <dc:creator>H M</dc:creator>
  <cp:lastModifiedBy>H M</cp:lastModifiedBy>
  <cp:revision>14</cp:revision>
  <dcterms:created xsi:type="dcterms:W3CDTF">2021-06-05T20:31:35Z</dcterms:created>
  <dcterms:modified xsi:type="dcterms:W3CDTF">2021-07-01T18:39:38Z</dcterms:modified>
</cp:coreProperties>
</file>