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6" r:id="rId3"/>
    <p:sldId id="265" r:id="rId4"/>
    <p:sldId id="267" r:id="rId5"/>
    <p:sldId id="268" r:id="rId6"/>
    <p:sldId id="269" r:id="rId7"/>
    <p:sldId id="270" r:id="rId8"/>
    <p:sldId id="272" r:id="rId9"/>
    <p:sldId id="271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43" autoAdjust="0"/>
    <p:restoredTop sz="89322" autoAdjust="0"/>
  </p:normalViewPr>
  <p:slideViewPr>
    <p:cSldViewPr snapToGrid="0">
      <p:cViewPr varScale="1">
        <p:scale>
          <a:sx n="92" d="100"/>
          <a:sy n="92" d="100"/>
        </p:scale>
        <p:origin x="11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5B4726-6D99-49A9-8488-818892F9E76D}" type="doc">
      <dgm:prSet loTypeId="urn:microsoft.com/office/officeart/2005/8/layout/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EBF0D1E2-F0A2-4341-A22E-EEB3B78BF17A}">
      <dgm:prSet phldrT="[Text]"/>
      <dgm:spPr/>
      <dgm:t>
        <a:bodyPr/>
        <a:lstStyle/>
        <a:p>
          <a:r>
            <a:rPr lang="en-US" dirty="0"/>
            <a:t>Empathize</a:t>
          </a:r>
          <a:endParaRPr lang="en-CA" dirty="0"/>
        </a:p>
      </dgm:t>
    </dgm:pt>
    <dgm:pt modelId="{3756843A-8583-47A4-A99C-1774E15E548E}" type="parTrans" cxnId="{ECD7D150-EB52-4C74-92E5-5F47F0CCC76D}">
      <dgm:prSet/>
      <dgm:spPr/>
      <dgm:t>
        <a:bodyPr/>
        <a:lstStyle/>
        <a:p>
          <a:endParaRPr lang="en-CA"/>
        </a:p>
      </dgm:t>
    </dgm:pt>
    <dgm:pt modelId="{001B8666-2166-4810-B1A6-218814771303}" type="sibTrans" cxnId="{ECD7D150-EB52-4C74-92E5-5F47F0CCC76D}">
      <dgm:prSet/>
      <dgm:spPr/>
      <dgm:t>
        <a:bodyPr/>
        <a:lstStyle/>
        <a:p>
          <a:endParaRPr lang="en-CA"/>
        </a:p>
      </dgm:t>
    </dgm:pt>
    <dgm:pt modelId="{6B546EC3-9399-4089-86A5-FA0C78D26F72}">
      <dgm:prSet phldrT="[Text]"/>
      <dgm:spPr/>
      <dgm:t>
        <a:bodyPr/>
        <a:lstStyle/>
        <a:p>
          <a:r>
            <a:rPr lang="en-US" dirty="0"/>
            <a:t>Define</a:t>
          </a:r>
          <a:endParaRPr lang="en-CA" dirty="0"/>
        </a:p>
      </dgm:t>
    </dgm:pt>
    <dgm:pt modelId="{64F7FBA7-BEFF-4187-AE69-54089A4FBE4B}" type="parTrans" cxnId="{5487F90E-C7F7-46DA-A63F-7621BB85B9C6}">
      <dgm:prSet/>
      <dgm:spPr/>
      <dgm:t>
        <a:bodyPr/>
        <a:lstStyle/>
        <a:p>
          <a:endParaRPr lang="en-CA"/>
        </a:p>
      </dgm:t>
    </dgm:pt>
    <dgm:pt modelId="{2D457729-6546-4053-A34F-B59C858CF558}" type="sibTrans" cxnId="{5487F90E-C7F7-46DA-A63F-7621BB85B9C6}">
      <dgm:prSet/>
      <dgm:spPr/>
      <dgm:t>
        <a:bodyPr/>
        <a:lstStyle/>
        <a:p>
          <a:endParaRPr lang="en-CA"/>
        </a:p>
      </dgm:t>
    </dgm:pt>
    <dgm:pt modelId="{CE365676-6BB9-44A8-8633-EA3F8BEB4E20}">
      <dgm:prSet phldrT="[Text]"/>
      <dgm:spPr/>
      <dgm:t>
        <a:bodyPr/>
        <a:lstStyle/>
        <a:p>
          <a:r>
            <a:rPr lang="en-US" dirty="0"/>
            <a:t>Ideate</a:t>
          </a:r>
          <a:endParaRPr lang="en-CA" dirty="0"/>
        </a:p>
      </dgm:t>
    </dgm:pt>
    <dgm:pt modelId="{7C57D6CE-720F-4324-BD3D-94CDD8592A30}" type="parTrans" cxnId="{0969BCDB-FA0A-4E47-800A-CEC2992BF505}">
      <dgm:prSet/>
      <dgm:spPr/>
      <dgm:t>
        <a:bodyPr/>
        <a:lstStyle/>
        <a:p>
          <a:endParaRPr lang="en-CA"/>
        </a:p>
      </dgm:t>
    </dgm:pt>
    <dgm:pt modelId="{C2B8CA42-83D8-4167-9F4E-8943508F796B}" type="sibTrans" cxnId="{0969BCDB-FA0A-4E47-800A-CEC2992BF505}">
      <dgm:prSet/>
      <dgm:spPr/>
      <dgm:t>
        <a:bodyPr/>
        <a:lstStyle/>
        <a:p>
          <a:endParaRPr lang="en-CA"/>
        </a:p>
      </dgm:t>
    </dgm:pt>
    <dgm:pt modelId="{2FB99299-7E78-4B13-851D-5D440AC0FB60}">
      <dgm:prSet phldrT="[Text]"/>
      <dgm:spPr/>
      <dgm:t>
        <a:bodyPr/>
        <a:lstStyle/>
        <a:p>
          <a:r>
            <a:rPr lang="en-US" dirty="0"/>
            <a:t>Test</a:t>
          </a:r>
          <a:endParaRPr lang="en-CA" dirty="0"/>
        </a:p>
      </dgm:t>
    </dgm:pt>
    <dgm:pt modelId="{1FB48A53-DEDC-483D-BB8D-DEA11EA14DC6}" type="parTrans" cxnId="{5C20E38B-E5FD-41FF-AE90-6E4B9A26504A}">
      <dgm:prSet/>
      <dgm:spPr/>
      <dgm:t>
        <a:bodyPr/>
        <a:lstStyle/>
        <a:p>
          <a:endParaRPr lang="en-CA"/>
        </a:p>
      </dgm:t>
    </dgm:pt>
    <dgm:pt modelId="{C74AC6D3-7C69-4DF4-B217-B6A283C124F8}" type="sibTrans" cxnId="{5C20E38B-E5FD-41FF-AE90-6E4B9A26504A}">
      <dgm:prSet/>
      <dgm:spPr/>
      <dgm:t>
        <a:bodyPr/>
        <a:lstStyle/>
        <a:p>
          <a:endParaRPr lang="en-CA"/>
        </a:p>
      </dgm:t>
    </dgm:pt>
    <dgm:pt modelId="{D029B395-15AE-4206-B418-E07B6652EE1B}">
      <dgm:prSet phldrT="[Text]"/>
      <dgm:spPr/>
      <dgm:t>
        <a:bodyPr/>
        <a:lstStyle/>
        <a:p>
          <a:r>
            <a:rPr lang="en-US" dirty="0"/>
            <a:t>Prototype</a:t>
          </a:r>
          <a:endParaRPr lang="en-CA" dirty="0"/>
        </a:p>
      </dgm:t>
    </dgm:pt>
    <dgm:pt modelId="{E0C3B019-7667-4E68-B524-7C5F82A6F6E5}" type="parTrans" cxnId="{7941AAD5-CF72-44E4-A1C1-3912BE74409B}">
      <dgm:prSet/>
      <dgm:spPr/>
      <dgm:t>
        <a:bodyPr/>
        <a:lstStyle/>
        <a:p>
          <a:endParaRPr lang="en-CA"/>
        </a:p>
      </dgm:t>
    </dgm:pt>
    <dgm:pt modelId="{2132BFB5-BACA-449D-A323-26E2FA5CE956}" type="sibTrans" cxnId="{7941AAD5-CF72-44E4-A1C1-3912BE74409B}">
      <dgm:prSet/>
      <dgm:spPr/>
      <dgm:t>
        <a:bodyPr/>
        <a:lstStyle/>
        <a:p>
          <a:endParaRPr lang="en-CA"/>
        </a:p>
      </dgm:t>
    </dgm:pt>
    <dgm:pt modelId="{1A690AB4-5454-4244-8441-60DF15580DAC}" type="pres">
      <dgm:prSet presAssocID="{845B4726-6D99-49A9-8488-818892F9E76D}" presName="diagram" presStyleCnt="0">
        <dgm:presLayoutVars>
          <dgm:dir/>
          <dgm:resizeHandles val="exact"/>
        </dgm:presLayoutVars>
      </dgm:prSet>
      <dgm:spPr/>
    </dgm:pt>
    <dgm:pt modelId="{BBA476A5-EB76-4371-88CA-9E903B785917}" type="pres">
      <dgm:prSet presAssocID="{EBF0D1E2-F0A2-4341-A22E-EEB3B78BF17A}" presName="node" presStyleLbl="node1" presStyleIdx="0" presStyleCnt="5">
        <dgm:presLayoutVars>
          <dgm:bulletEnabled val="1"/>
        </dgm:presLayoutVars>
      </dgm:prSet>
      <dgm:spPr/>
    </dgm:pt>
    <dgm:pt modelId="{D22EC637-6338-494C-A7BA-5C72B3278039}" type="pres">
      <dgm:prSet presAssocID="{001B8666-2166-4810-B1A6-218814771303}" presName="sibTrans" presStyleLbl="sibTrans2D1" presStyleIdx="0" presStyleCnt="4"/>
      <dgm:spPr/>
    </dgm:pt>
    <dgm:pt modelId="{13E47539-1B43-43EC-9486-EB59E3D0AFC8}" type="pres">
      <dgm:prSet presAssocID="{001B8666-2166-4810-B1A6-218814771303}" presName="connectorText" presStyleLbl="sibTrans2D1" presStyleIdx="0" presStyleCnt="4"/>
      <dgm:spPr/>
    </dgm:pt>
    <dgm:pt modelId="{B25131AA-862A-4102-9D98-EAFCCC7535C7}" type="pres">
      <dgm:prSet presAssocID="{6B546EC3-9399-4089-86A5-FA0C78D26F72}" presName="node" presStyleLbl="node1" presStyleIdx="1" presStyleCnt="5">
        <dgm:presLayoutVars>
          <dgm:bulletEnabled val="1"/>
        </dgm:presLayoutVars>
      </dgm:prSet>
      <dgm:spPr/>
    </dgm:pt>
    <dgm:pt modelId="{E501FC2D-B0B5-45DC-9F36-2F8593EE5296}" type="pres">
      <dgm:prSet presAssocID="{2D457729-6546-4053-A34F-B59C858CF558}" presName="sibTrans" presStyleLbl="sibTrans2D1" presStyleIdx="1" presStyleCnt="4"/>
      <dgm:spPr/>
    </dgm:pt>
    <dgm:pt modelId="{4FA93E19-B9D2-4E9A-AEDB-218F20FA8CB7}" type="pres">
      <dgm:prSet presAssocID="{2D457729-6546-4053-A34F-B59C858CF558}" presName="connectorText" presStyleLbl="sibTrans2D1" presStyleIdx="1" presStyleCnt="4"/>
      <dgm:spPr/>
    </dgm:pt>
    <dgm:pt modelId="{AA0A5474-78ED-4499-8684-EB71B4AF52EC}" type="pres">
      <dgm:prSet presAssocID="{CE365676-6BB9-44A8-8633-EA3F8BEB4E20}" presName="node" presStyleLbl="node1" presStyleIdx="2" presStyleCnt="5">
        <dgm:presLayoutVars>
          <dgm:bulletEnabled val="1"/>
        </dgm:presLayoutVars>
      </dgm:prSet>
      <dgm:spPr/>
    </dgm:pt>
    <dgm:pt modelId="{C7B1A2F6-6FF8-412C-BF02-6992047167DF}" type="pres">
      <dgm:prSet presAssocID="{C2B8CA42-83D8-4167-9F4E-8943508F796B}" presName="sibTrans" presStyleLbl="sibTrans2D1" presStyleIdx="2" presStyleCnt="4"/>
      <dgm:spPr/>
    </dgm:pt>
    <dgm:pt modelId="{92637542-801C-4C5F-85A8-3998E87ABBBD}" type="pres">
      <dgm:prSet presAssocID="{C2B8CA42-83D8-4167-9F4E-8943508F796B}" presName="connectorText" presStyleLbl="sibTrans2D1" presStyleIdx="2" presStyleCnt="4"/>
      <dgm:spPr/>
    </dgm:pt>
    <dgm:pt modelId="{C3D73F7C-0664-4A6F-808D-46D1C037E25B}" type="pres">
      <dgm:prSet presAssocID="{D029B395-15AE-4206-B418-E07B6652EE1B}" presName="node" presStyleLbl="node1" presStyleIdx="3" presStyleCnt="5">
        <dgm:presLayoutVars>
          <dgm:bulletEnabled val="1"/>
        </dgm:presLayoutVars>
      </dgm:prSet>
      <dgm:spPr/>
    </dgm:pt>
    <dgm:pt modelId="{38E03AFA-347F-4322-A71D-DE4049173266}" type="pres">
      <dgm:prSet presAssocID="{2132BFB5-BACA-449D-A323-26E2FA5CE956}" presName="sibTrans" presStyleLbl="sibTrans2D1" presStyleIdx="3" presStyleCnt="4"/>
      <dgm:spPr/>
    </dgm:pt>
    <dgm:pt modelId="{0E5D0DCF-7198-4BD8-B858-7FB3ECD66ED6}" type="pres">
      <dgm:prSet presAssocID="{2132BFB5-BACA-449D-A323-26E2FA5CE956}" presName="connectorText" presStyleLbl="sibTrans2D1" presStyleIdx="3" presStyleCnt="4"/>
      <dgm:spPr/>
    </dgm:pt>
    <dgm:pt modelId="{5792988D-6427-4397-A832-F80899924B3D}" type="pres">
      <dgm:prSet presAssocID="{2FB99299-7E78-4B13-851D-5D440AC0FB60}" presName="node" presStyleLbl="node1" presStyleIdx="4" presStyleCnt="5">
        <dgm:presLayoutVars>
          <dgm:bulletEnabled val="1"/>
        </dgm:presLayoutVars>
      </dgm:prSet>
      <dgm:spPr/>
    </dgm:pt>
  </dgm:ptLst>
  <dgm:cxnLst>
    <dgm:cxn modelId="{A170D004-3A9F-482E-9A92-1CB2FEA0EF73}" type="presOf" srcId="{001B8666-2166-4810-B1A6-218814771303}" destId="{D22EC637-6338-494C-A7BA-5C72B3278039}" srcOrd="0" destOrd="0" presId="urn:microsoft.com/office/officeart/2005/8/layout/process5"/>
    <dgm:cxn modelId="{5487F90E-C7F7-46DA-A63F-7621BB85B9C6}" srcId="{845B4726-6D99-49A9-8488-818892F9E76D}" destId="{6B546EC3-9399-4089-86A5-FA0C78D26F72}" srcOrd="1" destOrd="0" parTransId="{64F7FBA7-BEFF-4187-AE69-54089A4FBE4B}" sibTransId="{2D457729-6546-4053-A34F-B59C858CF558}"/>
    <dgm:cxn modelId="{59B9C513-1703-44D2-924C-E0B44FB7EA36}" type="presOf" srcId="{C2B8CA42-83D8-4167-9F4E-8943508F796B}" destId="{C7B1A2F6-6FF8-412C-BF02-6992047167DF}" srcOrd="0" destOrd="0" presId="urn:microsoft.com/office/officeart/2005/8/layout/process5"/>
    <dgm:cxn modelId="{3E4C1F14-6114-415C-803B-35FE7357912A}" type="presOf" srcId="{2D457729-6546-4053-A34F-B59C858CF558}" destId="{4FA93E19-B9D2-4E9A-AEDB-218F20FA8CB7}" srcOrd="1" destOrd="0" presId="urn:microsoft.com/office/officeart/2005/8/layout/process5"/>
    <dgm:cxn modelId="{7EC61515-C0BB-40DD-B637-8C26561D8ED1}" type="presOf" srcId="{EBF0D1E2-F0A2-4341-A22E-EEB3B78BF17A}" destId="{BBA476A5-EB76-4371-88CA-9E903B785917}" srcOrd="0" destOrd="0" presId="urn:microsoft.com/office/officeart/2005/8/layout/process5"/>
    <dgm:cxn modelId="{09428A2C-CB65-458D-A395-2E8654BCE3DB}" type="presOf" srcId="{845B4726-6D99-49A9-8488-818892F9E76D}" destId="{1A690AB4-5454-4244-8441-60DF15580DAC}" srcOrd="0" destOrd="0" presId="urn:microsoft.com/office/officeart/2005/8/layout/process5"/>
    <dgm:cxn modelId="{264A5834-122C-47D6-B226-30CE5A91F268}" type="presOf" srcId="{CE365676-6BB9-44A8-8633-EA3F8BEB4E20}" destId="{AA0A5474-78ED-4499-8684-EB71B4AF52EC}" srcOrd="0" destOrd="0" presId="urn:microsoft.com/office/officeart/2005/8/layout/process5"/>
    <dgm:cxn modelId="{B3A0753B-EC07-48FF-9008-397F0A5D73F3}" type="presOf" srcId="{C2B8CA42-83D8-4167-9F4E-8943508F796B}" destId="{92637542-801C-4C5F-85A8-3998E87ABBBD}" srcOrd="1" destOrd="0" presId="urn:microsoft.com/office/officeart/2005/8/layout/process5"/>
    <dgm:cxn modelId="{2556583E-A8A7-43DF-8E45-30B9057E48D8}" type="presOf" srcId="{2D457729-6546-4053-A34F-B59C858CF558}" destId="{E501FC2D-B0B5-45DC-9F36-2F8593EE5296}" srcOrd="0" destOrd="0" presId="urn:microsoft.com/office/officeart/2005/8/layout/process5"/>
    <dgm:cxn modelId="{D2ACCC50-6E9E-4CCD-9696-B24837583089}" type="presOf" srcId="{2132BFB5-BACA-449D-A323-26E2FA5CE956}" destId="{38E03AFA-347F-4322-A71D-DE4049173266}" srcOrd="0" destOrd="0" presId="urn:microsoft.com/office/officeart/2005/8/layout/process5"/>
    <dgm:cxn modelId="{ECD7D150-EB52-4C74-92E5-5F47F0CCC76D}" srcId="{845B4726-6D99-49A9-8488-818892F9E76D}" destId="{EBF0D1E2-F0A2-4341-A22E-EEB3B78BF17A}" srcOrd="0" destOrd="0" parTransId="{3756843A-8583-47A4-A99C-1774E15E548E}" sibTransId="{001B8666-2166-4810-B1A6-218814771303}"/>
    <dgm:cxn modelId="{EA713888-4F1F-47B3-BE35-4102DB976F23}" type="presOf" srcId="{2132BFB5-BACA-449D-A323-26E2FA5CE956}" destId="{0E5D0DCF-7198-4BD8-B858-7FB3ECD66ED6}" srcOrd="1" destOrd="0" presId="urn:microsoft.com/office/officeart/2005/8/layout/process5"/>
    <dgm:cxn modelId="{5C20E38B-E5FD-41FF-AE90-6E4B9A26504A}" srcId="{845B4726-6D99-49A9-8488-818892F9E76D}" destId="{2FB99299-7E78-4B13-851D-5D440AC0FB60}" srcOrd="4" destOrd="0" parTransId="{1FB48A53-DEDC-483D-BB8D-DEA11EA14DC6}" sibTransId="{C74AC6D3-7C69-4DF4-B217-B6A283C124F8}"/>
    <dgm:cxn modelId="{CF582D8F-2C38-4808-B020-D26333EB7946}" type="presOf" srcId="{001B8666-2166-4810-B1A6-218814771303}" destId="{13E47539-1B43-43EC-9486-EB59E3D0AFC8}" srcOrd="1" destOrd="0" presId="urn:microsoft.com/office/officeart/2005/8/layout/process5"/>
    <dgm:cxn modelId="{B656E3C7-F560-449A-AB13-F1C195AF1BA7}" type="presOf" srcId="{D029B395-15AE-4206-B418-E07B6652EE1B}" destId="{C3D73F7C-0664-4A6F-808D-46D1C037E25B}" srcOrd="0" destOrd="0" presId="urn:microsoft.com/office/officeart/2005/8/layout/process5"/>
    <dgm:cxn modelId="{B15BABC8-3A59-47F8-9568-C434A6A08A2F}" type="presOf" srcId="{2FB99299-7E78-4B13-851D-5D440AC0FB60}" destId="{5792988D-6427-4397-A832-F80899924B3D}" srcOrd="0" destOrd="0" presId="urn:microsoft.com/office/officeart/2005/8/layout/process5"/>
    <dgm:cxn modelId="{7941AAD5-CF72-44E4-A1C1-3912BE74409B}" srcId="{845B4726-6D99-49A9-8488-818892F9E76D}" destId="{D029B395-15AE-4206-B418-E07B6652EE1B}" srcOrd="3" destOrd="0" parTransId="{E0C3B019-7667-4E68-B524-7C5F82A6F6E5}" sibTransId="{2132BFB5-BACA-449D-A323-26E2FA5CE956}"/>
    <dgm:cxn modelId="{0969BCDB-FA0A-4E47-800A-CEC2992BF505}" srcId="{845B4726-6D99-49A9-8488-818892F9E76D}" destId="{CE365676-6BB9-44A8-8633-EA3F8BEB4E20}" srcOrd="2" destOrd="0" parTransId="{7C57D6CE-720F-4324-BD3D-94CDD8592A30}" sibTransId="{C2B8CA42-83D8-4167-9F4E-8943508F796B}"/>
    <dgm:cxn modelId="{84F553EA-8886-4503-A96D-794BF6B912C6}" type="presOf" srcId="{6B546EC3-9399-4089-86A5-FA0C78D26F72}" destId="{B25131AA-862A-4102-9D98-EAFCCC7535C7}" srcOrd="0" destOrd="0" presId="urn:microsoft.com/office/officeart/2005/8/layout/process5"/>
    <dgm:cxn modelId="{DC86E554-05F1-419E-9D80-BAEAB727FDD3}" type="presParOf" srcId="{1A690AB4-5454-4244-8441-60DF15580DAC}" destId="{BBA476A5-EB76-4371-88CA-9E903B785917}" srcOrd="0" destOrd="0" presId="urn:microsoft.com/office/officeart/2005/8/layout/process5"/>
    <dgm:cxn modelId="{9539F1B7-B2DA-4BB9-8E44-B880E226CA18}" type="presParOf" srcId="{1A690AB4-5454-4244-8441-60DF15580DAC}" destId="{D22EC637-6338-494C-A7BA-5C72B3278039}" srcOrd="1" destOrd="0" presId="urn:microsoft.com/office/officeart/2005/8/layout/process5"/>
    <dgm:cxn modelId="{C626C1BC-7AC6-47FA-B9D0-0F3A835F0FE1}" type="presParOf" srcId="{D22EC637-6338-494C-A7BA-5C72B3278039}" destId="{13E47539-1B43-43EC-9486-EB59E3D0AFC8}" srcOrd="0" destOrd="0" presId="urn:microsoft.com/office/officeart/2005/8/layout/process5"/>
    <dgm:cxn modelId="{D705C4CA-2A44-4E84-99D9-45CE10E76779}" type="presParOf" srcId="{1A690AB4-5454-4244-8441-60DF15580DAC}" destId="{B25131AA-862A-4102-9D98-EAFCCC7535C7}" srcOrd="2" destOrd="0" presId="urn:microsoft.com/office/officeart/2005/8/layout/process5"/>
    <dgm:cxn modelId="{5BA2898F-D0B4-4E57-8E7E-7D2452FE1DCC}" type="presParOf" srcId="{1A690AB4-5454-4244-8441-60DF15580DAC}" destId="{E501FC2D-B0B5-45DC-9F36-2F8593EE5296}" srcOrd="3" destOrd="0" presId="urn:microsoft.com/office/officeart/2005/8/layout/process5"/>
    <dgm:cxn modelId="{AEC8F5BB-D94D-467E-A409-D7E6FD568643}" type="presParOf" srcId="{E501FC2D-B0B5-45DC-9F36-2F8593EE5296}" destId="{4FA93E19-B9D2-4E9A-AEDB-218F20FA8CB7}" srcOrd="0" destOrd="0" presId="urn:microsoft.com/office/officeart/2005/8/layout/process5"/>
    <dgm:cxn modelId="{EC0380EB-603A-4A42-A0CD-792FB1F42A10}" type="presParOf" srcId="{1A690AB4-5454-4244-8441-60DF15580DAC}" destId="{AA0A5474-78ED-4499-8684-EB71B4AF52EC}" srcOrd="4" destOrd="0" presId="urn:microsoft.com/office/officeart/2005/8/layout/process5"/>
    <dgm:cxn modelId="{DA31DC1B-34C3-4EE4-8A78-71D7715C23A2}" type="presParOf" srcId="{1A690AB4-5454-4244-8441-60DF15580DAC}" destId="{C7B1A2F6-6FF8-412C-BF02-6992047167DF}" srcOrd="5" destOrd="0" presId="urn:microsoft.com/office/officeart/2005/8/layout/process5"/>
    <dgm:cxn modelId="{61CAB4FE-ABC4-42C3-B3E2-38C79DC5B94E}" type="presParOf" srcId="{C7B1A2F6-6FF8-412C-BF02-6992047167DF}" destId="{92637542-801C-4C5F-85A8-3998E87ABBBD}" srcOrd="0" destOrd="0" presId="urn:microsoft.com/office/officeart/2005/8/layout/process5"/>
    <dgm:cxn modelId="{00F79683-08E1-4436-AB1F-F8BAD200600B}" type="presParOf" srcId="{1A690AB4-5454-4244-8441-60DF15580DAC}" destId="{C3D73F7C-0664-4A6F-808D-46D1C037E25B}" srcOrd="6" destOrd="0" presId="urn:microsoft.com/office/officeart/2005/8/layout/process5"/>
    <dgm:cxn modelId="{3D16D9C0-61BC-4461-881B-2DC0165FD201}" type="presParOf" srcId="{1A690AB4-5454-4244-8441-60DF15580DAC}" destId="{38E03AFA-347F-4322-A71D-DE4049173266}" srcOrd="7" destOrd="0" presId="urn:microsoft.com/office/officeart/2005/8/layout/process5"/>
    <dgm:cxn modelId="{5077E78E-264E-4DA2-A43E-227539DF8AF9}" type="presParOf" srcId="{38E03AFA-347F-4322-A71D-DE4049173266}" destId="{0E5D0DCF-7198-4BD8-B858-7FB3ECD66ED6}" srcOrd="0" destOrd="0" presId="urn:microsoft.com/office/officeart/2005/8/layout/process5"/>
    <dgm:cxn modelId="{CE293D98-FD1D-4EAC-9EE2-2689C0C73E6C}" type="presParOf" srcId="{1A690AB4-5454-4244-8441-60DF15580DAC}" destId="{5792988D-6427-4397-A832-F80899924B3D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1EA412-B69A-468B-9F84-04CBDFF2E1C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B735F5A-7898-48BB-B045-98D864947AA9}">
      <dgm:prSet/>
      <dgm:spPr/>
      <dgm:t>
        <a:bodyPr/>
        <a:lstStyle/>
        <a:p>
          <a:pPr>
            <a:defRPr cap="all"/>
          </a:pPr>
          <a:r>
            <a:rPr lang="en-US"/>
            <a:t>Develop the prototype</a:t>
          </a:r>
        </a:p>
      </dgm:t>
    </dgm:pt>
    <dgm:pt modelId="{1C7FAF52-F4C3-47E8-A05C-8E978891B463}" type="parTrans" cxnId="{73F22FB6-3AE5-45F6-91AA-7F5AD4F3670F}">
      <dgm:prSet/>
      <dgm:spPr/>
      <dgm:t>
        <a:bodyPr/>
        <a:lstStyle/>
        <a:p>
          <a:endParaRPr lang="en-US"/>
        </a:p>
      </dgm:t>
    </dgm:pt>
    <dgm:pt modelId="{4AE13AF2-BCF3-4157-9AA4-A357B7DA12E7}" type="sibTrans" cxnId="{73F22FB6-3AE5-45F6-91AA-7F5AD4F3670F}">
      <dgm:prSet/>
      <dgm:spPr/>
      <dgm:t>
        <a:bodyPr/>
        <a:lstStyle/>
        <a:p>
          <a:endParaRPr lang="en-US"/>
        </a:p>
      </dgm:t>
    </dgm:pt>
    <dgm:pt modelId="{7690D550-4D51-4503-BA4F-A00B5D8709AA}">
      <dgm:prSet/>
      <dgm:spPr/>
      <dgm:t>
        <a:bodyPr/>
        <a:lstStyle/>
        <a:p>
          <a:pPr>
            <a:defRPr cap="all"/>
          </a:pPr>
          <a:r>
            <a:rPr lang="en-US"/>
            <a:t>Test its usability</a:t>
          </a:r>
        </a:p>
      </dgm:t>
    </dgm:pt>
    <dgm:pt modelId="{6524959A-1ED6-42C2-93D4-468074CCD660}" type="parTrans" cxnId="{F9E99E03-A097-4D76-86E6-02A69E8247B1}">
      <dgm:prSet/>
      <dgm:spPr/>
      <dgm:t>
        <a:bodyPr/>
        <a:lstStyle/>
        <a:p>
          <a:endParaRPr lang="en-US"/>
        </a:p>
      </dgm:t>
    </dgm:pt>
    <dgm:pt modelId="{B3C3B944-1BC0-47C3-9FA3-A2EC6CAF9EBE}" type="sibTrans" cxnId="{F9E99E03-A097-4D76-86E6-02A69E8247B1}">
      <dgm:prSet/>
      <dgm:spPr/>
      <dgm:t>
        <a:bodyPr/>
        <a:lstStyle/>
        <a:p>
          <a:endParaRPr lang="en-US"/>
        </a:p>
      </dgm:t>
    </dgm:pt>
    <dgm:pt modelId="{7481560B-6D25-4822-B9E2-35C765501358}">
      <dgm:prSet/>
      <dgm:spPr/>
      <dgm:t>
        <a:bodyPr/>
        <a:lstStyle/>
        <a:p>
          <a:pPr>
            <a:defRPr cap="all"/>
          </a:pPr>
          <a:r>
            <a:rPr lang="en-US"/>
            <a:t>Redesign and rebuild based on feedback</a:t>
          </a:r>
        </a:p>
      </dgm:t>
    </dgm:pt>
    <dgm:pt modelId="{F1D35B3F-4F9B-46C4-92F4-0B3BFD49BC0F}" type="parTrans" cxnId="{58E17044-3738-46B3-9422-098C975F1AF2}">
      <dgm:prSet/>
      <dgm:spPr/>
      <dgm:t>
        <a:bodyPr/>
        <a:lstStyle/>
        <a:p>
          <a:endParaRPr lang="en-US"/>
        </a:p>
      </dgm:t>
    </dgm:pt>
    <dgm:pt modelId="{A504C746-524E-4D40-AECA-D964A9A0766F}" type="sibTrans" cxnId="{58E17044-3738-46B3-9422-098C975F1AF2}">
      <dgm:prSet/>
      <dgm:spPr/>
      <dgm:t>
        <a:bodyPr/>
        <a:lstStyle/>
        <a:p>
          <a:endParaRPr lang="en-US"/>
        </a:p>
      </dgm:t>
    </dgm:pt>
    <dgm:pt modelId="{00CE0E29-3163-4907-B06B-689AB76C3BD6}" type="pres">
      <dgm:prSet presAssocID="{471EA412-B69A-468B-9F84-04CBDFF2E1C8}" presName="root" presStyleCnt="0">
        <dgm:presLayoutVars>
          <dgm:dir/>
          <dgm:resizeHandles val="exact"/>
        </dgm:presLayoutVars>
      </dgm:prSet>
      <dgm:spPr/>
    </dgm:pt>
    <dgm:pt modelId="{FB350C3C-E48C-4F5A-9198-91FA900771BD}" type="pres">
      <dgm:prSet presAssocID="{CB735F5A-7898-48BB-B045-98D864947AA9}" presName="compNode" presStyleCnt="0"/>
      <dgm:spPr/>
    </dgm:pt>
    <dgm:pt modelId="{97A47C35-BF11-4989-BB30-6242AD713774}" type="pres">
      <dgm:prSet presAssocID="{CB735F5A-7898-48BB-B045-98D864947AA9}" presName="iconBgRect" presStyleLbl="bgShp" presStyleIdx="0" presStyleCnt="3"/>
      <dgm:spPr/>
    </dgm:pt>
    <dgm:pt modelId="{5EFEE9AD-1CB3-48DE-8EF1-6C2642E54675}" type="pres">
      <dgm:prSet presAssocID="{CB735F5A-7898-48BB-B045-98D864947A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A057CD7-9022-48B3-ABBB-F5BA96FFB384}" type="pres">
      <dgm:prSet presAssocID="{CB735F5A-7898-48BB-B045-98D864947AA9}" presName="spaceRect" presStyleCnt="0"/>
      <dgm:spPr/>
    </dgm:pt>
    <dgm:pt modelId="{30CA6D8F-0DF9-4185-B1ED-8E7E86348D8C}" type="pres">
      <dgm:prSet presAssocID="{CB735F5A-7898-48BB-B045-98D864947AA9}" presName="textRect" presStyleLbl="revTx" presStyleIdx="0" presStyleCnt="3">
        <dgm:presLayoutVars>
          <dgm:chMax val="1"/>
          <dgm:chPref val="1"/>
        </dgm:presLayoutVars>
      </dgm:prSet>
      <dgm:spPr/>
    </dgm:pt>
    <dgm:pt modelId="{7D2C6811-C344-44FB-8CB4-D8A3EE198FA8}" type="pres">
      <dgm:prSet presAssocID="{4AE13AF2-BCF3-4157-9AA4-A357B7DA12E7}" presName="sibTrans" presStyleCnt="0"/>
      <dgm:spPr/>
    </dgm:pt>
    <dgm:pt modelId="{F73AEB89-67ED-4722-B325-6C645CCF3657}" type="pres">
      <dgm:prSet presAssocID="{7690D550-4D51-4503-BA4F-A00B5D8709AA}" presName="compNode" presStyleCnt="0"/>
      <dgm:spPr/>
    </dgm:pt>
    <dgm:pt modelId="{46FCB871-9C11-4F5A-895F-3703574B106C}" type="pres">
      <dgm:prSet presAssocID="{7690D550-4D51-4503-BA4F-A00B5D8709AA}" presName="iconBgRect" presStyleLbl="bgShp" presStyleIdx="1" presStyleCnt="3"/>
      <dgm:spPr/>
    </dgm:pt>
    <dgm:pt modelId="{4E32DDA9-E3BD-4142-AB8D-1440021E11CA}" type="pres">
      <dgm:prSet presAssocID="{7690D550-4D51-4503-BA4F-A00B5D8709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F7179FC-C37B-4183-91B7-E95870D203A1}" type="pres">
      <dgm:prSet presAssocID="{7690D550-4D51-4503-BA4F-A00B5D8709AA}" presName="spaceRect" presStyleCnt="0"/>
      <dgm:spPr/>
    </dgm:pt>
    <dgm:pt modelId="{4DEB5845-25BB-44BB-A688-81E6BC8A7C35}" type="pres">
      <dgm:prSet presAssocID="{7690D550-4D51-4503-BA4F-A00B5D8709AA}" presName="textRect" presStyleLbl="revTx" presStyleIdx="1" presStyleCnt="3">
        <dgm:presLayoutVars>
          <dgm:chMax val="1"/>
          <dgm:chPref val="1"/>
        </dgm:presLayoutVars>
      </dgm:prSet>
      <dgm:spPr/>
    </dgm:pt>
    <dgm:pt modelId="{53901DA6-F5F5-4A65-992C-0A2FD44B7CD5}" type="pres">
      <dgm:prSet presAssocID="{B3C3B944-1BC0-47C3-9FA3-A2EC6CAF9EBE}" presName="sibTrans" presStyleCnt="0"/>
      <dgm:spPr/>
    </dgm:pt>
    <dgm:pt modelId="{0E08C091-5EE3-42EA-A212-7C67A8BFE4D2}" type="pres">
      <dgm:prSet presAssocID="{7481560B-6D25-4822-B9E2-35C765501358}" presName="compNode" presStyleCnt="0"/>
      <dgm:spPr/>
    </dgm:pt>
    <dgm:pt modelId="{212D45B8-1789-4602-ABE0-3EE649FA31F8}" type="pres">
      <dgm:prSet presAssocID="{7481560B-6D25-4822-B9E2-35C765501358}" presName="iconBgRect" presStyleLbl="bgShp" presStyleIdx="2" presStyleCnt="3"/>
      <dgm:spPr/>
    </dgm:pt>
    <dgm:pt modelId="{C3CAADF1-82E3-47BD-8B6E-A68B9A4A0CC2}" type="pres">
      <dgm:prSet presAssocID="{7481560B-6D25-4822-B9E2-35C7655013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5FA76717-8071-4222-BE4C-1433307CC242}" type="pres">
      <dgm:prSet presAssocID="{7481560B-6D25-4822-B9E2-35C765501358}" presName="spaceRect" presStyleCnt="0"/>
      <dgm:spPr/>
    </dgm:pt>
    <dgm:pt modelId="{D35747A5-5001-4A65-9E2A-0FD75B717086}" type="pres">
      <dgm:prSet presAssocID="{7481560B-6D25-4822-B9E2-35C76550135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9E99E03-A097-4D76-86E6-02A69E8247B1}" srcId="{471EA412-B69A-468B-9F84-04CBDFF2E1C8}" destId="{7690D550-4D51-4503-BA4F-A00B5D8709AA}" srcOrd="1" destOrd="0" parTransId="{6524959A-1ED6-42C2-93D4-468074CCD660}" sibTransId="{B3C3B944-1BC0-47C3-9FA3-A2EC6CAF9EBE}"/>
    <dgm:cxn modelId="{3B64C45D-668C-4D1B-A3FC-B4EF31B03AD2}" type="presOf" srcId="{471EA412-B69A-468B-9F84-04CBDFF2E1C8}" destId="{00CE0E29-3163-4907-B06B-689AB76C3BD6}" srcOrd="0" destOrd="0" presId="urn:microsoft.com/office/officeart/2018/5/layout/IconCircleLabelList"/>
    <dgm:cxn modelId="{58E17044-3738-46B3-9422-098C975F1AF2}" srcId="{471EA412-B69A-468B-9F84-04CBDFF2E1C8}" destId="{7481560B-6D25-4822-B9E2-35C765501358}" srcOrd="2" destOrd="0" parTransId="{F1D35B3F-4F9B-46C4-92F4-0B3BFD49BC0F}" sibTransId="{A504C746-524E-4D40-AECA-D964A9A0766F}"/>
    <dgm:cxn modelId="{0A25CEB1-0890-454A-8B88-64D961A6A0B9}" type="presOf" srcId="{CB735F5A-7898-48BB-B045-98D864947AA9}" destId="{30CA6D8F-0DF9-4185-B1ED-8E7E86348D8C}" srcOrd="0" destOrd="0" presId="urn:microsoft.com/office/officeart/2018/5/layout/IconCircleLabelList"/>
    <dgm:cxn modelId="{73F22FB6-3AE5-45F6-91AA-7F5AD4F3670F}" srcId="{471EA412-B69A-468B-9F84-04CBDFF2E1C8}" destId="{CB735F5A-7898-48BB-B045-98D864947AA9}" srcOrd="0" destOrd="0" parTransId="{1C7FAF52-F4C3-47E8-A05C-8E978891B463}" sibTransId="{4AE13AF2-BCF3-4157-9AA4-A357B7DA12E7}"/>
    <dgm:cxn modelId="{FA7047C9-D527-4B0E-BEDE-B354D0682139}" type="presOf" srcId="{7481560B-6D25-4822-B9E2-35C765501358}" destId="{D35747A5-5001-4A65-9E2A-0FD75B717086}" srcOrd="0" destOrd="0" presId="urn:microsoft.com/office/officeart/2018/5/layout/IconCircleLabelList"/>
    <dgm:cxn modelId="{D65999F9-5B16-45C4-B3E4-E54FE74BDB92}" type="presOf" srcId="{7690D550-4D51-4503-BA4F-A00B5D8709AA}" destId="{4DEB5845-25BB-44BB-A688-81E6BC8A7C35}" srcOrd="0" destOrd="0" presId="urn:microsoft.com/office/officeart/2018/5/layout/IconCircleLabelList"/>
    <dgm:cxn modelId="{326ACF5A-C1C2-4F61-A6E7-17E065043BD2}" type="presParOf" srcId="{00CE0E29-3163-4907-B06B-689AB76C3BD6}" destId="{FB350C3C-E48C-4F5A-9198-91FA900771BD}" srcOrd="0" destOrd="0" presId="urn:microsoft.com/office/officeart/2018/5/layout/IconCircleLabelList"/>
    <dgm:cxn modelId="{AC6CB094-EC72-4E4C-AA85-795A4C6A7BC0}" type="presParOf" srcId="{FB350C3C-E48C-4F5A-9198-91FA900771BD}" destId="{97A47C35-BF11-4989-BB30-6242AD713774}" srcOrd="0" destOrd="0" presId="urn:microsoft.com/office/officeart/2018/5/layout/IconCircleLabelList"/>
    <dgm:cxn modelId="{999ACAD7-DE2F-46C6-9E9D-6554761D8C3A}" type="presParOf" srcId="{FB350C3C-E48C-4F5A-9198-91FA900771BD}" destId="{5EFEE9AD-1CB3-48DE-8EF1-6C2642E54675}" srcOrd="1" destOrd="0" presId="urn:microsoft.com/office/officeart/2018/5/layout/IconCircleLabelList"/>
    <dgm:cxn modelId="{DFF3BED7-F551-41BA-86E2-621CB9E7AF2D}" type="presParOf" srcId="{FB350C3C-E48C-4F5A-9198-91FA900771BD}" destId="{CA057CD7-9022-48B3-ABBB-F5BA96FFB384}" srcOrd="2" destOrd="0" presId="urn:microsoft.com/office/officeart/2018/5/layout/IconCircleLabelList"/>
    <dgm:cxn modelId="{17C5B2C9-7719-4FC5-B70D-5D57E6DBC9AF}" type="presParOf" srcId="{FB350C3C-E48C-4F5A-9198-91FA900771BD}" destId="{30CA6D8F-0DF9-4185-B1ED-8E7E86348D8C}" srcOrd="3" destOrd="0" presId="urn:microsoft.com/office/officeart/2018/5/layout/IconCircleLabelList"/>
    <dgm:cxn modelId="{DC8A3D80-03E4-44AF-B6CA-1366EEEE5465}" type="presParOf" srcId="{00CE0E29-3163-4907-B06B-689AB76C3BD6}" destId="{7D2C6811-C344-44FB-8CB4-D8A3EE198FA8}" srcOrd="1" destOrd="0" presId="urn:microsoft.com/office/officeart/2018/5/layout/IconCircleLabelList"/>
    <dgm:cxn modelId="{E001C872-122A-4456-A185-79F404CF67D2}" type="presParOf" srcId="{00CE0E29-3163-4907-B06B-689AB76C3BD6}" destId="{F73AEB89-67ED-4722-B325-6C645CCF3657}" srcOrd="2" destOrd="0" presId="urn:microsoft.com/office/officeart/2018/5/layout/IconCircleLabelList"/>
    <dgm:cxn modelId="{CBCFCC83-5350-4952-B4DF-57761EAF8527}" type="presParOf" srcId="{F73AEB89-67ED-4722-B325-6C645CCF3657}" destId="{46FCB871-9C11-4F5A-895F-3703574B106C}" srcOrd="0" destOrd="0" presId="urn:microsoft.com/office/officeart/2018/5/layout/IconCircleLabelList"/>
    <dgm:cxn modelId="{86055061-C508-487C-9038-7BDA6650DBFA}" type="presParOf" srcId="{F73AEB89-67ED-4722-B325-6C645CCF3657}" destId="{4E32DDA9-E3BD-4142-AB8D-1440021E11CA}" srcOrd="1" destOrd="0" presId="urn:microsoft.com/office/officeart/2018/5/layout/IconCircleLabelList"/>
    <dgm:cxn modelId="{55B3C33B-2529-4A8E-A489-03CF6956F2A2}" type="presParOf" srcId="{F73AEB89-67ED-4722-B325-6C645CCF3657}" destId="{CF7179FC-C37B-4183-91B7-E95870D203A1}" srcOrd="2" destOrd="0" presId="urn:microsoft.com/office/officeart/2018/5/layout/IconCircleLabelList"/>
    <dgm:cxn modelId="{4BFA3D68-24FD-493D-A486-0BD21D1C51A5}" type="presParOf" srcId="{F73AEB89-67ED-4722-B325-6C645CCF3657}" destId="{4DEB5845-25BB-44BB-A688-81E6BC8A7C35}" srcOrd="3" destOrd="0" presId="urn:microsoft.com/office/officeart/2018/5/layout/IconCircleLabelList"/>
    <dgm:cxn modelId="{695294BB-EBC3-4FCE-BABD-CDCF51232CB4}" type="presParOf" srcId="{00CE0E29-3163-4907-B06B-689AB76C3BD6}" destId="{53901DA6-F5F5-4A65-992C-0A2FD44B7CD5}" srcOrd="3" destOrd="0" presId="urn:microsoft.com/office/officeart/2018/5/layout/IconCircleLabelList"/>
    <dgm:cxn modelId="{36FF3248-8678-4C44-84FE-32D9D48636C7}" type="presParOf" srcId="{00CE0E29-3163-4907-B06B-689AB76C3BD6}" destId="{0E08C091-5EE3-42EA-A212-7C67A8BFE4D2}" srcOrd="4" destOrd="0" presId="urn:microsoft.com/office/officeart/2018/5/layout/IconCircleLabelList"/>
    <dgm:cxn modelId="{6818B7DF-FB10-4F87-869E-BA474693E478}" type="presParOf" srcId="{0E08C091-5EE3-42EA-A212-7C67A8BFE4D2}" destId="{212D45B8-1789-4602-ABE0-3EE649FA31F8}" srcOrd="0" destOrd="0" presId="urn:microsoft.com/office/officeart/2018/5/layout/IconCircleLabelList"/>
    <dgm:cxn modelId="{80B11F2E-DD08-4A79-9F94-A1BB7DA01C1B}" type="presParOf" srcId="{0E08C091-5EE3-42EA-A212-7C67A8BFE4D2}" destId="{C3CAADF1-82E3-47BD-8B6E-A68B9A4A0CC2}" srcOrd="1" destOrd="0" presId="urn:microsoft.com/office/officeart/2018/5/layout/IconCircleLabelList"/>
    <dgm:cxn modelId="{50C6F32D-1681-4428-8690-5596F9A08B71}" type="presParOf" srcId="{0E08C091-5EE3-42EA-A212-7C67A8BFE4D2}" destId="{5FA76717-8071-4222-BE4C-1433307CC242}" srcOrd="2" destOrd="0" presId="urn:microsoft.com/office/officeart/2018/5/layout/IconCircleLabelList"/>
    <dgm:cxn modelId="{7187A81E-6F10-4EE2-9834-68731E17A10D}" type="presParOf" srcId="{0E08C091-5EE3-42EA-A212-7C67A8BFE4D2}" destId="{D35747A5-5001-4A65-9E2A-0FD75B71708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C18988-D6D2-4EB9-8692-247F8608F5DA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D4CA31F-5739-4C55-B38A-CCBB18E726DC}">
      <dgm:prSet/>
      <dgm:spPr/>
      <dgm:t>
        <a:bodyPr/>
        <a:lstStyle/>
        <a:p>
          <a:r>
            <a:rPr lang="en-US"/>
            <a:t>Explore how your idea will work</a:t>
          </a:r>
        </a:p>
      </dgm:t>
    </dgm:pt>
    <dgm:pt modelId="{21FA2FFF-08E5-4576-9BD2-3987ACC851BD}" type="parTrans" cxnId="{B0EAD77F-058D-4C2A-9993-EADA53A0D2D7}">
      <dgm:prSet/>
      <dgm:spPr/>
      <dgm:t>
        <a:bodyPr/>
        <a:lstStyle/>
        <a:p>
          <a:endParaRPr lang="en-US"/>
        </a:p>
      </dgm:t>
    </dgm:pt>
    <dgm:pt modelId="{05BCA545-B6D9-4623-AE98-A7DB6960DED6}" type="sibTrans" cxnId="{B0EAD77F-058D-4C2A-9993-EADA53A0D2D7}">
      <dgm:prSet/>
      <dgm:spPr/>
      <dgm:t>
        <a:bodyPr/>
        <a:lstStyle/>
        <a:p>
          <a:endParaRPr lang="en-US"/>
        </a:p>
      </dgm:t>
    </dgm:pt>
    <dgm:pt modelId="{AB26446A-F400-400D-B06E-352DAEAEE68F}">
      <dgm:prSet/>
      <dgm:spPr/>
      <dgm:t>
        <a:bodyPr/>
        <a:lstStyle/>
        <a:p>
          <a:r>
            <a:rPr lang="en-US"/>
            <a:t>Show something to your customers</a:t>
          </a:r>
        </a:p>
      </dgm:t>
    </dgm:pt>
    <dgm:pt modelId="{0C10BC37-C30D-411E-B549-584C814CCDF8}" type="parTrans" cxnId="{7DDA0F1E-1246-47E8-9DA8-4CFACCA4D8D2}">
      <dgm:prSet/>
      <dgm:spPr/>
      <dgm:t>
        <a:bodyPr/>
        <a:lstStyle/>
        <a:p>
          <a:endParaRPr lang="en-US"/>
        </a:p>
      </dgm:t>
    </dgm:pt>
    <dgm:pt modelId="{A91F689D-4279-45F1-A772-45E423249270}" type="sibTrans" cxnId="{7DDA0F1E-1246-47E8-9DA8-4CFACCA4D8D2}">
      <dgm:prSet/>
      <dgm:spPr/>
      <dgm:t>
        <a:bodyPr/>
        <a:lstStyle/>
        <a:p>
          <a:endParaRPr lang="en-US"/>
        </a:p>
      </dgm:t>
    </dgm:pt>
    <dgm:pt modelId="{8745D051-9B7B-407D-B9B8-BC9457CB8244}">
      <dgm:prSet/>
      <dgm:spPr/>
      <dgm:t>
        <a:bodyPr/>
        <a:lstStyle/>
        <a:p>
          <a:r>
            <a:rPr lang="en-US"/>
            <a:t>See their reactions to the prototype</a:t>
          </a:r>
        </a:p>
      </dgm:t>
    </dgm:pt>
    <dgm:pt modelId="{9A537FC1-790A-4BE8-98CF-AEB06F6E04EE}" type="parTrans" cxnId="{090C5917-9885-4FB6-A13C-E70063199E87}">
      <dgm:prSet/>
      <dgm:spPr/>
      <dgm:t>
        <a:bodyPr/>
        <a:lstStyle/>
        <a:p>
          <a:endParaRPr lang="en-US"/>
        </a:p>
      </dgm:t>
    </dgm:pt>
    <dgm:pt modelId="{F65BE3C6-A751-4BF5-8EAD-43DCCE44E82B}" type="sibTrans" cxnId="{090C5917-9885-4FB6-A13C-E70063199E87}">
      <dgm:prSet/>
      <dgm:spPr/>
      <dgm:t>
        <a:bodyPr/>
        <a:lstStyle/>
        <a:p>
          <a:endParaRPr lang="en-US"/>
        </a:p>
      </dgm:t>
    </dgm:pt>
    <dgm:pt modelId="{341C49FC-4113-4641-9E37-31DFB33D3230}">
      <dgm:prSet/>
      <dgm:spPr/>
      <dgm:t>
        <a:bodyPr/>
        <a:lstStyle/>
        <a:p>
          <a:r>
            <a:rPr lang="en-CA"/>
            <a:t>Testing should be done by users</a:t>
          </a:r>
          <a:endParaRPr lang="en-US"/>
        </a:p>
      </dgm:t>
    </dgm:pt>
    <dgm:pt modelId="{F2764234-1945-4ED6-9BC8-32AA729CAD41}" type="parTrans" cxnId="{29F1BB56-1537-4418-841A-F8568271E058}">
      <dgm:prSet/>
      <dgm:spPr/>
      <dgm:t>
        <a:bodyPr/>
        <a:lstStyle/>
        <a:p>
          <a:endParaRPr lang="en-US"/>
        </a:p>
      </dgm:t>
    </dgm:pt>
    <dgm:pt modelId="{A32BC25F-55A0-47D0-812B-7C8727B2CC17}" type="sibTrans" cxnId="{29F1BB56-1537-4418-841A-F8568271E058}">
      <dgm:prSet/>
      <dgm:spPr/>
      <dgm:t>
        <a:bodyPr/>
        <a:lstStyle/>
        <a:p>
          <a:endParaRPr lang="en-US"/>
        </a:p>
      </dgm:t>
    </dgm:pt>
    <dgm:pt modelId="{FCB88EC0-4262-493D-81F7-EABD728DBFB2}">
      <dgm:prSet/>
      <dgm:spPr/>
      <dgm:t>
        <a:bodyPr/>
        <a:lstStyle/>
        <a:p>
          <a:r>
            <a:rPr lang="en-CA"/>
            <a:t>There should be no input from you</a:t>
          </a:r>
          <a:endParaRPr lang="en-US"/>
        </a:p>
      </dgm:t>
    </dgm:pt>
    <dgm:pt modelId="{CF941C82-8837-4155-99AF-9EE4273F0FF5}" type="parTrans" cxnId="{6C351757-304D-4C63-8698-C96BBD48874D}">
      <dgm:prSet/>
      <dgm:spPr/>
      <dgm:t>
        <a:bodyPr/>
        <a:lstStyle/>
        <a:p>
          <a:endParaRPr lang="en-US"/>
        </a:p>
      </dgm:t>
    </dgm:pt>
    <dgm:pt modelId="{4880D792-60AB-41D6-8BF1-7206335A8475}" type="sibTrans" cxnId="{6C351757-304D-4C63-8698-C96BBD48874D}">
      <dgm:prSet/>
      <dgm:spPr/>
      <dgm:t>
        <a:bodyPr/>
        <a:lstStyle/>
        <a:p>
          <a:endParaRPr lang="en-US"/>
        </a:p>
      </dgm:t>
    </dgm:pt>
    <dgm:pt modelId="{94742067-959C-41A2-B22C-EB24A542EE41}">
      <dgm:prSet/>
      <dgm:spPr/>
      <dgm:t>
        <a:bodyPr/>
        <a:lstStyle/>
        <a:p>
          <a:r>
            <a:rPr lang="en-CA"/>
            <a:t>Remember: the prototype is completely dispensable</a:t>
          </a:r>
          <a:endParaRPr lang="en-US"/>
        </a:p>
      </dgm:t>
    </dgm:pt>
    <dgm:pt modelId="{A6972DB8-6311-4EAC-99EA-E6E7A82FDAED}" type="parTrans" cxnId="{DA9D0559-A318-4ABB-B318-C597DBEF660D}">
      <dgm:prSet/>
      <dgm:spPr/>
      <dgm:t>
        <a:bodyPr/>
        <a:lstStyle/>
        <a:p>
          <a:endParaRPr lang="en-US"/>
        </a:p>
      </dgm:t>
    </dgm:pt>
    <dgm:pt modelId="{62769F11-2431-4AF7-B5C4-E835145FEC7D}" type="sibTrans" cxnId="{DA9D0559-A318-4ABB-B318-C597DBEF660D}">
      <dgm:prSet/>
      <dgm:spPr/>
      <dgm:t>
        <a:bodyPr/>
        <a:lstStyle/>
        <a:p>
          <a:endParaRPr lang="en-US"/>
        </a:p>
      </dgm:t>
    </dgm:pt>
    <dgm:pt modelId="{423E2F56-4267-4F05-8DFC-8EE7D7BE8A2A}" type="pres">
      <dgm:prSet presAssocID="{DFC18988-D6D2-4EB9-8692-247F8608F5DA}" presName="diagram" presStyleCnt="0">
        <dgm:presLayoutVars>
          <dgm:dir/>
          <dgm:resizeHandles val="exact"/>
        </dgm:presLayoutVars>
      </dgm:prSet>
      <dgm:spPr/>
    </dgm:pt>
    <dgm:pt modelId="{CF4E7B6F-E392-4756-AB12-B775409BA7F9}" type="pres">
      <dgm:prSet presAssocID="{3D4CA31F-5739-4C55-B38A-CCBB18E726DC}" presName="node" presStyleLbl="node1" presStyleIdx="0" presStyleCnt="6">
        <dgm:presLayoutVars>
          <dgm:bulletEnabled val="1"/>
        </dgm:presLayoutVars>
      </dgm:prSet>
      <dgm:spPr/>
    </dgm:pt>
    <dgm:pt modelId="{B66C4F3B-2AEA-4765-AC01-565A57024552}" type="pres">
      <dgm:prSet presAssocID="{05BCA545-B6D9-4623-AE98-A7DB6960DED6}" presName="sibTrans" presStyleCnt="0"/>
      <dgm:spPr/>
    </dgm:pt>
    <dgm:pt modelId="{8F48458D-C89A-4325-8E69-0EBD2515EF2E}" type="pres">
      <dgm:prSet presAssocID="{AB26446A-F400-400D-B06E-352DAEAEE68F}" presName="node" presStyleLbl="node1" presStyleIdx="1" presStyleCnt="6">
        <dgm:presLayoutVars>
          <dgm:bulletEnabled val="1"/>
        </dgm:presLayoutVars>
      </dgm:prSet>
      <dgm:spPr/>
    </dgm:pt>
    <dgm:pt modelId="{5A38ED36-3A8C-436D-9E1F-2549ED46BC9F}" type="pres">
      <dgm:prSet presAssocID="{A91F689D-4279-45F1-A772-45E423249270}" presName="sibTrans" presStyleCnt="0"/>
      <dgm:spPr/>
    </dgm:pt>
    <dgm:pt modelId="{EC60DC36-5408-4139-8CF0-BC1DA33807E7}" type="pres">
      <dgm:prSet presAssocID="{8745D051-9B7B-407D-B9B8-BC9457CB8244}" presName="node" presStyleLbl="node1" presStyleIdx="2" presStyleCnt="6">
        <dgm:presLayoutVars>
          <dgm:bulletEnabled val="1"/>
        </dgm:presLayoutVars>
      </dgm:prSet>
      <dgm:spPr/>
    </dgm:pt>
    <dgm:pt modelId="{0D3AB813-3879-48B2-9A20-68235E707F6A}" type="pres">
      <dgm:prSet presAssocID="{F65BE3C6-A751-4BF5-8EAD-43DCCE44E82B}" presName="sibTrans" presStyleCnt="0"/>
      <dgm:spPr/>
    </dgm:pt>
    <dgm:pt modelId="{76B96DA0-A917-4C99-BCE9-571B4A40E54C}" type="pres">
      <dgm:prSet presAssocID="{341C49FC-4113-4641-9E37-31DFB33D3230}" presName="node" presStyleLbl="node1" presStyleIdx="3" presStyleCnt="6">
        <dgm:presLayoutVars>
          <dgm:bulletEnabled val="1"/>
        </dgm:presLayoutVars>
      </dgm:prSet>
      <dgm:spPr/>
    </dgm:pt>
    <dgm:pt modelId="{A27BA099-D9ED-4788-963D-E6B8E30B8662}" type="pres">
      <dgm:prSet presAssocID="{A32BC25F-55A0-47D0-812B-7C8727B2CC17}" presName="sibTrans" presStyleCnt="0"/>
      <dgm:spPr/>
    </dgm:pt>
    <dgm:pt modelId="{FA8F90AD-1CDC-4381-94AB-156EB52DB808}" type="pres">
      <dgm:prSet presAssocID="{FCB88EC0-4262-493D-81F7-EABD728DBFB2}" presName="node" presStyleLbl="node1" presStyleIdx="4" presStyleCnt="6">
        <dgm:presLayoutVars>
          <dgm:bulletEnabled val="1"/>
        </dgm:presLayoutVars>
      </dgm:prSet>
      <dgm:spPr/>
    </dgm:pt>
    <dgm:pt modelId="{BB1DF7E1-0721-4132-9D38-837E9D043481}" type="pres">
      <dgm:prSet presAssocID="{4880D792-60AB-41D6-8BF1-7206335A8475}" presName="sibTrans" presStyleCnt="0"/>
      <dgm:spPr/>
    </dgm:pt>
    <dgm:pt modelId="{84D27380-E927-4961-A8D3-2F259263C91D}" type="pres">
      <dgm:prSet presAssocID="{94742067-959C-41A2-B22C-EB24A542EE41}" presName="node" presStyleLbl="node1" presStyleIdx="5" presStyleCnt="6">
        <dgm:presLayoutVars>
          <dgm:bulletEnabled val="1"/>
        </dgm:presLayoutVars>
      </dgm:prSet>
      <dgm:spPr/>
    </dgm:pt>
  </dgm:ptLst>
  <dgm:cxnLst>
    <dgm:cxn modelId="{843D7208-1123-4EA7-8815-3D78AEB748D9}" type="presOf" srcId="{3D4CA31F-5739-4C55-B38A-CCBB18E726DC}" destId="{CF4E7B6F-E392-4756-AB12-B775409BA7F9}" srcOrd="0" destOrd="0" presId="urn:microsoft.com/office/officeart/2005/8/layout/default"/>
    <dgm:cxn modelId="{0FE82716-5701-4BFF-A273-00C29170A7C0}" type="presOf" srcId="{FCB88EC0-4262-493D-81F7-EABD728DBFB2}" destId="{FA8F90AD-1CDC-4381-94AB-156EB52DB808}" srcOrd="0" destOrd="0" presId="urn:microsoft.com/office/officeart/2005/8/layout/default"/>
    <dgm:cxn modelId="{090C5917-9885-4FB6-A13C-E70063199E87}" srcId="{DFC18988-D6D2-4EB9-8692-247F8608F5DA}" destId="{8745D051-9B7B-407D-B9B8-BC9457CB8244}" srcOrd="2" destOrd="0" parTransId="{9A537FC1-790A-4BE8-98CF-AEB06F6E04EE}" sibTransId="{F65BE3C6-A751-4BF5-8EAD-43DCCE44E82B}"/>
    <dgm:cxn modelId="{7DDA0F1E-1246-47E8-9DA8-4CFACCA4D8D2}" srcId="{DFC18988-D6D2-4EB9-8692-247F8608F5DA}" destId="{AB26446A-F400-400D-B06E-352DAEAEE68F}" srcOrd="1" destOrd="0" parTransId="{0C10BC37-C30D-411E-B549-584C814CCDF8}" sibTransId="{A91F689D-4279-45F1-A772-45E423249270}"/>
    <dgm:cxn modelId="{29F1BB56-1537-4418-841A-F8568271E058}" srcId="{DFC18988-D6D2-4EB9-8692-247F8608F5DA}" destId="{341C49FC-4113-4641-9E37-31DFB33D3230}" srcOrd="3" destOrd="0" parTransId="{F2764234-1945-4ED6-9BC8-32AA729CAD41}" sibTransId="{A32BC25F-55A0-47D0-812B-7C8727B2CC17}"/>
    <dgm:cxn modelId="{6C351757-304D-4C63-8698-C96BBD48874D}" srcId="{DFC18988-D6D2-4EB9-8692-247F8608F5DA}" destId="{FCB88EC0-4262-493D-81F7-EABD728DBFB2}" srcOrd="4" destOrd="0" parTransId="{CF941C82-8837-4155-99AF-9EE4273F0FF5}" sibTransId="{4880D792-60AB-41D6-8BF1-7206335A8475}"/>
    <dgm:cxn modelId="{DA9D0559-A318-4ABB-B318-C597DBEF660D}" srcId="{DFC18988-D6D2-4EB9-8692-247F8608F5DA}" destId="{94742067-959C-41A2-B22C-EB24A542EE41}" srcOrd="5" destOrd="0" parTransId="{A6972DB8-6311-4EAC-99EA-E6E7A82FDAED}" sibTransId="{62769F11-2431-4AF7-B5C4-E835145FEC7D}"/>
    <dgm:cxn modelId="{B0EAD77F-058D-4C2A-9993-EADA53A0D2D7}" srcId="{DFC18988-D6D2-4EB9-8692-247F8608F5DA}" destId="{3D4CA31F-5739-4C55-B38A-CCBB18E726DC}" srcOrd="0" destOrd="0" parTransId="{21FA2FFF-08E5-4576-9BD2-3987ACC851BD}" sibTransId="{05BCA545-B6D9-4623-AE98-A7DB6960DED6}"/>
    <dgm:cxn modelId="{6F700E96-2360-43EF-85BE-9676AAADC665}" type="presOf" srcId="{341C49FC-4113-4641-9E37-31DFB33D3230}" destId="{76B96DA0-A917-4C99-BCE9-571B4A40E54C}" srcOrd="0" destOrd="0" presId="urn:microsoft.com/office/officeart/2005/8/layout/default"/>
    <dgm:cxn modelId="{113651B9-02E1-4D8C-BEB9-64668DEB299D}" type="presOf" srcId="{DFC18988-D6D2-4EB9-8692-247F8608F5DA}" destId="{423E2F56-4267-4F05-8DFC-8EE7D7BE8A2A}" srcOrd="0" destOrd="0" presId="urn:microsoft.com/office/officeart/2005/8/layout/default"/>
    <dgm:cxn modelId="{E4E652D8-C72B-4B3A-9463-4EE1BA2F2C28}" type="presOf" srcId="{AB26446A-F400-400D-B06E-352DAEAEE68F}" destId="{8F48458D-C89A-4325-8E69-0EBD2515EF2E}" srcOrd="0" destOrd="0" presId="urn:microsoft.com/office/officeart/2005/8/layout/default"/>
    <dgm:cxn modelId="{79DFCEF7-D95C-4DF5-AE9F-39D67C0CE124}" type="presOf" srcId="{94742067-959C-41A2-B22C-EB24A542EE41}" destId="{84D27380-E927-4961-A8D3-2F259263C91D}" srcOrd="0" destOrd="0" presId="urn:microsoft.com/office/officeart/2005/8/layout/default"/>
    <dgm:cxn modelId="{5203E3FA-9A47-4275-A93D-EB645D12B376}" type="presOf" srcId="{8745D051-9B7B-407D-B9B8-BC9457CB8244}" destId="{EC60DC36-5408-4139-8CF0-BC1DA33807E7}" srcOrd="0" destOrd="0" presId="urn:microsoft.com/office/officeart/2005/8/layout/default"/>
    <dgm:cxn modelId="{2ECC686F-AE92-43A1-BE4B-E1B9E28A3F51}" type="presParOf" srcId="{423E2F56-4267-4F05-8DFC-8EE7D7BE8A2A}" destId="{CF4E7B6F-E392-4756-AB12-B775409BA7F9}" srcOrd="0" destOrd="0" presId="urn:microsoft.com/office/officeart/2005/8/layout/default"/>
    <dgm:cxn modelId="{92394945-A31E-45E3-B7D1-5462251D525A}" type="presParOf" srcId="{423E2F56-4267-4F05-8DFC-8EE7D7BE8A2A}" destId="{B66C4F3B-2AEA-4765-AC01-565A57024552}" srcOrd="1" destOrd="0" presId="urn:microsoft.com/office/officeart/2005/8/layout/default"/>
    <dgm:cxn modelId="{3F81AF74-8D47-4132-883B-0962188C3656}" type="presParOf" srcId="{423E2F56-4267-4F05-8DFC-8EE7D7BE8A2A}" destId="{8F48458D-C89A-4325-8E69-0EBD2515EF2E}" srcOrd="2" destOrd="0" presId="urn:microsoft.com/office/officeart/2005/8/layout/default"/>
    <dgm:cxn modelId="{850F8D01-7C6C-46E0-AEC6-98DE709CCBB7}" type="presParOf" srcId="{423E2F56-4267-4F05-8DFC-8EE7D7BE8A2A}" destId="{5A38ED36-3A8C-436D-9E1F-2549ED46BC9F}" srcOrd="3" destOrd="0" presId="urn:microsoft.com/office/officeart/2005/8/layout/default"/>
    <dgm:cxn modelId="{D507626A-A951-4850-831B-F074A3481084}" type="presParOf" srcId="{423E2F56-4267-4F05-8DFC-8EE7D7BE8A2A}" destId="{EC60DC36-5408-4139-8CF0-BC1DA33807E7}" srcOrd="4" destOrd="0" presId="urn:microsoft.com/office/officeart/2005/8/layout/default"/>
    <dgm:cxn modelId="{5B17BF26-7370-4E08-B299-DC5CE9042ABA}" type="presParOf" srcId="{423E2F56-4267-4F05-8DFC-8EE7D7BE8A2A}" destId="{0D3AB813-3879-48B2-9A20-68235E707F6A}" srcOrd="5" destOrd="0" presId="urn:microsoft.com/office/officeart/2005/8/layout/default"/>
    <dgm:cxn modelId="{01B8BAAC-D101-4BE5-8CA4-9A89E279E7ED}" type="presParOf" srcId="{423E2F56-4267-4F05-8DFC-8EE7D7BE8A2A}" destId="{76B96DA0-A917-4C99-BCE9-571B4A40E54C}" srcOrd="6" destOrd="0" presId="urn:microsoft.com/office/officeart/2005/8/layout/default"/>
    <dgm:cxn modelId="{95BA2C21-9F2B-449E-A9B4-973459B6252E}" type="presParOf" srcId="{423E2F56-4267-4F05-8DFC-8EE7D7BE8A2A}" destId="{A27BA099-D9ED-4788-963D-E6B8E30B8662}" srcOrd="7" destOrd="0" presId="urn:microsoft.com/office/officeart/2005/8/layout/default"/>
    <dgm:cxn modelId="{D01A3206-5591-4345-A4A2-84F4CB6AC8D6}" type="presParOf" srcId="{423E2F56-4267-4F05-8DFC-8EE7D7BE8A2A}" destId="{FA8F90AD-1CDC-4381-94AB-156EB52DB808}" srcOrd="8" destOrd="0" presId="urn:microsoft.com/office/officeart/2005/8/layout/default"/>
    <dgm:cxn modelId="{D8028803-F86A-447F-8583-BE5B2AC28635}" type="presParOf" srcId="{423E2F56-4267-4F05-8DFC-8EE7D7BE8A2A}" destId="{BB1DF7E1-0721-4132-9D38-837E9D043481}" srcOrd="9" destOrd="0" presId="urn:microsoft.com/office/officeart/2005/8/layout/default"/>
    <dgm:cxn modelId="{732CCAAA-15FF-4F4B-BCD3-A8156750F722}" type="presParOf" srcId="{423E2F56-4267-4F05-8DFC-8EE7D7BE8A2A}" destId="{84D27380-E927-4961-A8D3-2F259263C91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CC2688-BF5E-4950-9207-97E7BF76EAA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5ED7D5-B482-485D-83FE-7800FE4566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Recall the innovations you have showcased these past few weeks</a:t>
          </a:r>
        </a:p>
      </dgm:t>
    </dgm:pt>
    <dgm:pt modelId="{D9848947-AE07-45BE-847D-DD65BBD9A262}" type="parTrans" cxnId="{AA958D82-8539-4DD5-AD38-4E028D311CBF}">
      <dgm:prSet/>
      <dgm:spPr/>
      <dgm:t>
        <a:bodyPr/>
        <a:lstStyle/>
        <a:p>
          <a:endParaRPr lang="en-US"/>
        </a:p>
      </dgm:t>
    </dgm:pt>
    <dgm:pt modelId="{EB2C8637-1F4C-4910-8F73-488785E80BCF}" type="sibTrans" cxnId="{AA958D82-8539-4DD5-AD38-4E028D311CBF}">
      <dgm:prSet/>
      <dgm:spPr/>
      <dgm:t>
        <a:bodyPr/>
        <a:lstStyle/>
        <a:p>
          <a:endParaRPr lang="en-US"/>
        </a:p>
      </dgm:t>
    </dgm:pt>
    <dgm:pt modelId="{6B5AB47E-5A81-46F3-8191-A84E240E9E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you develop a prototype for them?</a:t>
          </a:r>
        </a:p>
      </dgm:t>
    </dgm:pt>
    <dgm:pt modelId="{EC320748-5F3E-486E-9136-528077455D23}" type="parTrans" cxnId="{8CD1C002-38B6-4B16-9D3D-E406B7AE61D3}">
      <dgm:prSet/>
      <dgm:spPr/>
      <dgm:t>
        <a:bodyPr/>
        <a:lstStyle/>
        <a:p>
          <a:endParaRPr lang="en-US"/>
        </a:p>
      </dgm:t>
    </dgm:pt>
    <dgm:pt modelId="{837696AC-B9CC-429A-86F2-40E2A90F0865}" type="sibTrans" cxnId="{8CD1C002-38B6-4B16-9D3D-E406B7AE61D3}">
      <dgm:prSet/>
      <dgm:spPr/>
      <dgm:t>
        <a:bodyPr/>
        <a:lstStyle/>
        <a:p>
          <a:endParaRPr lang="en-US"/>
        </a:p>
      </dgm:t>
    </dgm:pt>
    <dgm:pt modelId="{A4BEDC24-9784-4CFD-ABE6-551A9EA91C72}" type="pres">
      <dgm:prSet presAssocID="{26CC2688-BF5E-4950-9207-97E7BF76EAAB}" presName="root" presStyleCnt="0">
        <dgm:presLayoutVars>
          <dgm:dir/>
          <dgm:resizeHandles val="exact"/>
        </dgm:presLayoutVars>
      </dgm:prSet>
      <dgm:spPr/>
    </dgm:pt>
    <dgm:pt modelId="{17C71192-936A-4493-9E9D-1F70436E142A}" type="pres">
      <dgm:prSet presAssocID="{DD5ED7D5-B482-485D-83FE-7800FE456621}" presName="compNode" presStyleCnt="0"/>
      <dgm:spPr/>
    </dgm:pt>
    <dgm:pt modelId="{57B0AB2B-D6A2-47AD-BDFD-BBE319004167}" type="pres">
      <dgm:prSet presAssocID="{DD5ED7D5-B482-485D-83FE-7800FE45662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E0F176E-4063-4389-9BB9-B7A90F38B5BF}" type="pres">
      <dgm:prSet presAssocID="{DD5ED7D5-B482-485D-83FE-7800FE456621}" presName="spaceRect" presStyleCnt="0"/>
      <dgm:spPr/>
    </dgm:pt>
    <dgm:pt modelId="{7245B004-DA78-4FC7-B304-FAA04D827E0B}" type="pres">
      <dgm:prSet presAssocID="{DD5ED7D5-B482-485D-83FE-7800FE456621}" presName="textRect" presStyleLbl="revTx" presStyleIdx="0" presStyleCnt="2">
        <dgm:presLayoutVars>
          <dgm:chMax val="1"/>
          <dgm:chPref val="1"/>
        </dgm:presLayoutVars>
      </dgm:prSet>
      <dgm:spPr/>
    </dgm:pt>
    <dgm:pt modelId="{7E019C6F-EF1E-413D-8AF0-51EBEEDD5F6B}" type="pres">
      <dgm:prSet presAssocID="{EB2C8637-1F4C-4910-8F73-488785E80BCF}" presName="sibTrans" presStyleCnt="0"/>
      <dgm:spPr/>
    </dgm:pt>
    <dgm:pt modelId="{032CE1AA-DEC0-460F-A68D-9D512FBC8974}" type="pres">
      <dgm:prSet presAssocID="{6B5AB47E-5A81-46F3-8191-A84E240E9E8E}" presName="compNode" presStyleCnt="0"/>
      <dgm:spPr/>
    </dgm:pt>
    <dgm:pt modelId="{3978AE34-5ED6-4C53-AF45-FF93A6E16E3D}" type="pres">
      <dgm:prSet presAssocID="{6B5AB47E-5A81-46F3-8191-A84E240E9E8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2CB6B6F-A4CA-4D7A-B016-B9D6ACD28C22}" type="pres">
      <dgm:prSet presAssocID="{6B5AB47E-5A81-46F3-8191-A84E240E9E8E}" presName="spaceRect" presStyleCnt="0"/>
      <dgm:spPr/>
    </dgm:pt>
    <dgm:pt modelId="{2277206A-D506-4B04-A9F0-C7EA53B03ABF}" type="pres">
      <dgm:prSet presAssocID="{6B5AB47E-5A81-46F3-8191-A84E240E9E8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CD1C002-38B6-4B16-9D3D-E406B7AE61D3}" srcId="{26CC2688-BF5E-4950-9207-97E7BF76EAAB}" destId="{6B5AB47E-5A81-46F3-8191-A84E240E9E8E}" srcOrd="1" destOrd="0" parTransId="{EC320748-5F3E-486E-9136-528077455D23}" sibTransId="{837696AC-B9CC-429A-86F2-40E2A90F0865}"/>
    <dgm:cxn modelId="{84E4EB5B-D4E4-4EE0-B153-485A2E8F0F09}" type="presOf" srcId="{6B5AB47E-5A81-46F3-8191-A84E240E9E8E}" destId="{2277206A-D506-4B04-A9F0-C7EA53B03ABF}" srcOrd="0" destOrd="0" presId="urn:microsoft.com/office/officeart/2018/2/layout/IconLabelList"/>
    <dgm:cxn modelId="{AA958D82-8539-4DD5-AD38-4E028D311CBF}" srcId="{26CC2688-BF5E-4950-9207-97E7BF76EAAB}" destId="{DD5ED7D5-B482-485D-83FE-7800FE456621}" srcOrd="0" destOrd="0" parTransId="{D9848947-AE07-45BE-847D-DD65BBD9A262}" sibTransId="{EB2C8637-1F4C-4910-8F73-488785E80BCF}"/>
    <dgm:cxn modelId="{8087959D-0C1A-4608-BC2C-FA79DFA48195}" type="presOf" srcId="{26CC2688-BF5E-4950-9207-97E7BF76EAAB}" destId="{A4BEDC24-9784-4CFD-ABE6-551A9EA91C72}" srcOrd="0" destOrd="0" presId="urn:microsoft.com/office/officeart/2018/2/layout/IconLabelList"/>
    <dgm:cxn modelId="{DBA1F3A9-EF8B-4144-A9F3-A8433A4FF77D}" type="presOf" srcId="{DD5ED7D5-B482-485D-83FE-7800FE456621}" destId="{7245B004-DA78-4FC7-B304-FAA04D827E0B}" srcOrd="0" destOrd="0" presId="urn:microsoft.com/office/officeart/2018/2/layout/IconLabelList"/>
    <dgm:cxn modelId="{BDA28245-9279-4555-94F2-6113AC787801}" type="presParOf" srcId="{A4BEDC24-9784-4CFD-ABE6-551A9EA91C72}" destId="{17C71192-936A-4493-9E9D-1F70436E142A}" srcOrd="0" destOrd="0" presId="urn:microsoft.com/office/officeart/2018/2/layout/IconLabelList"/>
    <dgm:cxn modelId="{6BD5CAD1-BF4D-4B7C-8F68-EE9326F34D0F}" type="presParOf" srcId="{17C71192-936A-4493-9E9D-1F70436E142A}" destId="{57B0AB2B-D6A2-47AD-BDFD-BBE319004167}" srcOrd="0" destOrd="0" presId="urn:microsoft.com/office/officeart/2018/2/layout/IconLabelList"/>
    <dgm:cxn modelId="{FA5AC547-F68F-43FD-9A10-F4ED616D3390}" type="presParOf" srcId="{17C71192-936A-4493-9E9D-1F70436E142A}" destId="{1E0F176E-4063-4389-9BB9-B7A90F38B5BF}" srcOrd="1" destOrd="0" presId="urn:microsoft.com/office/officeart/2018/2/layout/IconLabelList"/>
    <dgm:cxn modelId="{2BE2043D-ED90-49DD-8994-70F6DAD2A038}" type="presParOf" srcId="{17C71192-936A-4493-9E9D-1F70436E142A}" destId="{7245B004-DA78-4FC7-B304-FAA04D827E0B}" srcOrd="2" destOrd="0" presId="urn:microsoft.com/office/officeart/2018/2/layout/IconLabelList"/>
    <dgm:cxn modelId="{15AD9A47-9DCD-4A8C-8572-AA7B157A931C}" type="presParOf" srcId="{A4BEDC24-9784-4CFD-ABE6-551A9EA91C72}" destId="{7E019C6F-EF1E-413D-8AF0-51EBEEDD5F6B}" srcOrd="1" destOrd="0" presId="urn:microsoft.com/office/officeart/2018/2/layout/IconLabelList"/>
    <dgm:cxn modelId="{D9667F37-985B-4B16-8A36-465650F4344C}" type="presParOf" srcId="{A4BEDC24-9784-4CFD-ABE6-551A9EA91C72}" destId="{032CE1AA-DEC0-460F-A68D-9D512FBC8974}" srcOrd="2" destOrd="0" presId="urn:microsoft.com/office/officeart/2018/2/layout/IconLabelList"/>
    <dgm:cxn modelId="{38C55944-A91D-4095-85A5-11154554C751}" type="presParOf" srcId="{032CE1AA-DEC0-460F-A68D-9D512FBC8974}" destId="{3978AE34-5ED6-4C53-AF45-FF93A6E16E3D}" srcOrd="0" destOrd="0" presId="urn:microsoft.com/office/officeart/2018/2/layout/IconLabelList"/>
    <dgm:cxn modelId="{DB4C4FE7-278C-4DE6-811B-A282FA91ACDD}" type="presParOf" srcId="{032CE1AA-DEC0-460F-A68D-9D512FBC8974}" destId="{A2CB6B6F-A4CA-4D7A-B016-B9D6ACD28C22}" srcOrd="1" destOrd="0" presId="urn:microsoft.com/office/officeart/2018/2/layout/IconLabelList"/>
    <dgm:cxn modelId="{1D25FEB7-332D-4EC7-B214-2E2B5539F174}" type="presParOf" srcId="{032CE1AA-DEC0-460F-A68D-9D512FBC8974}" destId="{2277206A-D506-4B04-A9F0-C7EA53B03AB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F02828-1FC6-489F-AE98-0C34DAE0627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F6BB6918-3F9E-4E95-8F2E-5A291F06CE25}">
      <dgm:prSet/>
      <dgm:spPr/>
      <dgm:t>
        <a:bodyPr/>
        <a:lstStyle/>
        <a:p>
          <a:r>
            <a:rPr lang="en-US"/>
            <a:t>Glean from the feedback answers to these four questions:</a:t>
          </a:r>
          <a:endParaRPr lang="en-CA"/>
        </a:p>
      </dgm:t>
    </dgm:pt>
    <dgm:pt modelId="{5B626A9F-9938-4C9B-8AA0-DA864AF7226E}" type="parTrans" cxnId="{EE597D66-71B3-455B-9D4E-2137546AD10D}">
      <dgm:prSet/>
      <dgm:spPr/>
      <dgm:t>
        <a:bodyPr/>
        <a:lstStyle/>
        <a:p>
          <a:endParaRPr lang="en-CA"/>
        </a:p>
      </dgm:t>
    </dgm:pt>
    <dgm:pt modelId="{C3F4A611-DD71-4442-A459-4B17E3EF46BF}" type="sibTrans" cxnId="{EE597D66-71B3-455B-9D4E-2137546AD10D}">
      <dgm:prSet/>
      <dgm:spPr/>
      <dgm:t>
        <a:bodyPr/>
        <a:lstStyle/>
        <a:p>
          <a:endParaRPr lang="en-CA"/>
        </a:p>
      </dgm:t>
    </dgm:pt>
    <dgm:pt modelId="{E73DCF75-3C79-4339-9B4C-2A15AB146674}">
      <dgm:prSet/>
      <dgm:spPr/>
      <dgm:t>
        <a:bodyPr/>
        <a:lstStyle/>
        <a:p>
          <a:r>
            <a:rPr lang="en-US"/>
            <a:t>What worked?</a:t>
          </a:r>
          <a:endParaRPr lang="en-CA"/>
        </a:p>
      </dgm:t>
    </dgm:pt>
    <dgm:pt modelId="{44CD6A3D-880D-4EB8-8B2B-9969FD513ECA}" type="parTrans" cxnId="{4AA00C45-7CC3-493E-82FF-068936FBBEC4}">
      <dgm:prSet/>
      <dgm:spPr/>
      <dgm:t>
        <a:bodyPr/>
        <a:lstStyle/>
        <a:p>
          <a:endParaRPr lang="en-CA"/>
        </a:p>
      </dgm:t>
    </dgm:pt>
    <dgm:pt modelId="{2346517F-462B-4D58-AD5A-5843FEEA106C}" type="sibTrans" cxnId="{4AA00C45-7CC3-493E-82FF-068936FBBEC4}">
      <dgm:prSet/>
      <dgm:spPr/>
      <dgm:t>
        <a:bodyPr/>
        <a:lstStyle/>
        <a:p>
          <a:endParaRPr lang="en-CA"/>
        </a:p>
      </dgm:t>
    </dgm:pt>
    <dgm:pt modelId="{7602F455-B4E1-4C3A-9941-F70A877936D9}">
      <dgm:prSet/>
      <dgm:spPr/>
      <dgm:t>
        <a:bodyPr/>
        <a:lstStyle/>
        <a:p>
          <a:r>
            <a:rPr lang="en-US"/>
            <a:t>What did not?</a:t>
          </a:r>
          <a:endParaRPr lang="en-CA"/>
        </a:p>
      </dgm:t>
    </dgm:pt>
    <dgm:pt modelId="{4A9503B6-0BE2-44D2-A6E2-1E01D687A13B}" type="parTrans" cxnId="{8190B43A-7D60-40AD-BF26-2D109E2543EF}">
      <dgm:prSet/>
      <dgm:spPr/>
      <dgm:t>
        <a:bodyPr/>
        <a:lstStyle/>
        <a:p>
          <a:endParaRPr lang="en-CA"/>
        </a:p>
      </dgm:t>
    </dgm:pt>
    <dgm:pt modelId="{3ACB1EB6-DADD-4E85-858D-6D9867E66EEC}" type="sibTrans" cxnId="{8190B43A-7D60-40AD-BF26-2D109E2543EF}">
      <dgm:prSet/>
      <dgm:spPr/>
      <dgm:t>
        <a:bodyPr/>
        <a:lstStyle/>
        <a:p>
          <a:endParaRPr lang="en-CA"/>
        </a:p>
      </dgm:t>
    </dgm:pt>
    <dgm:pt modelId="{02EDDAE2-BC6B-4A70-AC00-5659C409EA82}">
      <dgm:prSet/>
      <dgm:spPr/>
      <dgm:t>
        <a:bodyPr/>
        <a:lstStyle/>
        <a:p>
          <a:r>
            <a:rPr lang="en-US"/>
            <a:t>Did the users have questions?</a:t>
          </a:r>
          <a:endParaRPr lang="en-CA"/>
        </a:p>
      </dgm:t>
    </dgm:pt>
    <dgm:pt modelId="{442082C0-161B-42E7-A6FB-93F6C3A0C733}" type="parTrans" cxnId="{726E8E30-A04E-47AB-98FC-4688AD4EFDCF}">
      <dgm:prSet/>
      <dgm:spPr/>
      <dgm:t>
        <a:bodyPr/>
        <a:lstStyle/>
        <a:p>
          <a:endParaRPr lang="en-CA"/>
        </a:p>
      </dgm:t>
    </dgm:pt>
    <dgm:pt modelId="{92A83356-9BC7-4003-BD44-DCB529A45D1B}" type="sibTrans" cxnId="{726E8E30-A04E-47AB-98FC-4688AD4EFDCF}">
      <dgm:prSet/>
      <dgm:spPr/>
      <dgm:t>
        <a:bodyPr/>
        <a:lstStyle/>
        <a:p>
          <a:endParaRPr lang="en-CA"/>
        </a:p>
      </dgm:t>
    </dgm:pt>
    <dgm:pt modelId="{CFB1D015-FE1B-424E-A902-08F499E22178}">
      <dgm:prSet/>
      <dgm:spPr/>
      <dgm:t>
        <a:bodyPr/>
        <a:lstStyle/>
        <a:p>
          <a:r>
            <a:rPr lang="en-US"/>
            <a:t>What ideas did they give you?</a:t>
          </a:r>
          <a:endParaRPr lang="en-CA"/>
        </a:p>
      </dgm:t>
    </dgm:pt>
    <dgm:pt modelId="{21328EA7-4852-4008-A92F-DCCA8E5C8006}" type="parTrans" cxnId="{484B89F7-066A-47EA-8678-AFFCB3E0CCAB}">
      <dgm:prSet/>
      <dgm:spPr/>
      <dgm:t>
        <a:bodyPr/>
        <a:lstStyle/>
        <a:p>
          <a:endParaRPr lang="en-CA"/>
        </a:p>
      </dgm:t>
    </dgm:pt>
    <dgm:pt modelId="{E588B040-4376-4093-A86B-04CF4F16055E}" type="sibTrans" cxnId="{484B89F7-066A-47EA-8678-AFFCB3E0CCAB}">
      <dgm:prSet/>
      <dgm:spPr/>
      <dgm:t>
        <a:bodyPr/>
        <a:lstStyle/>
        <a:p>
          <a:endParaRPr lang="en-CA"/>
        </a:p>
      </dgm:t>
    </dgm:pt>
    <dgm:pt modelId="{F2932665-1C77-43D2-A4A2-BCC66C86F165}" type="pres">
      <dgm:prSet presAssocID="{D7F02828-1FC6-489F-AE98-0C34DAE0627E}" presName="Name0" presStyleCnt="0">
        <dgm:presLayoutVars>
          <dgm:dir/>
          <dgm:animLvl val="lvl"/>
          <dgm:resizeHandles val="exact"/>
        </dgm:presLayoutVars>
      </dgm:prSet>
      <dgm:spPr/>
    </dgm:pt>
    <dgm:pt modelId="{DA74B8A3-D4F2-4404-8C50-64877ED8F8F8}" type="pres">
      <dgm:prSet presAssocID="{F6BB6918-3F9E-4E95-8F2E-5A291F06CE25}" presName="composite" presStyleCnt="0"/>
      <dgm:spPr/>
    </dgm:pt>
    <dgm:pt modelId="{8C29DB50-9450-43B2-AAD2-2341DF32A1AE}" type="pres">
      <dgm:prSet presAssocID="{F6BB6918-3F9E-4E95-8F2E-5A291F06CE2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4BEF818-0664-43FF-BF76-B1A80CC4FD09}" type="pres">
      <dgm:prSet presAssocID="{F6BB6918-3F9E-4E95-8F2E-5A291F06CE2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93AB792F-09A6-41C4-8FB1-5F134C3AACC4}" type="presOf" srcId="{E73DCF75-3C79-4339-9B4C-2A15AB146674}" destId="{64BEF818-0664-43FF-BF76-B1A80CC4FD09}" srcOrd="0" destOrd="0" presId="urn:microsoft.com/office/officeart/2005/8/layout/hList1"/>
    <dgm:cxn modelId="{726E8E30-A04E-47AB-98FC-4688AD4EFDCF}" srcId="{F6BB6918-3F9E-4E95-8F2E-5A291F06CE25}" destId="{02EDDAE2-BC6B-4A70-AC00-5659C409EA82}" srcOrd="2" destOrd="0" parTransId="{442082C0-161B-42E7-A6FB-93F6C3A0C733}" sibTransId="{92A83356-9BC7-4003-BD44-DCB529A45D1B}"/>
    <dgm:cxn modelId="{8190B43A-7D60-40AD-BF26-2D109E2543EF}" srcId="{F6BB6918-3F9E-4E95-8F2E-5A291F06CE25}" destId="{7602F455-B4E1-4C3A-9941-F70A877936D9}" srcOrd="1" destOrd="0" parTransId="{4A9503B6-0BE2-44D2-A6E2-1E01D687A13B}" sibTransId="{3ACB1EB6-DADD-4E85-858D-6D9867E66EEC}"/>
    <dgm:cxn modelId="{4AA00C45-7CC3-493E-82FF-068936FBBEC4}" srcId="{F6BB6918-3F9E-4E95-8F2E-5A291F06CE25}" destId="{E73DCF75-3C79-4339-9B4C-2A15AB146674}" srcOrd="0" destOrd="0" parTransId="{44CD6A3D-880D-4EB8-8B2B-9969FD513ECA}" sibTransId="{2346517F-462B-4D58-AD5A-5843FEEA106C}"/>
    <dgm:cxn modelId="{EE597D66-71B3-455B-9D4E-2137546AD10D}" srcId="{D7F02828-1FC6-489F-AE98-0C34DAE0627E}" destId="{F6BB6918-3F9E-4E95-8F2E-5A291F06CE25}" srcOrd="0" destOrd="0" parTransId="{5B626A9F-9938-4C9B-8AA0-DA864AF7226E}" sibTransId="{C3F4A611-DD71-4442-A459-4B17E3EF46BF}"/>
    <dgm:cxn modelId="{E2917854-706C-4F98-B0AA-365DE0F0E4E5}" type="presOf" srcId="{CFB1D015-FE1B-424E-A902-08F499E22178}" destId="{64BEF818-0664-43FF-BF76-B1A80CC4FD09}" srcOrd="0" destOrd="3" presId="urn:microsoft.com/office/officeart/2005/8/layout/hList1"/>
    <dgm:cxn modelId="{36FE3D77-BA35-4E27-8BF3-502ABE191AB8}" type="presOf" srcId="{02EDDAE2-BC6B-4A70-AC00-5659C409EA82}" destId="{64BEF818-0664-43FF-BF76-B1A80CC4FD09}" srcOrd="0" destOrd="2" presId="urn:microsoft.com/office/officeart/2005/8/layout/hList1"/>
    <dgm:cxn modelId="{0FEBA78E-8AE9-476B-9C77-F4590500770A}" type="presOf" srcId="{F6BB6918-3F9E-4E95-8F2E-5A291F06CE25}" destId="{8C29DB50-9450-43B2-AAD2-2341DF32A1AE}" srcOrd="0" destOrd="0" presId="urn:microsoft.com/office/officeart/2005/8/layout/hList1"/>
    <dgm:cxn modelId="{059E4AAB-23B8-4575-BD52-A999F650680F}" type="presOf" srcId="{D7F02828-1FC6-489F-AE98-0C34DAE0627E}" destId="{F2932665-1C77-43D2-A4A2-BCC66C86F165}" srcOrd="0" destOrd="0" presId="urn:microsoft.com/office/officeart/2005/8/layout/hList1"/>
    <dgm:cxn modelId="{B4A0DAB6-096F-47F1-A41A-BE01E2C00E46}" type="presOf" srcId="{7602F455-B4E1-4C3A-9941-F70A877936D9}" destId="{64BEF818-0664-43FF-BF76-B1A80CC4FD09}" srcOrd="0" destOrd="1" presId="urn:microsoft.com/office/officeart/2005/8/layout/hList1"/>
    <dgm:cxn modelId="{484B89F7-066A-47EA-8678-AFFCB3E0CCAB}" srcId="{F6BB6918-3F9E-4E95-8F2E-5A291F06CE25}" destId="{CFB1D015-FE1B-424E-A902-08F499E22178}" srcOrd="3" destOrd="0" parTransId="{21328EA7-4852-4008-A92F-DCCA8E5C8006}" sibTransId="{E588B040-4376-4093-A86B-04CF4F16055E}"/>
    <dgm:cxn modelId="{05D7E76D-C2B3-4FA3-B067-173AAD7A36DB}" type="presParOf" srcId="{F2932665-1C77-43D2-A4A2-BCC66C86F165}" destId="{DA74B8A3-D4F2-4404-8C50-64877ED8F8F8}" srcOrd="0" destOrd="0" presId="urn:microsoft.com/office/officeart/2005/8/layout/hList1"/>
    <dgm:cxn modelId="{5A95A258-1682-4E40-8CFC-6A206A8B2BC9}" type="presParOf" srcId="{DA74B8A3-D4F2-4404-8C50-64877ED8F8F8}" destId="{8C29DB50-9450-43B2-AAD2-2341DF32A1AE}" srcOrd="0" destOrd="0" presId="urn:microsoft.com/office/officeart/2005/8/layout/hList1"/>
    <dgm:cxn modelId="{E66A0B61-2030-42BD-A2C7-88D96E4505C2}" type="presParOf" srcId="{DA74B8A3-D4F2-4404-8C50-64877ED8F8F8}" destId="{64BEF818-0664-43FF-BF76-B1A80CC4FD0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476A5-EB76-4371-88CA-9E903B785917}">
      <dsp:nvSpPr>
        <dsp:cNvPr id="0" name=""/>
        <dsp:cNvSpPr/>
      </dsp:nvSpPr>
      <dsp:spPr>
        <a:xfrm>
          <a:off x="333099" y="1342"/>
          <a:ext cx="2607989" cy="15647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Empathize</a:t>
          </a:r>
          <a:endParaRPr lang="en-CA" sz="3600" kern="1200" dirty="0"/>
        </a:p>
      </dsp:txBody>
      <dsp:txXfrm>
        <a:off x="378930" y="47173"/>
        <a:ext cx="2516327" cy="1473131"/>
      </dsp:txXfrm>
    </dsp:sp>
    <dsp:sp modelId="{D22EC637-6338-494C-A7BA-5C72B3278039}">
      <dsp:nvSpPr>
        <dsp:cNvPr id="0" name=""/>
        <dsp:cNvSpPr/>
      </dsp:nvSpPr>
      <dsp:spPr>
        <a:xfrm>
          <a:off x="3170591" y="460348"/>
          <a:ext cx="552893" cy="6467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/>
        </a:p>
      </dsp:txBody>
      <dsp:txXfrm>
        <a:off x="3170591" y="589704"/>
        <a:ext cx="387025" cy="388069"/>
      </dsp:txXfrm>
    </dsp:sp>
    <dsp:sp modelId="{B25131AA-862A-4102-9D98-EAFCCC7535C7}">
      <dsp:nvSpPr>
        <dsp:cNvPr id="0" name=""/>
        <dsp:cNvSpPr/>
      </dsp:nvSpPr>
      <dsp:spPr>
        <a:xfrm>
          <a:off x="3984284" y="1342"/>
          <a:ext cx="2607989" cy="15647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Define</a:t>
          </a:r>
          <a:endParaRPr lang="en-CA" sz="3600" kern="1200" dirty="0"/>
        </a:p>
      </dsp:txBody>
      <dsp:txXfrm>
        <a:off x="4030115" y="47173"/>
        <a:ext cx="2516327" cy="1473131"/>
      </dsp:txXfrm>
    </dsp:sp>
    <dsp:sp modelId="{E501FC2D-B0B5-45DC-9F36-2F8593EE5296}">
      <dsp:nvSpPr>
        <dsp:cNvPr id="0" name=""/>
        <dsp:cNvSpPr/>
      </dsp:nvSpPr>
      <dsp:spPr>
        <a:xfrm>
          <a:off x="6821776" y="460348"/>
          <a:ext cx="552893" cy="6467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/>
        </a:p>
      </dsp:txBody>
      <dsp:txXfrm>
        <a:off x="6821776" y="589704"/>
        <a:ext cx="387025" cy="388069"/>
      </dsp:txXfrm>
    </dsp:sp>
    <dsp:sp modelId="{AA0A5474-78ED-4499-8684-EB71B4AF52EC}">
      <dsp:nvSpPr>
        <dsp:cNvPr id="0" name=""/>
        <dsp:cNvSpPr/>
      </dsp:nvSpPr>
      <dsp:spPr>
        <a:xfrm>
          <a:off x="7635469" y="1342"/>
          <a:ext cx="2607989" cy="15647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Ideate</a:t>
          </a:r>
          <a:endParaRPr lang="en-CA" sz="3600" kern="1200" dirty="0"/>
        </a:p>
      </dsp:txBody>
      <dsp:txXfrm>
        <a:off x="7681300" y="47173"/>
        <a:ext cx="2516327" cy="1473131"/>
      </dsp:txXfrm>
    </dsp:sp>
    <dsp:sp modelId="{C7B1A2F6-6FF8-412C-BF02-6992047167DF}">
      <dsp:nvSpPr>
        <dsp:cNvPr id="0" name=""/>
        <dsp:cNvSpPr/>
      </dsp:nvSpPr>
      <dsp:spPr>
        <a:xfrm rot="5400000">
          <a:off x="8663016" y="1748695"/>
          <a:ext cx="552893" cy="6467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/>
        </a:p>
      </dsp:txBody>
      <dsp:txXfrm rot="-5400000">
        <a:off x="8745428" y="1795639"/>
        <a:ext cx="388069" cy="387025"/>
      </dsp:txXfrm>
    </dsp:sp>
    <dsp:sp modelId="{C3D73F7C-0664-4A6F-808D-46D1C037E25B}">
      <dsp:nvSpPr>
        <dsp:cNvPr id="0" name=""/>
        <dsp:cNvSpPr/>
      </dsp:nvSpPr>
      <dsp:spPr>
        <a:xfrm>
          <a:off x="7635469" y="2609331"/>
          <a:ext cx="2607989" cy="15647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Prototype</a:t>
          </a:r>
          <a:endParaRPr lang="en-CA" sz="3600" kern="1200" dirty="0"/>
        </a:p>
      </dsp:txBody>
      <dsp:txXfrm>
        <a:off x="7681300" y="2655162"/>
        <a:ext cx="2516327" cy="1473131"/>
      </dsp:txXfrm>
    </dsp:sp>
    <dsp:sp modelId="{38E03AFA-347F-4322-A71D-DE4049173266}">
      <dsp:nvSpPr>
        <dsp:cNvPr id="0" name=""/>
        <dsp:cNvSpPr/>
      </dsp:nvSpPr>
      <dsp:spPr>
        <a:xfrm rot="10800000">
          <a:off x="6853072" y="3068337"/>
          <a:ext cx="552893" cy="6467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/>
        </a:p>
      </dsp:txBody>
      <dsp:txXfrm rot="10800000">
        <a:off x="7018940" y="3197693"/>
        <a:ext cx="387025" cy="388069"/>
      </dsp:txXfrm>
    </dsp:sp>
    <dsp:sp modelId="{5792988D-6427-4397-A832-F80899924B3D}">
      <dsp:nvSpPr>
        <dsp:cNvPr id="0" name=""/>
        <dsp:cNvSpPr/>
      </dsp:nvSpPr>
      <dsp:spPr>
        <a:xfrm>
          <a:off x="3984284" y="2609331"/>
          <a:ext cx="2607989" cy="156479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Test</a:t>
          </a:r>
          <a:endParaRPr lang="en-CA" sz="3600" kern="1200" dirty="0"/>
        </a:p>
      </dsp:txBody>
      <dsp:txXfrm>
        <a:off x="4030115" y="2655162"/>
        <a:ext cx="2516327" cy="147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47C35-BF11-4989-BB30-6242AD713774}">
      <dsp:nvSpPr>
        <dsp:cNvPr id="0" name=""/>
        <dsp:cNvSpPr/>
      </dsp:nvSpPr>
      <dsp:spPr>
        <a:xfrm>
          <a:off x="626279" y="467733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FEE9AD-1CB3-48DE-8EF1-6C2642E54675}">
      <dsp:nvSpPr>
        <dsp:cNvPr id="0" name=""/>
        <dsp:cNvSpPr/>
      </dsp:nvSpPr>
      <dsp:spPr>
        <a:xfrm>
          <a:off x="1035779" y="877233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A6D8F-0DF9-4185-B1ED-8E7E86348D8C}">
      <dsp:nvSpPr>
        <dsp:cNvPr id="0" name=""/>
        <dsp:cNvSpPr/>
      </dsp:nvSpPr>
      <dsp:spPr>
        <a:xfrm>
          <a:off x="12029" y="2987734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Develop the prototype</a:t>
          </a:r>
        </a:p>
      </dsp:txBody>
      <dsp:txXfrm>
        <a:off x="12029" y="2987734"/>
        <a:ext cx="3150000" cy="720000"/>
      </dsp:txXfrm>
    </dsp:sp>
    <dsp:sp modelId="{46FCB871-9C11-4F5A-895F-3703574B106C}">
      <dsp:nvSpPr>
        <dsp:cNvPr id="0" name=""/>
        <dsp:cNvSpPr/>
      </dsp:nvSpPr>
      <dsp:spPr>
        <a:xfrm>
          <a:off x="4327529" y="467733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32DDA9-E3BD-4142-AB8D-1440021E11CA}">
      <dsp:nvSpPr>
        <dsp:cNvPr id="0" name=""/>
        <dsp:cNvSpPr/>
      </dsp:nvSpPr>
      <dsp:spPr>
        <a:xfrm>
          <a:off x="4737029" y="877233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B5845-25BB-44BB-A688-81E6BC8A7C35}">
      <dsp:nvSpPr>
        <dsp:cNvPr id="0" name=""/>
        <dsp:cNvSpPr/>
      </dsp:nvSpPr>
      <dsp:spPr>
        <a:xfrm>
          <a:off x="3713279" y="2987734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Test its usability</a:t>
          </a:r>
        </a:p>
      </dsp:txBody>
      <dsp:txXfrm>
        <a:off x="3713279" y="2987734"/>
        <a:ext cx="3150000" cy="720000"/>
      </dsp:txXfrm>
    </dsp:sp>
    <dsp:sp modelId="{212D45B8-1789-4602-ABE0-3EE649FA31F8}">
      <dsp:nvSpPr>
        <dsp:cNvPr id="0" name=""/>
        <dsp:cNvSpPr/>
      </dsp:nvSpPr>
      <dsp:spPr>
        <a:xfrm>
          <a:off x="8028779" y="467733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AADF1-82E3-47BD-8B6E-A68B9A4A0CC2}">
      <dsp:nvSpPr>
        <dsp:cNvPr id="0" name=""/>
        <dsp:cNvSpPr/>
      </dsp:nvSpPr>
      <dsp:spPr>
        <a:xfrm>
          <a:off x="8438279" y="877233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747A5-5001-4A65-9E2A-0FD75B717086}">
      <dsp:nvSpPr>
        <dsp:cNvPr id="0" name=""/>
        <dsp:cNvSpPr/>
      </dsp:nvSpPr>
      <dsp:spPr>
        <a:xfrm>
          <a:off x="7414529" y="2987734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Redesign and rebuild based on feedback</a:t>
          </a:r>
        </a:p>
      </dsp:txBody>
      <dsp:txXfrm>
        <a:off x="7414529" y="2987734"/>
        <a:ext cx="315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4E7B6F-E392-4756-AB12-B775409BA7F9}">
      <dsp:nvSpPr>
        <dsp:cNvPr id="0" name=""/>
        <dsp:cNvSpPr/>
      </dsp:nvSpPr>
      <dsp:spPr>
        <a:xfrm>
          <a:off x="156995" y="3150"/>
          <a:ext cx="3207052" cy="19242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Explore how your idea will work</a:t>
          </a:r>
        </a:p>
      </dsp:txBody>
      <dsp:txXfrm>
        <a:off x="156995" y="3150"/>
        <a:ext cx="3207052" cy="1924231"/>
      </dsp:txXfrm>
    </dsp:sp>
    <dsp:sp modelId="{8F48458D-C89A-4325-8E69-0EBD2515EF2E}">
      <dsp:nvSpPr>
        <dsp:cNvPr id="0" name=""/>
        <dsp:cNvSpPr/>
      </dsp:nvSpPr>
      <dsp:spPr>
        <a:xfrm>
          <a:off x="3684752" y="3150"/>
          <a:ext cx="3207052" cy="1924231"/>
        </a:xfrm>
        <a:prstGeom prst="rect">
          <a:avLst/>
        </a:prstGeom>
        <a:solidFill>
          <a:schemeClr val="accent2">
            <a:hueOff val="22688"/>
            <a:satOff val="2608"/>
            <a:lumOff val="-2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Show something to your customers</a:t>
          </a:r>
        </a:p>
      </dsp:txBody>
      <dsp:txXfrm>
        <a:off x="3684752" y="3150"/>
        <a:ext cx="3207052" cy="1924231"/>
      </dsp:txXfrm>
    </dsp:sp>
    <dsp:sp modelId="{EC60DC36-5408-4139-8CF0-BC1DA33807E7}">
      <dsp:nvSpPr>
        <dsp:cNvPr id="0" name=""/>
        <dsp:cNvSpPr/>
      </dsp:nvSpPr>
      <dsp:spPr>
        <a:xfrm>
          <a:off x="7212510" y="3150"/>
          <a:ext cx="3207052" cy="1924231"/>
        </a:xfrm>
        <a:prstGeom prst="rect">
          <a:avLst/>
        </a:prstGeom>
        <a:solidFill>
          <a:schemeClr val="accent2">
            <a:hueOff val="45376"/>
            <a:satOff val="5216"/>
            <a:lumOff val="-4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See their reactions to the prototype</a:t>
          </a:r>
        </a:p>
      </dsp:txBody>
      <dsp:txXfrm>
        <a:off x="7212510" y="3150"/>
        <a:ext cx="3207052" cy="1924231"/>
      </dsp:txXfrm>
    </dsp:sp>
    <dsp:sp modelId="{76B96DA0-A917-4C99-BCE9-571B4A40E54C}">
      <dsp:nvSpPr>
        <dsp:cNvPr id="0" name=""/>
        <dsp:cNvSpPr/>
      </dsp:nvSpPr>
      <dsp:spPr>
        <a:xfrm>
          <a:off x="156995" y="2248086"/>
          <a:ext cx="3207052" cy="1924231"/>
        </a:xfrm>
        <a:prstGeom prst="rect">
          <a:avLst/>
        </a:prstGeom>
        <a:solidFill>
          <a:schemeClr val="accent2">
            <a:hueOff val="68064"/>
            <a:satOff val="7823"/>
            <a:lumOff val="-62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Testing should be done by users</a:t>
          </a:r>
          <a:endParaRPr lang="en-US" sz="3100" kern="1200"/>
        </a:p>
      </dsp:txBody>
      <dsp:txXfrm>
        <a:off x="156995" y="2248086"/>
        <a:ext cx="3207052" cy="1924231"/>
      </dsp:txXfrm>
    </dsp:sp>
    <dsp:sp modelId="{FA8F90AD-1CDC-4381-94AB-156EB52DB808}">
      <dsp:nvSpPr>
        <dsp:cNvPr id="0" name=""/>
        <dsp:cNvSpPr/>
      </dsp:nvSpPr>
      <dsp:spPr>
        <a:xfrm>
          <a:off x="3684752" y="2248086"/>
          <a:ext cx="3207052" cy="1924231"/>
        </a:xfrm>
        <a:prstGeom prst="rect">
          <a:avLst/>
        </a:prstGeom>
        <a:solidFill>
          <a:schemeClr val="accent2">
            <a:hueOff val="90751"/>
            <a:satOff val="10431"/>
            <a:lumOff val="-8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There should be no input from you</a:t>
          </a:r>
          <a:endParaRPr lang="en-US" sz="3100" kern="1200"/>
        </a:p>
      </dsp:txBody>
      <dsp:txXfrm>
        <a:off x="3684752" y="2248086"/>
        <a:ext cx="3207052" cy="1924231"/>
      </dsp:txXfrm>
    </dsp:sp>
    <dsp:sp modelId="{84D27380-E927-4961-A8D3-2F259263C91D}">
      <dsp:nvSpPr>
        <dsp:cNvPr id="0" name=""/>
        <dsp:cNvSpPr/>
      </dsp:nvSpPr>
      <dsp:spPr>
        <a:xfrm>
          <a:off x="7212510" y="2248086"/>
          <a:ext cx="3207052" cy="1924231"/>
        </a:xfrm>
        <a:prstGeom prst="rect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Remember: the prototype is completely dispensable</a:t>
          </a:r>
          <a:endParaRPr lang="en-US" sz="3100" kern="1200"/>
        </a:p>
      </dsp:txBody>
      <dsp:txXfrm>
        <a:off x="7212510" y="2248086"/>
        <a:ext cx="3207052" cy="19242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0AB2B-D6A2-47AD-BDFD-BBE319004167}">
      <dsp:nvSpPr>
        <dsp:cNvPr id="0" name=""/>
        <dsp:cNvSpPr/>
      </dsp:nvSpPr>
      <dsp:spPr>
        <a:xfrm>
          <a:off x="846639" y="1453210"/>
          <a:ext cx="1270687" cy="1270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5B004-DA78-4FC7-B304-FAA04D827E0B}">
      <dsp:nvSpPr>
        <dsp:cNvPr id="0" name=""/>
        <dsp:cNvSpPr/>
      </dsp:nvSpPr>
      <dsp:spPr>
        <a:xfrm>
          <a:off x="70108" y="3075411"/>
          <a:ext cx="282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Recall the innovations you have showcased these past few weeks</a:t>
          </a:r>
        </a:p>
      </dsp:txBody>
      <dsp:txXfrm>
        <a:off x="70108" y="3075411"/>
        <a:ext cx="2823750" cy="720000"/>
      </dsp:txXfrm>
    </dsp:sp>
    <dsp:sp modelId="{3978AE34-5ED6-4C53-AF45-FF93A6E16E3D}">
      <dsp:nvSpPr>
        <dsp:cNvPr id="0" name=""/>
        <dsp:cNvSpPr/>
      </dsp:nvSpPr>
      <dsp:spPr>
        <a:xfrm>
          <a:off x="4164545" y="1453210"/>
          <a:ext cx="1270687" cy="1270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7206A-D506-4B04-A9F0-C7EA53B03ABF}">
      <dsp:nvSpPr>
        <dsp:cNvPr id="0" name=""/>
        <dsp:cNvSpPr/>
      </dsp:nvSpPr>
      <dsp:spPr>
        <a:xfrm>
          <a:off x="3388014" y="3075411"/>
          <a:ext cx="282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Can you develop a prototype for them?</a:t>
          </a:r>
        </a:p>
      </dsp:txBody>
      <dsp:txXfrm>
        <a:off x="3388014" y="3075411"/>
        <a:ext cx="282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9DB50-9450-43B2-AAD2-2341DF32A1AE}">
      <dsp:nvSpPr>
        <dsp:cNvPr id="0" name=""/>
        <dsp:cNvSpPr/>
      </dsp:nvSpPr>
      <dsp:spPr>
        <a:xfrm>
          <a:off x="0" y="375816"/>
          <a:ext cx="6151666" cy="1529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Glean from the feedback answers to these four questions:</a:t>
          </a:r>
          <a:endParaRPr lang="en-CA" sz="3100" kern="1200"/>
        </a:p>
      </dsp:txBody>
      <dsp:txXfrm>
        <a:off x="0" y="375816"/>
        <a:ext cx="6151666" cy="1529745"/>
      </dsp:txXfrm>
    </dsp:sp>
    <dsp:sp modelId="{64BEF818-0664-43FF-BF76-B1A80CC4FD09}">
      <dsp:nvSpPr>
        <dsp:cNvPr id="0" name=""/>
        <dsp:cNvSpPr/>
      </dsp:nvSpPr>
      <dsp:spPr>
        <a:xfrm>
          <a:off x="0" y="1905562"/>
          <a:ext cx="6151666" cy="22975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What worked?</a:t>
          </a:r>
          <a:endParaRPr lang="en-CA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What did not?</a:t>
          </a:r>
          <a:endParaRPr lang="en-CA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Did the users have questions?</a:t>
          </a:r>
          <a:endParaRPr lang="en-CA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What ideas did they give you?</a:t>
          </a:r>
          <a:endParaRPr lang="en-CA" sz="3100" kern="1200"/>
        </a:p>
      </dsp:txBody>
      <dsp:txXfrm>
        <a:off x="0" y="1905562"/>
        <a:ext cx="6151666" cy="2297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6C699-A2B8-449C-BF7B-14F1D9D5941B}" type="datetimeFigureOut">
              <a:rPr lang="en-CA" smtClean="0"/>
              <a:t>2021-07-10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946B4-05DE-461E-A6C5-BB86944725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378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intended as an inexpensive, but effective, tool to showcase to others what you envision as your product.</a:t>
            </a:r>
          </a:p>
          <a:p>
            <a:r>
              <a:rPr lang="en-US" dirty="0"/>
              <a:t>It also helps you gain insights by listening to what people say about it. (Remember the rules!)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946B4-05DE-461E-A6C5-BB869447258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2646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Bear in mind you tools do not need to be physical, they can also be digital!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946B4-05DE-461E-A6C5-BB869447258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076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minutes to discuss the idea</a:t>
            </a:r>
          </a:p>
          <a:p>
            <a:r>
              <a:rPr lang="en-US" dirty="0"/>
              <a:t>20 minutes to develop the prototype</a:t>
            </a:r>
          </a:p>
          <a:p>
            <a:r>
              <a:rPr lang="en-US" dirty="0"/>
              <a:t>Come back to me if you have questions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946B4-05DE-461E-A6C5-BB869447258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87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that your prototype is not your baby!</a:t>
            </a:r>
          </a:p>
          <a:p>
            <a:r>
              <a:rPr lang="en-US" dirty="0"/>
              <a:t>Also, </a:t>
            </a:r>
            <a:r>
              <a:rPr lang="en-US" b="1" dirty="0"/>
              <a:t>note down the feedback </a:t>
            </a:r>
            <a:r>
              <a:rPr lang="en-US" dirty="0"/>
              <a:t>of your colleagues</a:t>
            </a:r>
          </a:p>
          <a:p>
            <a:r>
              <a:rPr lang="en-US" dirty="0"/>
              <a:t>Feedback delivered by someone other than the spokesperson</a:t>
            </a:r>
          </a:p>
          <a:p>
            <a:r>
              <a:rPr lang="en-US" dirty="0"/>
              <a:t>Group 1 vs Group 12…</a:t>
            </a:r>
          </a:p>
          <a:p>
            <a:r>
              <a:rPr lang="en-US" dirty="0"/>
              <a:t>And here comes the iterative part…</a:t>
            </a:r>
          </a:p>
          <a:p>
            <a:r>
              <a:rPr lang="en-US" dirty="0"/>
              <a:t>Tas: teams lose points by demonstrating it as theirs.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946B4-05DE-461E-A6C5-BB869447258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7769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minutes to revise the prototype</a:t>
            </a:r>
          </a:p>
          <a:p>
            <a:r>
              <a:rPr lang="en-US" dirty="0"/>
              <a:t>A new spokesperson please!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946B4-05DE-461E-A6C5-BB869447258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1085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your project, meet with a customer to have them use your prototype.</a:t>
            </a:r>
          </a:p>
          <a:p>
            <a:r>
              <a:rPr lang="en-US" dirty="0"/>
              <a:t>Remember the rules. No hints. Let them play with it. This should be included in the report.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946B4-05DE-461E-A6C5-BB869447258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450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2F649D9-456F-4D10-9B52-0DA6D8B4E587}" type="datetimeFigureOut">
              <a:rPr lang="en-CA" smtClean="0"/>
              <a:t>2021-07-10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143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49D9-456F-4D10-9B52-0DA6D8B4E587}" type="datetimeFigureOut">
              <a:rPr lang="en-CA" smtClean="0"/>
              <a:t>2021-07-10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87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2F649D9-456F-4D10-9B52-0DA6D8B4E587}" type="datetimeFigureOut">
              <a:rPr lang="en-CA" smtClean="0"/>
              <a:t>2021-07-10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02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49D9-456F-4D10-9B52-0DA6D8B4E587}" type="datetimeFigureOut">
              <a:rPr lang="en-CA" smtClean="0"/>
              <a:t>2021-07-10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83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2F649D9-456F-4D10-9B52-0DA6D8B4E587}" type="datetimeFigureOut">
              <a:rPr lang="en-CA" smtClean="0"/>
              <a:t>2021-07-10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08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2F649D9-456F-4D10-9B52-0DA6D8B4E587}" type="datetimeFigureOut">
              <a:rPr lang="en-CA" smtClean="0"/>
              <a:t>2021-07-10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7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2F649D9-456F-4D10-9B52-0DA6D8B4E587}" type="datetimeFigureOut">
              <a:rPr lang="en-CA" smtClean="0"/>
              <a:t>2021-07-10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1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49D9-456F-4D10-9B52-0DA6D8B4E587}" type="datetimeFigureOut">
              <a:rPr lang="en-CA" smtClean="0"/>
              <a:t>2021-07-10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37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2F649D9-456F-4D10-9B52-0DA6D8B4E587}" type="datetimeFigureOut">
              <a:rPr lang="en-CA" smtClean="0"/>
              <a:t>2021-07-10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843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49D9-456F-4D10-9B52-0DA6D8B4E587}" type="datetimeFigureOut">
              <a:rPr lang="en-CA" smtClean="0"/>
              <a:t>2021-07-10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6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2F649D9-456F-4D10-9B52-0DA6D8B4E587}" type="datetimeFigureOut">
              <a:rPr lang="en-CA" smtClean="0"/>
              <a:t>2021-07-10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2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649D9-456F-4D10-9B52-0DA6D8B4E587}" type="datetimeFigureOut">
              <a:rPr lang="en-CA" smtClean="0"/>
              <a:t>2021-07-10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30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824" y="6419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B78740-0A22-451F-AE4C-E8A0BE962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716" y="1263404"/>
            <a:ext cx="8239252" cy="3115075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tx1"/>
                </a:solidFill>
              </a:rPr>
              <a:t>Prototyping</a:t>
            </a:r>
            <a:endParaRPr lang="en-CA" sz="7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F196C-B8E2-4A68-B905-827C7BB0C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716" y="4560432"/>
            <a:ext cx="8239253" cy="12281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Lecture 9</a:t>
            </a:r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A4CD35EF-7348-4E64-8700-827E64EA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23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F975-7606-433C-BE2B-A521921A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 your prototypes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A9B93-9C4C-49F8-9E29-965736751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Maximum of one minute to pitch your idea</a:t>
            </a:r>
          </a:p>
          <a:p>
            <a:r>
              <a:rPr lang="en-US" dirty="0"/>
              <a:t>Maximum of two minutes to demonstrate prototype</a:t>
            </a:r>
          </a:p>
          <a:p>
            <a:r>
              <a:rPr lang="en-US" dirty="0"/>
              <a:t>Maximum of one minute to deliver feedback</a:t>
            </a:r>
          </a:p>
        </p:txBody>
      </p:sp>
    </p:spTree>
    <p:extLst>
      <p:ext uri="{BB962C8B-B14F-4D97-AF65-F5344CB8AC3E}">
        <p14:creationId xmlns:p14="http://schemas.microsoft.com/office/powerpoint/2010/main" val="148510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38E0-4239-470E-905F-04B04756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back in there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8EDC2-6BAA-43F3-AE37-AF27799EF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the prototype based on the feedback</a:t>
            </a:r>
          </a:p>
          <a:p>
            <a:r>
              <a:rPr lang="en-US" dirty="0"/>
              <a:t>One minute to demonstrate v2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837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824" y="6419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C40045-3931-4F5B-BFDA-CB5657884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4300EE0-ECBD-4A99-A182-D65E0E6E6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6F00B75-03DF-4D45-9B0D-64C830BD6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8D3ABB2-C1A2-49A0-A399-DF61B1EF6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A1AEAE7-4978-4A5B-AAD2-E2E78726F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A9AAEEE-4B18-43DC-B196-17B61CD41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07703FD-FEEE-4777-846F-8C38F40CE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883325D-A3A9-46FF-B7CB-EE9275222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009273A-6FB2-45C9-814B-F9F243C59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1456BB4-6CF2-4A71-BE63-1AC03A287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0F94609-6C4C-45C5-B029-0704F4BB6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532FA0C-81DB-47C4-A39A-77A779E23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F2A2ED01-9837-46A7-B28E-15B6C229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E52EFEE-3C02-41C5-852D-699079C2E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4ED1A46-9C33-4642-B4E6-DE8FB6E3F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8825798-C5AC-4262-B3CA-FAA373172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41EF5B5-A116-4AE7-82D0-A06B0FF58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053245D-DA29-4C13-84C9-74915048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166F809-C998-47FD-8299-4F9BA65D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C6184C9-DD88-444D-83F9-7E5C128E5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96A02A4D-21A3-44E5-BEFC-1DD2E8262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31F515F-6B6B-48A5-99B1-F9BBCF8F6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353892-1332-4533-80CE-AB05247E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1472864"/>
            <a:ext cx="3765663" cy="4578943"/>
          </a:xfrm>
        </p:spPr>
        <p:txBody>
          <a:bodyPr anchor="t">
            <a:norm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</a:rPr>
              <a:t>Insights</a:t>
            </a:r>
            <a:endParaRPr lang="en-CA" sz="5400">
              <a:solidFill>
                <a:schemeClr val="tx1"/>
              </a:solidFill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0BC2F97-F3ED-4F01-B461-9A522CD97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F0E78B-9BBE-44C4-9486-7C2000735B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420068"/>
              </p:ext>
            </p:extLst>
          </p:nvPr>
        </p:nvGraphicFramePr>
        <p:xfrm>
          <a:off x="5248654" y="1472864"/>
          <a:ext cx="6151666" cy="4578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3696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029B82E-722D-45BB-B34F-D4423CBF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7980BB-894F-43B4-B764-9CE95DEF8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D6D9E82D-9E8F-4365-8DD3-F87F575AF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1CD7CE6C-6D35-4CDB-8C9B-3749731FB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1D897CC5-D9DC-4B84-8FEE-769DDB3ED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A7F9F68E-05A6-4B4F-A9C4-99F56BA4D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FE459AB8-6C83-4017-AD7E-34DDCC29B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7E35D375-D544-4AA6-B2C0-AECF72D6D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330D17F1-A1B0-40BD-8617-EE4D6750C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B66F0F2E-CF96-4F3A-B20B-7A67FED93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6A12D58E-271D-4783-99B0-2C1098B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F9B86422-0052-4CDC-906A-A0991A290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C6847113-CFAE-4362-A26F-0B1D18996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2AD566C5-BF8B-4C51-82C6-4633CAE5B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F156CA36-0366-443D-9A53-7806BDE20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E854E694-6F0F-4143-B88B-DE4C9E02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65CBB851-7142-4AAB-8038-999CAB8CE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5560487F-527D-416F-A6A5-16BC6F62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1F3D29D7-04A7-4C39-ABC0-CCFFE39BD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AB11EF01-3B4E-41D2-9E08-0106F319A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9E2C3217-DC0B-4F91-9F62-A04CDEB2F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 descr="Empty speech bubbles">
            <a:extLst>
              <a:ext uri="{FF2B5EF4-FFF2-40B4-BE49-F238E27FC236}">
                <a16:creationId xmlns:a16="http://schemas.microsoft.com/office/drawing/2014/main" id="{EEF259FA-3446-430D-8D15-58CCD63E5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80" r="23184" b="-2"/>
          <a:stretch/>
        </p:blipFill>
        <p:spPr>
          <a:xfrm>
            <a:off x="20" y="227"/>
            <a:ext cx="4637303" cy="6858000"/>
          </a:xfrm>
          <a:prstGeom prst="rect">
            <a:avLst/>
          </a:prstGeom>
          <a:ln w="9525">
            <a:noFill/>
          </a:ln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F2B7CF55-CC81-4559-9768-354C7462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55064" y="1186483"/>
            <a:ext cx="5941686" cy="4477933"/>
            <a:chOff x="807084" y="1186483"/>
            <a:chExt cx="5941686" cy="4477933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FDAF335-846C-48F5-A261-6D242B1ED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780" y="1186483"/>
              <a:ext cx="5940295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598CCBBA-616E-4339-A7DE-6168CEEE5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574311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FDCDAE4-2A39-4204-B094-CA4F1493D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5941686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6CD8EE84-9250-4462-8C48-E28F80658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3394" y="2075504"/>
            <a:ext cx="5769989" cy="1748729"/>
          </a:xfrm>
        </p:spPr>
        <p:txBody>
          <a:bodyPr>
            <a:normAutofit/>
          </a:bodyPr>
          <a:lstStyle/>
          <a:p>
            <a:r>
              <a:rPr lang="en-US" sz="3800"/>
              <a:t>Do you remember the concept of design thinking?</a:t>
            </a:r>
            <a:endParaRPr lang="en-CA" sz="3800"/>
          </a:p>
        </p:txBody>
      </p:sp>
    </p:spTree>
    <p:extLst>
      <p:ext uri="{BB962C8B-B14F-4D97-AF65-F5344CB8AC3E}">
        <p14:creationId xmlns:p14="http://schemas.microsoft.com/office/powerpoint/2010/main" val="96849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AE7D0C-B9DE-443C-9C1E-04FE073A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Design thinking framework</a:t>
            </a:r>
            <a:endParaRPr lang="en-CA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068C28-720D-4B3B-909B-0582062E4C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410288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660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F48897-F26F-49C1-9B16-A2A2DF78B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The focus of this lecture is the prototyping and testing phase</a:t>
            </a:r>
            <a:endParaRPr lang="en-CA" sz="280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EDA266-D0BF-4E08-8657-9C174ACAA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875400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15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E158B-70C3-4CBF-8FCC-193A703C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Prototyping</a:t>
            </a:r>
            <a:endParaRPr lang="en-CA" sz="440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FF42E-3961-45D1-AC52-D66BA7F22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Build a representation of your idea</a:t>
            </a:r>
          </a:p>
          <a:p>
            <a:r>
              <a:rPr lang="en-US" dirty="0"/>
              <a:t>It can be a full working model</a:t>
            </a:r>
          </a:p>
          <a:p>
            <a:r>
              <a:rPr lang="en-US" dirty="0"/>
              <a:t>It can also be a cardboard cutout</a:t>
            </a:r>
          </a:p>
          <a:p>
            <a:r>
              <a:rPr lang="en-US" dirty="0"/>
              <a:t>It can even be paper, or a drawing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364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C25840-1988-4FEE-A044-E3BE4890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Purpose of prototype</a:t>
            </a:r>
            <a:endParaRPr lang="en-CA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581A1B-BAA4-4734-9264-EE51B513C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736322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673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405C197B-9DA4-4144-9ACF-C8A63E38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12C85C5E-FBBF-4447-8558-B5C5E6DDF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B8635E97-E4CC-4738-9DEB-AE63C8D7A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0AAE46E8-D6BC-4A98-879A-0AFD8F6A4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C10A72EB-A452-4293-B377-47BABE721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A8101224-713E-4D28-B05A-CF0A56E59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BEA3F6E4-F1B7-4D2F-9652-3618CC720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8A6D6F82-752B-4ADD-A800-79D68A729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5B004FB3-6426-4503-AE95-EB15676E0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38553780-C865-46B3-BB91-D5DBB110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2B3050C8-3614-4E89-9F1C-C67BB9CE5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72DBE2DE-87C7-4AB1-950E-DFCDC38F1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9AF3BC82-2F28-4798-8985-293584EA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6180167F-2314-4D1E-A0A9-2809001E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CBDF3C-AF82-4CF2-BF18-DD187C59F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57900165-1B44-4C5E-A251-41CB7195E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F2781377-E384-4B5A-9361-E72001D1A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4D3DDE9-56C8-40A9-8971-128939F6B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F7481932-1601-4A58-843E-2FFF0FECF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2060039F-5F83-44FD-9BA2-92F3D6281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0388DF2-4BFA-41B2-B9DA-DA4786489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2C5F070-03F5-4DB1-AEFB-CF61484DC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C8523F4-682F-4D2B-95A0-D6400EC36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E08E735-8660-4B10-8380-EB1BB31FC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B71508-0C42-4FB4-A1E7-965E0D03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Prototype example</a:t>
            </a:r>
          </a:p>
        </p:txBody>
      </p:sp>
      <p:pic>
        <p:nvPicPr>
          <p:cNvPr id="10" name="Picture 9" descr="A picture containing text, stationary&#10;&#10;Description automatically generated">
            <a:extLst>
              <a:ext uri="{FF2B5EF4-FFF2-40B4-BE49-F238E27FC236}">
                <a16:creationId xmlns:a16="http://schemas.microsoft.com/office/drawing/2014/main" id="{92CA9EDB-785F-422B-933D-2DD1C3016C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3" b="8755"/>
          <a:stretch/>
        </p:blipFill>
        <p:spPr>
          <a:xfrm>
            <a:off x="20" y="10"/>
            <a:ext cx="5997616" cy="5058947"/>
          </a:xfrm>
          <a:custGeom>
            <a:avLst/>
            <a:gdLst/>
            <a:ahLst/>
            <a:cxnLst/>
            <a:rect l="l" t="t" r="r" b="b"/>
            <a:pathLst>
              <a:path w="5997636" h="5058957">
                <a:moveTo>
                  <a:pt x="0" y="0"/>
                </a:moveTo>
                <a:lnTo>
                  <a:pt x="5997636" y="0"/>
                </a:lnTo>
                <a:lnTo>
                  <a:pt x="5997636" y="5054177"/>
                </a:lnTo>
                <a:lnTo>
                  <a:pt x="5313331" y="5058872"/>
                </a:lnTo>
                <a:cubicBezTo>
                  <a:pt x="3800480" y="5061253"/>
                  <a:pt x="2093145" y="5014406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  <p:pic>
        <p:nvPicPr>
          <p:cNvPr id="7" name="Content Placeholder 6" descr="Text, letter&#10;&#10;Description automatically generated">
            <a:extLst>
              <a:ext uri="{FF2B5EF4-FFF2-40B4-BE49-F238E27FC236}">
                <a16:creationId xmlns:a16="http://schemas.microsoft.com/office/drawing/2014/main" id="{69535F1E-58A7-4447-92B7-4239F8959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79" r="1" b="18239"/>
          <a:stretch/>
        </p:blipFill>
        <p:spPr>
          <a:xfrm>
            <a:off x="6176434" y="10"/>
            <a:ext cx="6015566" cy="5051679"/>
          </a:xfrm>
          <a:custGeom>
            <a:avLst/>
            <a:gdLst/>
            <a:ahLst/>
            <a:cxnLst/>
            <a:rect l="l" t="t" r="r" b="b"/>
            <a:pathLst>
              <a:path w="6015566" h="5051689">
                <a:moveTo>
                  <a:pt x="0" y="0"/>
                </a:moveTo>
                <a:lnTo>
                  <a:pt x="6015566" y="0"/>
                </a:lnTo>
                <a:lnTo>
                  <a:pt x="6015566" y="259692"/>
                </a:lnTo>
                <a:lnTo>
                  <a:pt x="6015566" y="3542069"/>
                </a:lnTo>
                <a:lnTo>
                  <a:pt x="6015566" y="3734194"/>
                </a:lnTo>
                <a:lnTo>
                  <a:pt x="6015566" y="4710012"/>
                </a:lnTo>
                <a:lnTo>
                  <a:pt x="5937369" y="4718295"/>
                </a:lnTo>
                <a:cubicBezTo>
                  <a:pt x="3963074" y="4916244"/>
                  <a:pt x="2060718" y="5009247"/>
                  <a:pt x="577163" y="5041852"/>
                </a:cubicBezTo>
                <a:lnTo>
                  <a:pt x="0" y="505168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83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15F45667-0B46-4A90-8409-68E0DED74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72F74CD-DDC6-4771-8F87-C1F73A84A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49D11527-A8D1-4787-B65E-8DAF7833A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832F458D-A579-4334-81C4-12C9B62BB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A892DB4C-373A-46C0-B41E-D0C29E020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162BFF46-6D45-4857-ADE8-8B06B0CBB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CEE5B243-3A4C-4EF5-B693-E932CDFF3D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051B45C6-ECE3-4233-9320-F5B6DD944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BB0025DE-B5A2-472C-919B-E7DC5FC9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12454079-4CD9-4D7B-AB9E-CA727BF10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93A46527-D73D-480D-A109-77836AB23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15A0B884-1ECF-42E3-9411-9636A50CC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43CE4AB4-1213-42A9-99FF-2F213D8CB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2F70998E-23C8-4699-BC17-A591644CD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5A743858-5D74-4037-9FF4-22C59E927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565877A6-44BA-4C5B-A98D-25AACC6B2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437FA001-D3C8-4D2A-9568-7E710BB93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470CE78A-B272-4EE3-BAA7-53BF67622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CF1BE5A0-BE67-4D12-906D-9F802EE33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B3247B88-6B85-4FCB-9B6E-A80D8785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9E6D43A7-3407-4BB2-8648-C1141698F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6" name="Picture 4" descr="Calculator and maths tools on a surface">
            <a:extLst>
              <a:ext uri="{FF2B5EF4-FFF2-40B4-BE49-F238E27FC236}">
                <a16:creationId xmlns:a16="http://schemas.microsoft.com/office/drawing/2014/main" id="{69A2835C-1F9B-430D-BD89-9B628789CA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28" r="-1" b="-1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37F5DF7-A066-4F6A-A34F-75FEE7377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63607" y="1186483"/>
            <a:ext cx="5659072" cy="4477933"/>
            <a:chOff x="3263607" y="1186483"/>
            <a:chExt cx="5659072" cy="4477933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939990B-A0C5-4A1E-A9F3-78E7D993B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67982" y="1186483"/>
              <a:ext cx="5654697" cy="71618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39">
              <a:extLst>
                <a:ext uri="{FF2B5EF4-FFF2-40B4-BE49-F238E27FC236}">
                  <a16:creationId xmlns:a16="http://schemas.microsoft.com/office/drawing/2014/main" id="{497C0CDF-C523-41E4-8431-9A0AD24D7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3A49661-72B3-4468-8866-31CC1CBC3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63607" y="1991156"/>
              <a:ext cx="5659072" cy="3322196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74808B-5AE1-4787-90AD-6ED84E4E9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592" y="2075504"/>
            <a:ext cx="54967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600"/>
              <a:t>What tools do you need for a prototype?</a:t>
            </a:r>
          </a:p>
        </p:txBody>
      </p:sp>
    </p:spTree>
    <p:extLst>
      <p:ext uri="{BB962C8B-B14F-4D97-AF65-F5344CB8AC3E}">
        <p14:creationId xmlns:p14="http://schemas.microsoft.com/office/powerpoint/2010/main" val="240578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82C4-089F-4177-9E13-1AFFC1F5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94A4E8-28A7-4261-9809-9183386422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8447" y="803186"/>
          <a:ext cx="6281873" cy="524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223789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1606</TotalTime>
  <Words>398</Words>
  <Application>Microsoft Office PowerPoint</Application>
  <PresentationFormat>Widescreen</PresentationFormat>
  <Paragraphs>65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Rockwell</vt:lpstr>
      <vt:lpstr>Wingdings</vt:lpstr>
      <vt:lpstr>Atlas</vt:lpstr>
      <vt:lpstr>Prototyping</vt:lpstr>
      <vt:lpstr>Do you remember the concept of design thinking?</vt:lpstr>
      <vt:lpstr>Design thinking framework</vt:lpstr>
      <vt:lpstr>The focus of this lecture is the prototyping and testing phase</vt:lpstr>
      <vt:lpstr>Prototyping</vt:lpstr>
      <vt:lpstr>Purpose of prototype</vt:lpstr>
      <vt:lpstr>Prototype example</vt:lpstr>
      <vt:lpstr>What tools do you need for a prototype?</vt:lpstr>
      <vt:lpstr>Exercise</vt:lpstr>
      <vt:lpstr>Pitch your prototypes</vt:lpstr>
      <vt:lpstr>Go back in there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Interviewing</dc:title>
  <dc:creator>H M</dc:creator>
  <cp:lastModifiedBy>H M</cp:lastModifiedBy>
  <cp:revision>28</cp:revision>
  <dcterms:created xsi:type="dcterms:W3CDTF">2021-06-05T20:31:35Z</dcterms:created>
  <dcterms:modified xsi:type="dcterms:W3CDTF">2021-07-10T22:52:42Z</dcterms:modified>
</cp:coreProperties>
</file>