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2" r:id="rId3"/>
    <p:sldId id="257" r:id="rId4"/>
    <p:sldId id="258" r:id="rId5"/>
    <p:sldId id="275" r:id="rId6"/>
    <p:sldId id="259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74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659B2-82DD-4040-870B-A21B843F3E7A}" v="1" dt="2023-10-11T18:01:54.948"/>
    <p1510:client id="{59787825-6458-434A-A776-5A1575F75AAB}" v="662" dt="2023-10-11T19:47:44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77182-BFF5-4910-A8DB-38A6E05103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6F6708-328E-4231-B383-1F6121B36460}">
      <dgm:prSet/>
      <dgm:spPr/>
      <dgm:t>
        <a:bodyPr/>
        <a:lstStyle/>
        <a:p>
          <a:r>
            <a:rPr lang="en-US" b="1"/>
            <a:t>Prompt engineering</a:t>
          </a:r>
          <a:r>
            <a:rPr lang="en-US"/>
            <a:t> shapes AI interactions. It involves crafting precise instructions to optimize model responses, making it pivotal in AI development and fine-tuning outcomes."</a:t>
          </a:r>
        </a:p>
      </dgm:t>
    </dgm:pt>
    <dgm:pt modelId="{A6BB9C51-C6BA-40F7-A17D-3CAC1676EC68}" type="parTrans" cxnId="{8969099E-250D-43AB-A467-D52C9B40B764}">
      <dgm:prSet/>
      <dgm:spPr/>
      <dgm:t>
        <a:bodyPr/>
        <a:lstStyle/>
        <a:p>
          <a:endParaRPr lang="en-US"/>
        </a:p>
      </dgm:t>
    </dgm:pt>
    <dgm:pt modelId="{BF1FD52E-E874-4E52-9E51-F5CF5E9F78B1}" type="sibTrans" cxnId="{8969099E-250D-43AB-A467-D52C9B40B764}">
      <dgm:prSet/>
      <dgm:spPr/>
      <dgm:t>
        <a:bodyPr/>
        <a:lstStyle/>
        <a:p>
          <a:endParaRPr lang="en-US"/>
        </a:p>
      </dgm:t>
    </dgm:pt>
    <dgm:pt modelId="{1C52387B-DFF5-447A-8056-5E043B331A28}">
      <dgm:prSet/>
      <dgm:spPr/>
      <dgm:t>
        <a:bodyPr/>
        <a:lstStyle/>
        <a:p>
          <a:r>
            <a:rPr lang="en-US"/>
            <a:t>Effective prompts are the cornerstone of</a:t>
          </a:r>
          <a:r>
            <a:rPr lang="en-US" b="1"/>
            <a:t> AI interaction</a:t>
          </a:r>
          <a:r>
            <a:rPr lang="en-US"/>
            <a:t>. They direct model behavior, ensuring accurate, relevant responses, and mitigating biases. Well-designed prompts are pivotal for AI's reliability and performance.</a:t>
          </a:r>
        </a:p>
      </dgm:t>
    </dgm:pt>
    <dgm:pt modelId="{8DA454F7-BE40-4C47-ABE6-965E6C4DE6E4}" type="parTrans" cxnId="{145421E6-5C18-44C4-AF70-23E8D6A60317}">
      <dgm:prSet/>
      <dgm:spPr/>
      <dgm:t>
        <a:bodyPr/>
        <a:lstStyle/>
        <a:p>
          <a:endParaRPr lang="en-US"/>
        </a:p>
      </dgm:t>
    </dgm:pt>
    <dgm:pt modelId="{50EDFF8A-9531-4280-8435-639988B89FC3}" type="sibTrans" cxnId="{145421E6-5C18-44C4-AF70-23E8D6A60317}">
      <dgm:prSet/>
      <dgm:spPr/>
      <dgm:t>
        <a:bodyPr/>
        <a:lstStyle/>
        <a:p>
          <a:endParaRPr lang="en-US"/>
        </a:p>
      </dgm:t>
    </dgm:pt>
    <dgm:pt modelId="{68B8EF1D-C650-46F8-8E1B-34AF51D626E8}" type="pres">
      <dgm:prSet presAssocID="{AF077182-BFF5-4910-A8DB-38A6E051032E}" presName="linear" presStyleCnt="0">
        <dgm:presLayoutVars>
          <dgm:animLvl val="lvl"/>
          <dgm:resizeHandles val="exact"/>
        </dgm:presLayoutVars>
      </dgm:prSet>
      <dgm:spPr/>
    </dgm:pt>
    <dgm:pt modelId="{3090C64D-ACBF-4B20-A156-113E111C2D47}" type="pres">
      <dgm:prSet presAssocID="{DD6F6708-328E-4231-B383-1F6121B364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E5BB88-D370-4246-BE5A-F06552EAEBF0}" type="pres">
      <dgm:prSet presAssocID="{BF1FD52E-E874-4E52-9E51-F5CF5E9F78B1}" presName="spacer" presStyleCnt="0"/>
      <dgm:spPr/>
    </dgm:pt>
    <dgm:pt modelId="{E1CB02D6-EBBB-430E-85EE-86DF3BFE728D}" type="pres">
      <dgm:prSet presAssocID="{1C52387B-DFF5-447A-8056-5E043B331A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131B81-ADFE-48C7-ABE3-F3847CDAA7B2}" type="presOf" srcId="{AF077182-BFF5-4910-A8DB-38A6E051032E}" destId="{68B8EF1D-C650-46F8-8E1B-34AF51D626E8}" srcOrd="0" destOrd="0" presId="urn:microsoft.com/office/officeart/2005/8/layout/vList2"/>
    <dgm:cxn modelId="{8969099E-250D-43AB-A467-D52C9B40B764}" srcId="{AF077182-BFF5-4910-A8DB-38A6E051032E}" destId="{DD6F6708-328E-4231-B383-1F6121B36460}" srcOrd="0" destOrd="0" parTransId="{A6BB9C51-C6BA-40F7-A17D-3CAC1676EC68}" sibTransId="{BF1FD52E-E874-4E52-9E51-F5CF5E9F78B1}"/>
    <dgm:cxn modelId="{3B3C8FCE-3C35-4498-9DCE-817741EDA59A}" type="presOf" srcId="{1C52387B-DFF5-447A-8056-5E043B331A28}" destId="{E1CB02D6-EBBB-430E-85EE-86DF3BFE728D}" srcOrd="0" destOrd="0" presId="urn:microsoft.com/office/officeart/2005/8/layout/vList2"/>
    <dgm:cxn modelId="{659006D8-4502-4371-AA6E-823A0317CD51}" type="presOf" srcId="{DD6F6708-328E-4231-B383-1F6121B36460}" destId="{3090C64D-ACBF-4B20-A156-113E111C2D47}" srcOrd="0" destOrd="0" presId="urn:microsoft.com/office/officeart/2005/8/layout/vList2"/>
    <dgm:cxn modelId="{145421E6-5C18-44C4-AF70-23E8D6A60317}" srcId="{AF077182-BFF5-4910-A8DB-38A6E051032E}" destId="{1C52387B-DFF5-447A-8056-5E043B331A28}" srcOrd="1" destOrd="0" parTransId="{8DA454F7-BE40-4C47-ABE6-965E6C4DE6E4}" sibTransId="{50EDFF8A-9531-4280-8435-639988B89FC3}"/>
    <dgm:cxn modelId="{E29443FD-4D97-4B25-869A-C9776FEFF2E3}" type="presParOf" srcId="{68B8EF1D-C650-46F8-8E1B-34AF51D626E8}" destId="{3090C64D-ACBF-4B20-A156-113E111C2D47}" srcOrd="0" destOrd="0" presId="urn:microsoft.com/office/officeart/2005/8/layout/vList2"/>
    <dgm:cxn modelId="{1D1A9A92-EC34-40CC-87D0-D4957E744AB9}" type="presParOf" srcId="{68B8EF1D-C650-46F8-8E1B-34AF51D626E8}" destId="{9AE5BB88-D370-4246-BE5A-F06552EAEBF0}" srcOrd="1" destOrd="0" presId="urn:microsoft.com/office/officeart/2005/8/layout/vList2"/>
    <dgm:cxn modelId="{A87ACD38-90BA-495D-9023-0502466E5CD9}" type="presParOf" srcId="{68B8EF1D-C650-46F8-8E1B-34AF51D626E8}" destId="{E1CB02D6-EBBB-430E-85EE-86DF3BFE72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DAA889-3C29-43A9-939C-FB7BF94C310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335A8D-A857-4A42-B917-98201AE9559C}">
      <dgm:prSet/>
      <dgm:spPr/>
      <dgm:t>
        <a:bodyPr/>
        <a:lstStyle/>
        <a:p>
          <a:r>
            <a:rPr lang="en-US" b="1"/>
            <a:t>Healthcare</a:t>
          </a:r>
          <a:r>
            <a:rPr lang="en-US"/>
            <a:t> :Crafting precise instructions for AI to generate accurate, contextually relevant medical information</a:t>
          </a:r>
        </a:p>
      </dgm:t>
    </dgm:pt>
    <dgm:pt modelId="{76363F95-7C76-4E01-B88F-6B4D7A16045E}" type="parTrans" cxnId="{87422BD0-4868-44BC-B90F-CD55C70954EC}">
      <dgm:prSet/>
      <dgm:spPr/>
      <dgm:t>
        <a:bodyPr/>
        <a:lstStyle/>
        <a:p>
          <a:endParaRPr lang="en-US"/>
        </a:p>
      </dgm:t>
    </dgm:pt>
    <dgm:pt modelId="{CCBBE4D8-62EF-46B0-A775-F058A137FA2B}" type="sibTrans" cxnId="{87422BD0-4868-44BC-B90F-CD55C70954EC}">
      <dgm:prSet/>
      <dgm:spPr/>
      <dgm:t>
        <a:bodyPr/>
        <a:lstStyle/>
        <a:p>
          <a:endParaRPr lang="en-US"/>
        </a:p>
      </dgm:t>
    </dgm:pt>
    <dgm:pt modelId="{013F7D04-503C-4C06-B4DC-B1286F328326}">
      <dgm:prSet/>
      <dgm:spPr/>
      <dgm:t>
        <a:bodyPr/>
        <a:lstStyle/>
        <a:p>
          <a:r>
            <a:rPr lang="en-US" b="1"/>
            <a:t>Customer service</a:t>
          </a:r>
          <a:r>
            <a:rPr lang="en-US"/>
            <a:t> : Crafting instructions for AI to provide accurate and helpful support responses."</a:t>
          </a:r>
        </a:p>
      </dgm:t>
    </dgm:pt>
    <dgm:pt modelId="{CB34A8C4-CB8C-4ACF-B72C-4B3C5161E4E8}" type="parTrans" cxnId="{4AB5CC56-969C-413D-8C0A-A11F0EE98590}">
      <dgm:prSet/>
      <dgm:spPr/>
      <dgm:t>
        <a:bodyPr/>
        <a:lstStyle/>
        <a:p>
          <a:endParaRPr lang="en-US"/>
        </a:p>
      </dgm:t>
    </dgm:pt>
    <dgm:pt modelId="{013A0E37-466D-4DD3-B677-03E966B30CEF}" type="sibTrans" cxnId="{4AB5CC56-969C-413D-8C0A-A11F0EE98590}">
      <dgm:prSet/>
      <dgm:spPr/>
      <dgm:t>
        <a:bodyPr/>
        <a:lstStyle/>
        <a:p>
          <a:endParaRPr lang="en-US"/>
        </a:p>
      </dgm:t>
    </dgm:pt>
    <dgm:pt modelId="{2E63717F-ECCF-4415-9941-CEDD48E60CD7}">
      <dgm:prSet/>
      <dgm:spPr/>
      <dgm:t>
        <a:bodyPr/>
        <a:lstStyle/>
        <a:p>
          <a:r>
            <a:rPr lang="en-US" b="1"/>
            <a:t>Content generation</a:t>
          </a:r>
          <a:r>
            <a:rPr lang="en-US"/>
            <a:t> :Crafting instructions for AI to create specific, relevant and engaging textual material."</a:t>
          </a:r>
        </a:p>
      </dgm:t>
    </dgm:pt>
    <dgm:pt modelId="{A480E9AD-026A-4034-A269-D4EE3899724F}" type="parTrans" cxnId="{9B114B74-ED66-4CE9-A92F-BFDF70F4D7CE}">
      <dgm:prSet/>
      <dgm:spPr/>
      <dgm:t>
        <a:bodyPr/>
        <a:lstStyle/>
        <a:p>
          <a:endParaRPr lang="en-US"/>
        </a:p>
      </dgm:t>
    </dgm:pt>
    <dgm:pt modelId="{DE3A1477-CD4B-4613-BA39-288547CB7EE7}" type="sibTrans" cxnId="{9B114B74-ED66-4CE9-A92F-BFDF70F4D7CE}">
      <dgm:prSet/>
      <dgm:spPr/>
      <dgm:t>
        <a:bodyPr/>
        <a:lstStyle/>
        <a:p>
          <a:endParaRPr lang="en-US"/>
        </a:p>
      </dgm:t>
    </dgm:pt>
    <dgm:pt modelId="{BDEF8B30-C21E-4E0D-A7F3-96A69AA8134C}">
      <dgm:prSet/>
      <dgm:spPr/>
      <dgm:t>
        <a:bodyPr/>
        <a:lstStyle/>
        <a:p>
          <a:r>
            <a:rPr lang="en-US" b="1"/>
            <a:t>Education</a:t>
          </a:r>
          <a:r>
            <a:rPr lang="en-US"/>
            <a:t> :In education, prompt engineering involves creating tailored instructions for AI to deliver relevant and effective learning content</a:t>
          </a:r>
        </a:p>
      </dgm:t>
    </dgm:pt>
    <dgm:pt modelId="{F6EC5124-4DD3-4943-833F-6C7C4048C467}" type="parTrans" cxnId="{56D14893-927E-4113-A5A6-99738FC696B5}">
      <dgm:prSet/>
      <dgm:spPr/>
      <dgm:t>
        <a:bodyPr/>
        <a:lstStyle/>
        <a:p>
          <a:endParaRPr lang="en-US"/>
        </a:p>
      </dgm:t>
    </dgm:pt>
    <dgm:pt modelId="{8CBA045F-DB35-4263-88AC-B959F4D209ED}" type="sibTrans" cxnId="{56D14893-927E-4113-A5A6-99738FC696B5}">
      <dgm:prSet/>
      <dgm:spPr/>
      <dgm:t>
        <a:bodyPr/>
        <a:lstStyle/>
        <a:p>
          <a:endParaRPr lang="en-US"/>
        </a:p>
      </dgm:t>
    </dgm:pt>
    <dgm:pt modelId="{18057684-D42A-4327-BFE3-C7582528EC0F}" type="pres">
      <dgm:prSet presAssocID="{7CDAA889-3C29-43A9-939C-FB7BF94C3100}" presName="matrix" presStyleCnt="0">
        <dgm:presLayoutVars>
          <dgm:chMax val="1"/>
          <dgm:dir/>
          <dgm:resizeHandles val="exact"/>
        </dgm:presLayoutVars>
      </dgm:prSet>
      <dgm:spPr/>
    </dgm:pt>
    <dgm:pt modelId="{C48AD420-9D33-4D93-8C15-EB1ED298D9BC}" type="pres">
      <dgm:prSet presAssocID="{7CDAA889-3C29-43A9-939C-FB7BF94C3100}" presName="diamond" presStyleLbl="bgShp" presStyleIdx="0" presStyleCnt="1"/>
      <dgm:spPr/>
    </dgm:pt>
    <dgm:pt modelId="{9F4203A5-10C1-4A9B-A0DB-739A3E6D61CF}" type="pres">
      <dgm:prSet presAssocID="{7CDAA889-3C29-43A9-939C-FB7BF94C31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60D959-D0F5-4C7A-B641-A5CB10A938AD}" type="pres">
      <dgm:prSet presAssocID="{7CDAA889-3C29-43A9-939C-FB7BF94C31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85FCF40-63E9-4176-A7DE-8FE1E8F9B47D}" type="pres">
      <dgm:prSet presAssocID="{7CDAA889-3C29-43A9-939C-FB7BF94C310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717C3B4-E055-474E-87C8-7CE7B2A24A3C}" type="pres">
      <dgm:prSet presAssocID="{7CDAA889-3C29-43A9-939C-FB7BF94C31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A9A7B12-E8A3-4549-AA91-249794C37E4F}" type="presOf" srcId="{7CDAA889-3C29-43A9-939C-FB7BF94C3100}" destId="{18057684-D42A-4327-BFE3-C7582528EC0F}" srcOrd="0" destOrd="0" presId="urn:microsoft.com/office/officeart/2005/8/layout/matrix3"/>
    <dgm:cxn modelId="{20B84A61-5D00-4D49-8EA3-FA0C6B0BC105}" type="presOf" srcId="{BDEF8B30-C21E-4E0D-A7F3-96A69AA8134C}" destId="{C717C3B4-E055-474E-87C8-7CE7B2A24A3C}" srcOrd="0" destOrd="0" presId="urn:microsoft.com/office/officeart/2005/8/layout/matrix3"/>
    <dgm:cxn modelId="{85F34C70-4E75-4D22-92EE-60798D60D7A8}" type="presOf" srcId="{9E335A8D-A857-4A42-B917-98201AE9559C}" destId="{9F4203A5-10C1-4A9B-A0DB-739A3E6D61CF}" srcOrd="0" destOrd="0" presId="urn:microsoft.com/office/officeart/2005/8/layout/matrix3"/>
    <dgm:cxn modelId="{9B114B74-ED66-4CE9-A92F-BFDF70F4D7CE}" srcId="{7CDAA889-3C29-43A9-939C-FB7BF94C3100}" destId="{2E63717F-ECCF-4415-9941-CEDD48E60CD7}" srcOrd="2" destOrd="0" parTransId="{A480E9AD-026A-4034-A269-D4EE3899724F}" sibTransId="{DE3A1477-CD4B-4613-BA39-288547CB7EE7}"/>
    <dgm:cxn modelId="{4AB5CC56-969C-413D-8C0A-A11F0EE98590}" srcId="{7CDAA889-3C29-43A9-939C-FB7BF94C3100}" destId="{013F7D04-503C-4C06-B4DC-B1286F328326}" srcOrd="1" destOrd="0" parTransId="{CB34A8C4-CB8C-4ACF-B72C-4B3C5161E4E8}" sibTransId="{013A0E37-466D-4DD3-B677-03E966B30CEF}"/>
    <dgm:cxn modelId="{56D14893-927E-4113-A5A6-99738FC696B5}" srcId="{7CDAA889-3C29-43A9-939C-FB7BF94C3100}" destId="{BDEF8B30-C21E-4E0D-A7F3-96A69AA8134C}" srcOrd="3" destOrd="0" parTransId="{F6EC5124-4DD3-4943-833F-6C7C4048C467}" sibTransId="{8CBA045F-DB35-4263-88AC-B959F4D209ED}"/>
    <dgm:cxn modelId="{BA202CB5-C55C-4AD6-BA6A-9EF98F72589D}" type="presOf" srcId="{013F7D04-503C-4C06-B4DC-B1286F328326}" destId="{AB60D959-D0F5-4C7A-B641-A5CB10A938AD}" srcOrd="0" destOrd="0" presId="urn:microsoft.com/office/officeart/2005/8/layout/matrix3"/>
    <dgm:cxn modelId="{87422BD0-4868-44BC-B90F-CD55C70954EC}" srcId="{7CDAA889-3C29-43A9-939C-FB7BF94C3100}" destId="{9E335A8D-A857-4A42-B917-98201AE9559C}" srcOrd="0" destOrd="0" parTransId="{76363F95-7C76-4E01-B88F-6B4D7A16045E}" sibTransId="{CCBBE4D8-62EF-46B0-A775-F058A137FA2B}"/>
    <dgm:cxn modelId="{B479B5D6-4A0B-4CD5-99A1-3AA5D1284602}" type="presOf" srcId="{2E63717F-ECCF-4415-9941-CEDD48E60CD7}" destId="{385FCF40-63E9-4176-A7DE-8FE1E8F9B47D}" srcOrd="0" destOrd="0" presId="urn:microsoft.com/office/officeart/2005/8/layout/matrix3"/>
    <dgm:cxn modelId="{CFDDE0B7-D3A6-42C6-AA57-7D4A8C26F974}" type="presParOf" srcId="{18057684-D42A-4327-BFE3-C7582528EC0F}" destId="{C48AD420-9D33-4D93-8C15-EB1ED298D9BC}" srcOrd="0" destOrd="0" presId="urn:microsoft.com/office/officeart/2005/8/layout/matrix3"/>
    <dgm:cxn modelId="{F2DE4E62-E16D-4716-87DD-3151EFD11634}" type="presParOf" srcId="{18057684-D42A-4327-BFE3-C7582528EC0F}" destId="{9F4203A5-10C1-4A9B-A0DB-739A3E6D61CF}" srcOrd="1" destOrd="0" presId="urn:microsoft.com/office/officeart/2005/8/layout/matrix3"/>
    <dgm:cxn modelId="{3A5D710C-A99A-41C1-9023-3B32E5589A1C}" type="presParOf" srcId="{18057684-D42A-4327-BFE3-C7582528EC0F}" destId="{AB60D959-D0F5-4C7A-B641-A5CB10A938AD}" srcOrd="2" destOrd="0" presId="urn:microsoft.com/office/officeart/2005/8/layout/matrix3"/>
    <dgm:cxn modelId="{D846C510-6277-4683-8636-B976549B9769}" type="presParOf" srcId="{18057684-D42A-4327-BFE3-C7582528EC0F}" destId="{385FCF40-63E9-4176-A7DE-8FE1E8F9B47D}" srcOrd="3" destOrd="0" presId="urn:microsoft.com/office/officeart/2005/8/layout/matrix3"/>
    <dgm:cxn modelId="{2B208C5A-E31C-4048-ADED-32661147DF96}" type="presParOf" srcId="{18057684-D42A-4327-BFE3-C7582528EC0F}" destId="{C717C3B4-E055-474E-87C8-7CE7B2A24A3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B4588A-4178-4A7B-B5D0-451F08EFD0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EAB1DE-5C24-4D03-9A5E-4D68F1ABAE92}">
      <dgm:prSet/>
      <dgm:spPr/>
      <dgm:t>
        <a:bodyPr/>
        <a:lstStyle/>
        <a:p>
          <a:r>
            <a:rPr lang="en-US" b="1"/>
            <a:t>Data Limitations</a:t>
          </a:r>
          <a:r>
            <a:rPr lang="en-US"/>
            <a:t>: Insufficient or biased training data can lead to suboptimal performance and biased outputs.</a:t>
          </a:r>
        </a:p>
      </dgm:t>
    </dgm:pt>
    <dgm:pt modelId="{53935497-22A1-4FE0-91E8-2F9A2C79B107}" type="parTrans" cxnId="{9BD4D385-2BD5-4F4F-81E4-9A00148F191F}">
      <dgm:prSet/>
      <dgm:spPr/>
      <dgm:t>
        <a:bodyPr/>
        <a:lstStyle/>
        <a:p>
          <a:endParaRPr lang="en-US"/>
        </a:p>
      </dgm:t>
    </dgm:pt>
    <dgm:pt modelId="{13E6DDD9-0692-4AF3-91E8-B3A4075CF7CE}" type="sibTrans" cxnId="{9BD4D385-2BD5-4F4F-81E4-9A00148F191F}">
      <dgm:prSet/>
      <dgm:spPr/>
      <dgm:t>
        <a:bodyPr/>
        <a:lstStyle/>
        <a:p>
          <a:endParaRPr lang="en-US"/>
        </a:p>
      </dgm:t>
    </dgm:pt>
    <dgm:pt modelId="{4E987DD0-F3B2-42C7-8543-4BBCC816C1D3}">
      <dgm:prSet/>
      <dgm:spPr/>
      <dgm:t>
        <a:bodyPr/>
        <a:lstStyle/>
        <a:p>
          <a:r>
            <a:rPr lang="en-US" b="1"/>
            <a:t>Ambiguity and Vagueness</a:t>
          </a:r>
          <a:r>
            <a:rPr lang="en-US"/>
            <a:t>: Ambiguous prompts may result in inaccurate or irrelevant responses from the AI.</a:t>
          </a:r>
        </a:p>
      </dgm:t>
    </dgm:pt>
    <dgm:pt modelId="{B8A3CBF0-B8D7-4854-8FA2-10735EC56555}" type="parTrans" cxnId="{1C84EEB9-384B-433B-999F-00F25F2E7D97}">
      <dgm:prSet/>
      <dgm:spPr/>
      <dgm:t>
        <a:bodyPr/>
        <a:lstStyle/>
        <a:p>
          <a:endParaRPr lang="en-US"/>
        </a:p>
      </dgm:t>
    </dgm:pt>
    <dgm:pt modelId="{81A9C2BD-29B8-4AFB-A176-AD5978260915}" type="sibTrans" cxnId="{1C84EEB9-384B-433B-999F-00F25F2E7D97}">
      <dgm:prSet/>
      <dgm:spPr/>
      <dgm:t>
        <a:bodyPr/>
        <a:lstStyle/>
        <a:p>
          <a:endParaRPr lang="en-US"/>
        </a:p>
      </dgm:t>
    </dgm:pt>
    <dgm:pt modelId="{D368C647-E3C2-4268-BD18-EB9E5ABDA68A}">
      <dgm:prSet/>
      <dgm:spPr/>
      <dgm:t>
        <a:bodyPr/>
        <a:lstStyle/>
        <a:p>
          <a:r>
            <a:rPr lang="en-US" b="1"/>
            <a:t>User Intent Understanding</a:t>
          </a:r>
          <a:r>
            <a:rPr lang="en-US"/>
            <a:t>: Deciphering complex or nuanced user intents can be challenging for AI models.</a:t>
          </a:r>
        </a:p>
      </dgm:t>
    </dgm:pt>
    <dgm:pt modelId="{0627299C-590A-469B-859C-66D0032FD88D}" type="parTrans" cxnId="{F86044A8-E2A3-46D7-83F2-DE7E2B922348}">
      <dgm:prSet/>
      <dgm:spPr/>
      <dgm:t>
        <a:bodyPr/>
        <a:lstStyle/>
        <a:p>
          <a:endParaRPr lang="en-US"/>
        </a:p>
      </dgm:t>
    </dgm:pt>
    <dgm:pt modelId="{CA8C7B71-C1F9-4224-8D3C-DEFDC2FBF1B6}" type="sibTrans" cxnId="{F86044A8-E2A3-46D7-83F2-DE7E2B922348}">
      <dgm:prSet/>
      <dgm:spPr/>
      <dgm:t>
        <a:bodyPr/>
        <a:lstStyle/>
        <a:p>
          <a:endParaRPr lang="en-US"/>
        </a:p>
      </dgm:t>
    </dgm:pt>
    <dgm:pt modelId="{E7A9C463-D5A7-4800-B1FC-13DE05484235}">
      <dgm:prSet/>
      <dgm:spPr/>
      <dgm:t>
        <a:bodyPr/>
        <a:lstStyle/>
        <a:p>
          <a:r>
            <a:rPr lang="en-US" b="1"/>
            <a:t>Ethical Considerations</a:t>
          </a:r>
          <a:r>
            <a:rPr lang="en-US"/>
            <a:t>: Ensuring prompts align with ethical guidelines to avoid biases, misinformation, or harmful content.</a:t>
          </a:r>
        </a:p>
      </dgm:t>
    </dgm:pt>
    <dgm:pt modelId="{8778E89C-057F-4847-9624-FDDFB49A272A}" type="parTrans" cxnId="{11C9D654-E2AA-4509-AD86-E9110233B1E0}">
      <dgm:prSet/>
      <dgm:spPr/>
      <dgm:t>
        <a:bodyPr/>
        <a:lstStyle/>
        <a:p>
          <a:endParaRPr lang="en-US"/>
        </a:p>
      </dgm:t>
    </dgm:pt>
    <dgm:pt modelId="{54CA407A-A05D-43F6-B63C-3A41D889DC9D}" type="sibTrans" cxnId="{11C9D654-E2AA-4509-AD86-E9110233B1E0}">
      <dgm:prSet/>
      <dgm:spPr/>
      <dgm:t>
        <a:bodyPr/>
        <a:lstStyle/>
        <a:p>
          <a:endParaRPr lang="en-US"/>
        </a:p>
      </dgm:t>
    </dgm:pt>
    <dgm:pt modelId="{0964AF54-DD9E-4400-81B7-6D81D1EC7FD2}" type="pres">
      <dgm:prSet presAssocID="{5EB4588A-4178-4A7B-B5D0-451F08EFD0A4}" presName="vert0" presStyleCnt="0">
        <dgm:presLayoutVars>
          <dgm:dir/>
          <dgm:animOne val="branch"/>
          <dgm:animLvl val="lvl"/>
        </dgm:presLayoutVars>
      </dgm:prSet>
      <dgm:spPr/>
    </dgm:pt>
    <dgm:pt modelId="{7E15DD83-A9FE-4B13-A115-CE1736C56327}" type="pres">
      <dgm:prSet presAssocID="{D2EAB1DE-5C24-4D03-9A5E-4D68F1ABAE92}" presName="thickLine" presStyleLbl="alignNode1" presStyleIdx="0" presStyleCnt="4"/>
      <dgm:spPr/>
    </dgm:pt>
    <dgm:pt modelId="{C1C12B5B-76D7-41BF-8344-AA58F5054776}" type="pres">
      <dgm:prSet presAssocID="{D2EAB1DE-5C24-4D03-9A5E-4D68F1ABAE92}" presName="horz1" presStyleCnt="0"/>
      <dgm:spPr/>
    </dgm:pt>
    <dgm:pt modelId="{8C9349F2-A614-4DB7-913C-977B72F9E6C3}" type="pres">
      <dgm:prSet presAssocID="{D2EAB1DE-5C24-4D03-9A5E-4D68F1ABAE92}" presName="tx1" presStyleLbl="revTx" presStyleIdx="0" presStyleCnt="4"/>
      <dgm:spPr/>
    </dgm:pt>
    <dgm:pt modelId="{60479E8E-5221-4D38-A0D2-F29C99F75215}" type="pres">
      <dgm:prSet presAssocID="{D2EAB1DE-5C24-4D03-9A5E-4D68F1ABAE92}" presName="vert1" presStyleCnt="0"/>
      <dgm:spPr/>
    </dgm:pt>
    <dgm:pt modelId="{E79749B0-F090-4751-A35E-5AD400D05E61}" type="pres">
      <dgm:prSet presAssocID="{4E987DD0-F3B2-42C7-8543-4BBCC816C1D3}" presName="thickLine" presStyleLbl="alignNode1" presStyleIdx="1" presStyleCnt="4"/>
      <dgm:spPr/>
    </dgm:pt>
    <dgm:pt modelId="{384FEE78-D9BB-4CF9-BDFA-B1EDE414F2F8}" type="pres">
      <dgm:prSet presAssocID="{4E987DD0-F3B2-42C7-8543-4BBCC816C1D3}" presName="horz1" presStyleCnt="0"/>
      <dgm:spPr/>
    </dgm:pt>
    <dgm:pt modelId="{F2320B8D-053E-4D75-99BA-48B2DFDB2283}" type="pres">
      <dgm:prSet presAssocID="{4E987DD0-F3B2-42C7-8543-4BBCC816C1D3}" presName="tx1" presStyleLbl="revTx" presStyleIdx="1" presStyleCnt="4"/>
      <dgm:spPr/>
    </dgm:pt>
    <dgm:pt modelId="{1EE3A790-AAED-44D8-857D-F13FE55EF514}" type="pres">
      <dgm:prSet presAssocID="{4E987DD0-F3B2-42C7-8543-4BBCC816C1D3}" presName="vert1" presStyleCnt="0"/>
      <dgm:spPr/>
    </dgm:pt>
    <dgm:pt modelId="{79502BCE-B26D-4B19-A2C0-F7AEB4E2D766}" type="pres">
      <dgm:prSet presAssocID="{D368C647-E3C2-4268-BD18-EB9E5ABDA68A}" presName="thickLine" presStyleLbl="alignNode1" presStyleIdx="2" presStyleCnt="4"/>
      <dgm:spPr/>
    </dgm:pt>
    <dgm:pt modelId="{6303A1F3-69FF-4DEB-833A-06CB210AD5DA}" type="pres">
      <dgm:prSet presAssocID="{D368C647-E3C2-4268-BD18-EB9E5ABDA68A}" presName="horz1" presStyleCnt="0"/>
      <dgm:spPr/>
    </dgm:pt>
    <dgm:pt modelId="{5635BE73-683A-4267-8D84-AC2DB398F3DE}" type="pres">
      <dgm:prSet presAssocID="{D368C647-E3C2-4268-BD18-EB9E5ABDA68A}" presName="tx1" presStyleLbl="revTx" presStyleIdx="2" presStyleCnt="4"/>
      <dgm:spPr/>
    </dgm:pt>
    <dgm:pt modelId="{96CEE8B7-0549-42B0-AA58-5FEB2EF82ACB}" type="pres">
      <dgm:prSet presAssocID="{D368C647-E3C2-4268-BD18-EB9E5ABDA68A}" presName="vert1" presStyleCnt="0"/>
      <dgm:spPr/>
    </dgm:pt>
    <dgm:pt modelId="{12C247D3-B6C3-4731-9ADD-E2A5AD51B46A}" type="pres">
      <dgm:prSet presAssocID="{E7A9C463-D5A7-4800-B1FC-13DE05484235}" presName="thickLine" presStyleLbl="alignNode1" presStyleIdx="3" presStyleCnt="4"/>
      <dgm:spPr/>
    </dgm:pt>
    <dgm:pt modelId="{3AC3E722-AF47-4F56-95D5-12CBE1A8D8CA}" type="pres">
      <dgm:prSet presAssocID="{E7A9C463-D5A7-4800-B1FC-13DE05484235}" presName="horz1" presStyleCnt="0"/>
      <dgm:spPr/>
    </dgm:pt>
    <dgm:pt modelId="{8C7C2742-9D67-4B18-AC72-F37A01840C11}" type="pres">
      <dgm:prSet presAssocID="{E7A9C463-D5A7-4800-B1FC-13DE05484235}" presName="tx1" presStyleLbl="revTx" presStyleIdx="3" presStyleCnt="4"/>
      <dgm:spPr/>
    </dgm:pt>
    <dgm:pt modelId="{3001BE2C-FB99-4E64-81B8-C58E3BD72D78}" type="pres">
      <dgm:prSet presAssocID="{E7A9C463-D5A7-4800-B1FC-13DE05484235}" presName="vert1" presStyleCnt="0"/>
      <dgm:spPr/>
    </dgm:pt>
  </dgm:ptLst>
  <dgm:cxnLst>
    <dgm:cxn modelId="{2B1EAD38-AF33-4A05-8B3E-97B47A6DB030}" type="presOf" srcId="{E7A9C463-D5A7-4800-B1FC-13DE05484235}" destId="{8C7C2742-9D67-4B18-AC72-F37A01840C11}" srcOrd="0" destOrd="0" presId="urn:microsoft.com/office/officeart/2008/layout/LinedList"/>
    <dgm:cxn modelId="{29DA135F-B5FC-4FE3-857A-B5E99D01A585}" type="presOf" srcId="{5EB4588A-4178-4A7B-B5D0-451F08EFD0A4}" destId="{0964AF54-DD9E-4400-81B7-6D81D1EC7FD2}" srcOrd="0" destOrd="0" presId="urn:microsoft.com/office/officeart/2008/layout/LinedList"/>
    <dgm:cxn modelId="{11C9D654-E2AA-4509-AD86-E9110233B1E0}" srcId="{5EB4588A-4178-4A7B-B5D0-451F08EFD0A4}" destId="{E7A9C463-D5A7-4800-B1FC-13DE05484235}" srcOrd="3" destOrd="0" parTransId="{8778E89C-057F-4847-9624-FDDFB49A272A}" sibTransId="{54CA407A-A05D-43F6-B63C-3A41D889DC9D}"/>
    <dgm:cxn modelId="{9BD4D385-2BD5-4F4F-81E4-9A00148F191F}" srcId="{5EB4588A-4178-4A7B-B5D0-451F08EFD0A4}" destId="{D2EAB1DE-5C24-4D03-9A5E-4D68F1ABAE92}" srcOrd="0" destOrd="0" parTransId="{53935497-22A1-4FE0-91E8-2F9A2C79B107}" sibTransId="{13E6DDD9-0692-4AF3-91E8-B3A4075CF7CE}"/>
    <dgm:cxn modelId="{EC97829F-9AF1-4794-8042-CCC3552BD628}" type="presOf" srcId="{D368C647-E3C2-4268-BD18-EB9E5ABDA68A}" destId="{5635BE73-683A-4267-8D84-AC2DB398F3DE}" srcOrd="0" destOrd="0" presId="urn:microsoft.com/office/officeart/2008/layout/LinedList"/>
    <dgm:cxn modelId="{F86044A8-E2A3-46D7-83F2-DE7E2B922348}" srcId="{5EB4588A-4178-4A7B-B5D0-451F08EFD0A4}" destId="{D368C647-E3C2-4268-BD18-EB9E5ABDA68A}" srcOrd="2" destOrd="0" parTransId="{0627299C-590A-469B-859C-66D0032FD88D}" sibTransId="{CA8C7B71-C1F9-4224-8D3C-DEFDC2FBF1B6}"/>
    <dgm:cxn modelId="{1C84EEB9-384B-433B-999F-00F25F2E7D97}" srcId="{5EB4588A-4178-4A7B-B5D0-451F08EFD0A4}" destId="{4E987DD0-F3B2-42C7-8543-4BBCC816C1D3}" srcOrd="1" destOrd="0" parTransId="{B8A3CBF0-B8D7-4854-8FA2-10735EC56555}" sibTransId="{81A9C2BD-29B8-4AFB-A176-AD5978260915}"/>
    <dgm:cxn modelId="{89BD5BC8-AAD0-423B-AAF5-B9B8A5E9B21B}" type="presOf" srcId="{4E987DD0-F3B2-42C7-8543-4BBCC816C1D3}" destId="{F2320B8D-053E-4D75-99BA-48B2DFDB2283}" srcOrd="0" destOrd="0" presId="urn:microsoft.com/office/officeart/2008/layout/LinedList"/>
    <dgm:cxn modelId="{1A8F1BE4-1C4A-41AD-9FBD-0E49F1FD6B6B}" type="presOf" srcId="{D2EAB1DE-5C24-4D03-9A5E-4D68F1ABAE92}" destId="{8C9349F2-A614-4DB7-913C-977B72F9E6C3}" srcOrd="0" destOrd="0" presId="urn:microsoft.com/office/officeart/2008/layout/LinedList"/>
    <dgm:cxn modelId="{647BE54B-6AFF-461F-A7F4-351B6406B2AF}" type="presParOf" srcId="{0964AF54-DD9E-4400-81B7-6D81D1EC7FD2}" destId="{7E15DD83-A9FE-4B13-A115-CE1736C56327}" srcOrd="0" destOrd="0" presId="urn:microsoft.com/office/officeart/2008/layout/LinedList"/>
    <dgm:cxn modelId="{DA72F58B-2744-4071-B813-4F37C7F4394A}" type="presParOf" srcId="{0964AF54-DD9E-4400-81B7-6D81D1EC7FD2}" destId="{C1C12B5B-76D7-41BF-8344-AA58F5054776}" srcOrd="1" destOrd="0" presId="urn:microsoft.com/office/officeart/2008/layout/LinedList"/>
    <dgm:cxn modelId="{C455430D-7E3A-4D27-985A-101A9FDE2366}" type="presParOf" srcId="{C1C12B5B-76D7-41BF-8344-AA58F5054776}" destId="{8C9349F2-A614-4DB7-913C-977B72F9E6C3}" srcOrd="0" destOrd="0" presId="urn:microsoft.com/office/officeart/2008/layout/LinedList"/>
    <dgm:cxn modelId="{C4DF7406-D1B1-40C1-A45F-B271169447CC}" type="presParOf" srcId="{C1C12B5B-76D7-41BF-8344-AA58F5054776}" destId="{60479E8E-5221-4D38-A0D2-F29C99F75215}" srcOrd="1" destOrd="0" presId="urn:microsoft.com/office/officeart/2008/layout/LinedList"/>
    <dgm:cxn modelId="{A83571EF-EA4A-49EC-98C5-764E9158B19E}" type="presParOf" srcId="{0964AF54-DD9E-4400-81B7-6D81D1EC7FD2}" destId="{E79749B0-F090-4751-A35E-5AD400D05E61}" srcOrd="2" destOrd="0" presId="urn:microsoft.com/office/officeart/2008/layout/LinedList"/>
    <dgm:cxn modelId="{B7AC7DA7-06C7-4A2C-B926-FDD039AB5607}" type="presParOf" srcId="{0964AF54-DD9E-4400-81B7-6D81D1EC7FD2}" destId="{384FEE78-D9BB-4CF9-BDFA-B1EDE414F2F8}" srcOrd="3" destOrd="0" presId="urn:microsoft.com/office/officeart/2008/layout/LinedList"/>
    <dgm:cxn modelId="{A26135A2-B528-47FE-947A-D41E21E9E285}" type="presParOf" srcId="{384FEE78-D9BB-4CF9-BDFA-B1EDE414F2F8}" destId="{F2320B8D-053E-4D75-99BA-48B2DFDB2283}" srcOrd="0" destOrd="0" presId="urn:microsoft.com/office/officeart/2008/layout/LinedList"/>
    <dgm:cxn modelId="{9565C81A-C80A-409E-8C60-0767FFDC7BB2}" type="presParOf" srcId="{384FEE78-D9BB-4CF9-BDFA-B1EDE414F2F8}" destId="{1EE3A790-AAED-44D8-857D-F13FE55EF514}" srcOrd="1" destOrd="0" presId="urn:microsoft.com/office/officeart/2008/layout/LinedList"/>
    <dgm:cxn modelId="{765F948D-BE7D-48ED-982F-762ED61C452B}" type="presParOf" srcId="{0964AF54-DD9E-4400-81B7-6D81D1EC7FD2}" destId="{79502BCE-B26D-4B19-A2C0-F7AEB4E2D766}" srcOrd="4" destOrd="0" presId="urn:microsoft.com/office/officeart/2008/layout/LinedList"/>
    <dgm:cxn modelId="{64B6BC6E-DF2F-49E0-88D7-DC88FAB9C72D}" type="presParOf" srcId="{0964AF54-DD9E-4400-81B7-6D81D1EC7FD2}" destId="{6303A1F3-69FF-4DEB-833A-06CB210AD5DA}" srcOrd="5" destOrd="0" presId="urn:microsoft.com/office/officeart/2008/layout/LinedList"/>
    <dgm:cxn modelId="{DE9C2CF4-4896-40A0-96E1-95A49B5D6721}" type="presParOf" srcId="{6303A1F3-69FF-4DEB-833A-06CB210AD5DA}" destId="{5635BE73-683A-4267-8D84-AC2DB398F3DE}" srcOrd="0" destOrd="0" presId="urn:microsoft.com/office/officeart/2008/layout/LinedList"/>
    <dgm:cxn modelId="{FBB2029A-1A06-42AA-BE7E-96E7EB7736EB}" type="presParOf" srcId="{6303A1F3-69FF-4DEB-833A-06CB210AD5DA}" destId="{96CEE8B7-0549-42B0-AA58-5FEB2EF82ACB}" srcOrd="1" destOrd="0" presId="urn:microsoft.com/office/officeart/2008/layout/LinedList"/>
    <dgm:cxn modelId="{C1CA4C03-7BF9-4DD4-8EEF-2EE55A482780}" type="presParOf" srcId="{0964AF54-DD9E-4400-81B7-6D81D1EC7FD2}" destId="{12C247D3-B6C3-4731-9ADD-E2A5AD51B46A}" srcOrd="6" destOrd="0" presId="urn:microsoft.com/office/officeart/2008/layout/LinedList"/>
    <dgm:cxn modelId="{6A1D3A05-7797-4289-AACD-2920EBD77B0B}" type="presParOf" srcId="{0964AF54-DD9E-4400-81B7-6D81D1EC7FD2}" destId="{3AC3E722-AF47-4F56-95D5-12CBE1A8D8CA}" srcOrd="7" destOrd="0" presId="urn:microsoft.com/office/officeart/2008/layout/LinedList"/>
    <dgm:cxn modelId="{179D74C3-45D8-444B-8DFA-26B5D1E8B13C}" type="presParOf" srcId="{3AC3E722-AF47-4F56-95D5-12CBE1A8D8CA}" destId="{8C7C2742-9D67-4B18-AC72-F37A01840C11}" srcOrd="0" destOrd="0" presId="urn:microsoft.com/office/officeart/2008/layout/LinedList"/>
    <dgm:cxn modelId="{A2690C88-1AD7-493F-A775-3B71E890AC31}" type="presParOf" srcId="{3AC3E722-AF47-4F56-95D5-12CBE1A8D8CA}" destId="{3001BE2C-FB99-4E64-81B8-C58E3BD72D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63A778-5C9E-4157-93DD-4613A68B8E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7050CE-5041-47CB-8BC1-A5E535E731C2}">
      <dgm:prSet/>
      <dgm:spPr/>
      <dgm:t>
        <a:bodyPr/>
        <a:lstStyle/>
        <a:p>
          <a:r>
            <a:rPr lang="en-US" b="1"/>
            <a:t>Multi-Modal Interactions</a:t>
          </a:r>
          <a:r>
            <a:rPr lang="en-US"/>
            <a:t>: Combining text, images, and audio for more immersive and comprehensive AI interactions.</a:t>
          </a:r>
        </a:p>
      </dgm:t>
    </dgm:pt>
    <dgm:pt modelId="{B97823E0-707F-4C5E-945F-A99AE0CA400C}" type="parTrans" cxnId="{D33723C2-1A50-4F00-A539-C726632F5E03}">
      <dgm:prSet/>
      <dgm:spPr/>
      <dgm:t>
        <a:bodyPr/>
        <a:lstStyle/>
        <a:p>
          <a:endParaRPr lang="en-US"/>
        </a:p>
      </dgm:t>
    </dgm:pt>
    <dgm:pt modelId="{31A5D191-FCC4-483D-8F29-81A2A72CEE81}" type="sibTrans" cxnId="{D33723C2-1A50-4F00-A539-C726632F5E03}">
      <dgm:prSet/>
      <dgm:spPr/>
      <dgm:t>
        <a:bodyPr/>
        <a:lstStyle/>
        <a:p>
          <a:endParaRPr lang="en-US"/>
        </a:p>
      </dgm:t>
    </dgm:pt>
    <dgm:pt modelId="{A962E9F0-8625-4E95-A7B2-C370F485C382}">
      <dgm:prSet/>
      <dgm:spPr/>
      <dgm:t>
        <a:bodyPr/>
        <a:lstStyle/>
        <a:p>
          <a:r>
            <a:rPr lang="en-US" b="1"/>
            <a:t>Continual Learning</a:t>
          </a:r>
          <a:r>
            <a:rPr lang="en-US"/>
            <a:t>: Models refining prompts based on user feedback and real-time data for dynamic responses.</a:t>
          </a:r>
        </a:p>
      </dgm:t>
    </dgm:pt>
    <dgm:pt modelId="{8A148C62-4F33-4A58-95C5-67AAA8D58A4E}" type="parTrans" cxnId="{5D5D0AC3-463D-47FA-96C0-B7870C228319}">
      <dgm:prSet/>
      <dgm:spPr/>
      <dgm:t>
        <a:bodyPr/>
        <a:lstStyle/>
        <a:p>
          <a:endParaRPr lang="en-US"/>
        </a:p>
      </dgm:t>
    </dgm:pt>
    <dgm:pt modelId="{0D835D66-260C-4DBD-85CC-6450AAA5EF34}" type="sibTrans" cxnId="{5D5D0AC3-463D-47FA-96C0-B7870C228319}">
      <dgm:prSet/>
      <dgm:spPr/>
      <dgm:t>
        <a:bodyPr/>
        <a:lstStyle/>
        <a:p>
          <a:endParaRPr lang="en-US"/>
        </a:p>
      </dgm:t>
    </dgm:pt>
    <dgm:pt modelId="{AD04B4D3-1B4A-4B8E-B86B-8656040E96A3}">
      <dgm:prSet/>
      <dgm:spPr/>
      <dgm:t>
        <a:bodyPr/>
        <a:lstStyle/>
        <a:p>
          <a:r>
            <a:rPr lang="en-US" b="1"/>
            <a:t>Ethical Prompt Guidelines</a:t>
          </a:r>
          <a:r>
            <a:rPr lang="en-US"/>
            <a:t>: Stricter standards for prompt design to ensure responsible, unbiased AI behavior.</a:t>
          </a:r>
        </a:p>
      </dgm:t>
    </dgm:pt>
    <dgm:pt modelId="{2A54CD8E-D414-475B-876E-4378AFDF679D}" type="parTrans" cxnId="{F93F44C1-9856-4D20-9CFE-751993EAA8C2}">
      <dgm:prSet/>
      <dgm:spPr/>
      <dgm:t>
        <a:bodyPr/>
        <a:lstStyle/>
        <a:p>
          <a:endParaRPr lang="en-US"/>
        </a:p>
      </dgm:t>
    </dgm:pt>
    <dgm:pt modelId="{69802DE7-226F-46F8-BE1D-38E5577A88E1}" type="sibTrans" cxnId="{F93F44C1-9856-4D20-9CFE-751993EAA8C2}">
      <dgm:prSet/>
      <dgm:spPr/>
      <dgm:t>
        <a:bodyPr/>
        <a:lstStyle/>
        <a:p>
          <a:endParaRPr lang="en-US"/>
        </a:p>
      </dgm:t>
    </dgm:pt>
    <dgm:pt modelId="{D5DF62B3-7045-4641-A655-5C6A71D2B8AE}">
      <dgm:prSet/>
      <dgm:spPr/>
      <dgm:t>
        <a:bodyPr/>
        <a:lstStyle/>
        <a:p>
          <a:r>
            <a:rPr lang="en-US" b="1" dirty="0"/>
            <a:t>AI-Generated Prompts</a:t>
          </a:r>
          <a:r>
            <a:rPr lang="en-US" dirty="0"/>
            <a:t>: AI systems suggesting prompts for improved user interactions and outcomes.</a:t>
          </a:r>
        </a:p>
      </dgm:t>
    </dgm:pt>
    <dgm:pt modelId="{B7DF1A04-559B-4E3E-BEFD-B8DD9E2F0BC1}" type="parTrans" cxnId="{B462468E-A1A0-4F99-864C-4EFD2A255BA4}">
      <dgm:prSet/>
      <dgm:spPr/>
      <dgm:t>
        <a:bodyPr/>
        <a:lstStyle/>
        <a:p>
          <a:endParaRPr lang="en-US"/>
        </a:p>
      </dgm:t>
    </dgm:pt>
    <dgm:pt modelId="{E721CBCA-8A56-44CA-8808-279C75EEFCFB}" type="sibTrans" cxnId="{B462468E-A1A0-4F99-864C-4EFD2A255BA4}">
      <dgm:prSet/>
      <dgm:spPr/>
      <dgm:t>
        <a:bodyPr/>
        <a:lstStyle/>
        <a:p>
          <a:endParaRPr lang="en-US"/>
        </a:p>
      </dgm:t>
    </dgm:pt>
    <dgm:pt modelId="{8724B551-212A-43BE-88D1-04CA40C5080D}">
      <dgm:prSet/>
      <dgm:spPr/>
      <dgm:t>
        <a:bodyPr/>
        <a:lstStyle/>
        <a:p>
          <a:r>
            <a:rPr lang="en-US" b="1"/>
            <a:t>Contextual Adaptation</a:t>
          </a:r>
          <a:r>
            <a:rPr lang="en-US"/>
            <a:t>: Models understanding and adapting to changing contexts for more nuanced responses.</a:t>
          </a:r>
        </a:p>
      </dgm:t>
    </dgm:pt>
    <dgm:pt modelId="{7CFE6121-1668-44F4-903D-106EA8ED12F8}" type="parTrans" cxnId="{4C9F9D77-B7F9-4DA3-A2BE-85E33DA17051}">
      <dgm:prSet/>
      <dgm:spPr/>
      <dgm:t>
        <a:bodyPr/>
        <a:lstStyle/>
        <a:p>
          <a:endParaRPr lang="en-US"/>
        </a:p>
      </dgm:t>
    </dgm:pt>
    <dgm:pt modelId="{C4CA966D-D00F-4F9F-94B6-95CB17D29EF6}" type="sibTrans" cxnId="{4C9F9D77-B7F9-4DA3-A2BE-85E33DA17051}">
      <dgm:prSet/>
      <dgm:spPr/>
      <dgm:t>
        <a:bodyPr/>
        <a:lstStyle/>
        <a:p>
          <a:endParaRPr lang="en-US"/>
        </a:p>
      </dgm:t>
    </dgm:pt>
    <dgm:pt modelId="{7D3F69C4-6F1D-4766-98D4-EF4B6B383075}" type="pres">
      <dgm:prSet presAssocID="{2063A778-5C9E-4157-93DD-4613A68B8ED3}" presName="vert0" presStyleCnt="0">
        <dgm:presLayoutVars>
          <dgm:dir/>
          <dgm:animOne val="branch"/>
          <dgm:animLvl val="lvl"/>
        </dgm:presLayoutVars>
      </dgm:prSet>
      <dgm:spPr/>
    </dgm:pt>
    <dgm:pt modelId="{D78CC4EF-C04E-43D3-A562-854D0138421E}" type="pres">
      <dgm:prSet presAssocID="{627050CE-5041-47CB-8BC1-A5E535E731C2}" presName="thickLine" presStyleLbl="alignNode1" presStyleIdx="0" presStyleCnt="5"/>
      <dgm:spPr/>
    </dgm:pt>
    <dgm:pt modelId="{633E6CA5-DA33-400B-9241-D0D3FD10D94C}" type="pres">
      <dgm:prSet presAssocID="{627050CE-5041-47CB-8BC1-A5E535E731C2}" presName="horz1" presStyleCnt="0"/>
      <dgm:spPr/>
    </dgm:pt>
    <dgm:pt modelId="{5B8CE4A7-FA25-4177-BBE6-894AE75CA84D}" type="pres">
      <dgm:prSet presAssocID="{627050CE-5041-47CB-8BC1-A5E535E731C2}" presName="tx1" presStyleLbl="revTx" presStyleIdx="0" presStyleCnt="5"/>
      <dgm:spPr/>
    </dgm:pt>
    <dgm:pt modelId="{1D593D9E-FA16-428D-A3AB-BC36034C5297}" type="pres">
      <dgm:prSet presAssocID="{627050CE-5041-47CB-8BC1-A5E535E731C2}" presName="vert1" presStyleCnt="0"/>
      <dgm:spPr/>
    </dgm:pt>
    <dgm:pt modelId="{7BC15F5F-98AB-411C-8939-F9AA0CDEC986}" type="pres">
      <dgm:prSet presAssocID="{A962E9F0-8625-4E95-A7B2-C370F485C382}" presName="thickLine" presStyleLbl="alignNode1" presStyleIdx="1" presStyleCnt="5"/>
      <dgm:spPr/>
    </dgm:pt>
    <dgm:pt modelId="{7B0176EF-0193-483C-9954-05D7EFA8E855}" type="pres">
      <dgm:prSet presAssocID="{A962E9F0-8625-4E95-A7B2-C370F485C382}" presName="horz1" presStyleCnt="0"/>
      <dgm:spPr/>
    </dgm:pt>
    <dgm:pt modelId="{D74997CF-2BA0-459B-9E24-1C2D5C3823E7}" type="pres">
      <dgm:prSet presAssocID="{A962E9F0-8625-4E95-A7B2-C370F485C382}" presName="tx1" presStyleLbl="revTx" presStyleIdx="1" presStyleCnt="5"/>
      <dgm:spPr/>
    </dgm:pt>
    <dgm:pt modelId="{62F39EF5-5425-47EB-A56E-E50183DB5F0A}" type="pres">
      <dgm:prSet presAssocID="{A962E9F0-8625-4E95-A7B2-C370F485C382}" presName="vert1" presStyleCnt="0"/>
      <dgm:spPr/>
    </dgm:pt>
    <dgm:pt modelId="{496B241B-7F92-41B1-925D-E34347CEF506}" type="pres">
      <dgm:prSet presAssocID="{AD04B4D3-1B4A-4B8E-B86B-8656040E96A3}" presName="thickLine" presStyleLbl="alignNode1" presStyleIdx="2" presStyleCnt="5"/>
      <dgm:spPr/>
    </dgm:pt>
    <dgm:pt modelId="{E0E48AD8-7F29-4860-BB1D-2DA6E87A7AFD}" type="pres">
      <dgm:prSet presAssocID="{AD04B4D3-1B4A-4B8E-B86B-8656040E96A3}" presName="horz1" presStyleCnt="0"/>
      <dgm:spPr/>
    </dgm:pt>
    <dgm:pt modelId="{538312EB-9BFA-4C33-8824-49F7BEA42CCB}" type="pres">
      <dgm:prSet presAssocID="{AD04B4D3-1B4A-4B8E-B86B-8656040E96A3}" presName="tx1" presStyleLbl="revTx" presStyleIdx="2" presStyleCnt="5"/>
      <dgm:spPr/>
    </dgm:pt>
    <dgm:pt modelId="{D2E8693F-5B3A-4483-A120-6A5DE08E78DA}" type="pres">
      <dgm:prSet presAssocID="{AD04B4D3-1B4A-4B8E-B86B-8656040E96A3}" presName="vert1" presStyleCnt="0"/>
      <dgm:spPr/>
    </dgm:pt>
    <dgm:pt modelId="{DBEE7BAD-17CC-4524-A008-FFF7F5FBBF06}" type="pres">
      <dgm:prSet presAssocID="{D5DF62B3-7045-4641-A655-5C6A71D2B8AE}" presName="thickLine" presStyleLbl="alignNode1" presStyleIdx="3" presStyleCnt="5"/>
      <dgm:spPr/>
    </dgm:pt>
    <dgm:pt modelId="{9D35975C-B942-4EF0-8CE5-16B5FBCAE88B}" type="pres">
      <dgm:prSet presAssocID="{D5DF62B3-7045-4641-A655-5C6A71D2B8AE}" presName="horz1" presStyleCnt="0"/>
      <dgm:spPr/>
    </dgm:pt>
    <dgm:pt modelId="{5A34DA9F-F3F8-450A-A706-38F56B144724}" type="pres">
      <dgm:prSet presAssocID="{D5DF62B3-7045-4641-A655-5C6A71D2B8AE}" presName="tx1" presStyleLbl="revTx" presStyleIdx="3" presStyleCnt="5"/>
      <dgm:spPr/>
    </dgm:pt>
    <dgm:pt modelId="{66B2E730-9686-4A2A-85B2-C2A65C0341BE}" type="pres">
      <dgm:prSet presAssocID="{D5DF62B3-7045-4641-A655-5C6A71D2B8AE}" presName="vert1" presStyleCnt="0"/>
      <dgm:spPr/>
    </dgm:pt>
    <dgm:pt modelId="{4AAC05F3-11AC-4056-A578-5363E4D6AF8C}" type="pres">
      <dgm:prSet presAssocID="{8724B551-212A-43BE-88D1-04CA40C5080D}" presName="thickLine" presStyleLbl="alignNode1" presStyleIdx="4" presStyleCnt="5"/>
      <dgm:spPr/>
    </dgm:pt>
    <dgm:pt modelId="{1A590819-407D-4BC1-AD6B-81DE783C3FAF}" type="pres">
      <dgm:prSet presAssocID="{8724B551-212A-43BE-88D1-04CA40C5080D}" presName="horz1" presStyleCnt="0"/>
      <dgm:spPr/>
    </dgm:pt>
    <dgm:pt modelId="{24F273D2-24FA-410D-B5B5-2444FB43976E}" type="pres">
      <dgm:prSet presAssocID="{8724B551-212A-43BE-88D1-04CA40C5080D}" presName="tx1" presStyleLbl="revTx" presStyleIdx="4" presStyleCnt="5"/>
      <dgm:spPr/>
    </dgm:pt>
    <dgm:pt modelId="{2262F0F8-29DB-4391-AC73-46DCB95793E2}" type="pres">
      <dgm:prSet presAssocID="{8724B551-212A-43BE-88D1-04CA40C5080D}" presName="vert1" presStyleCnt="0"/>
      <dgm:spPr/>
    </dgm:pt>
  </dgm:ptLst>
  <dgm:cxnLst>
    <dgm:cxn modelId="{3C23E228-9CA3-40A2-913D-786C5DF88F32}" type="presOf" srcId="{AD04B4D3-1B4A-4B8E-B86B-8656040E96A3}" destId="{538312EB-9BFA-4C33-8824-49F7BEA42CCB}" srcOrd="0" destOrd="0" presId="urn:microsoft.com/office/officeart/2008/layout/LinedList"/>
    <dgm:cxn modelId="{1D7D9C4E-CED4-49E1-925A-A5720BB5AABB}" type="presOf" srcId="{8724B551-212A-43BE-88D1-04CA40C5080D}" destId="{24F273D2-24FA-410D-B5B5-2444FB43976E}" srcOrd="0" destOrd="0" presId="urn:microsoft.com/office/officeart/2008/layout/LinedList"/>
    <dgm:cxn modelId="{4C9F9D77-B7F9-4DA3-A2BE-85E33DA17051}" srcId="{2063A778-5C9E-4157-93DD-4613A68B8ED3}" destId="{8724B551-212A-43BE-88D1-04CA40C5080D}" srcOrd="4" destOrd="0" parTransId="{7CFE6121-1668-44F4-903D-106EA8ED12F8}" sibTransId="{C4CA966D-D00F-4F9F-94B6-95CB17D29EF6}"/>
    <dgm:cxn modelId="{FF0F0B8C-20A2-4E46-8415-8B9D9B11ADD7}" type="presOf" srcId="{A962E9F0-8625-4E95-A7B2-C370F485C382}" destId="{D74997CF-2BA0-459B-9E24-1C2D5C3823E7}" srcOrd="0" destOrd="0" presId="urn:microsoft.com/office/officeart/2008/layout/LinedList"/>
    <dgm:cxn modelId="{B462468E-A1A0-4F99-864C-4EFD2A255BA4}" srcId="{2063A778-5C9E-4157-93DD-4613A68B8ED3}" destId="{D5DF62B3-7045-4641-A655-5C6A71D2B8AE}" srcOrd="3" destOrd="0" parTransId="{B7DF1A04-559B-4E3E-BEFD-B8DD9E2F0BC1}" sibTransId="{E721CBCA-8A56-44CA-8808-279C75EEFCFB}"/>
    <dgm:cxn modelId="{428986A0-EF8E-48B7-8256-473BAA95F687}" type="presOf" srcId="{2063A778-5C9E-4157-93DD-4613A68B8ED3}" destId="{7D3F69C4-6F1D-4766-98D4-EF4B6B383075}" srcOrd="0" destOrd="0" presId="urn:microsoft.com/office/officeart/2008/layout/LinedList"/>
    <dgm:cxn modelId="{61D2AEBF-6A79-4055-AAF5-4DF1A94F4308}" type="presOf" srcId="{D5DF62B3-7045-4641-A655-5C6A71D2B8AE}" destId="{5A34DA9F-F3F8-450A-A706-38F56B144724}" srcOrd="0" destOrd="0" presId="urn:microsoft.com/office/officeart/2008/layout/LinedList"/>
    <dgm:cxn modelId="{F93F44C1-9856-4D20-9CFE-751993EAA8C2}" srcId="{2063A778-5C9E-4157-93DD-4613A68B8ED3}" destId="{AD04B4D3-1B4A-4B8E-B86B-8656040E96A3}" srcOrd="2" destOrd="0" parTransId="{2A54CD8E-D414-475B-876E-4378AFDF679D}" sibTransId="{69802DE7-226F-46F8-BE1D-38E5577A88E1}"/>
    <dgm:cxn modelId="{D33723C2-1A50-4F00-A539-C726632F5E03}" srcId="{2063A778-5C9E-4157-93DD-4613A68B8ED3}" destId="{627050CE-5041-47CB-8BC1-A5E535E731C2}" srcOrd="0" destOrd="0" parTransId="{B97823E0-707F-4C5E-945F-A99AE0CA400C}" sibTransId="{31A5D191-FCC4-483D-8F29-81A2A72CEE81}"/>
    <dgm:cxn modelId="{5D5D0AC3-463D-47FA-96C0-B7870C228319}" srcId="{2063A778-5C9E-4157-93DD-4613A68B8ED3}" destId="{A962E9F0-8625-4E95-A7B2-C370F485C382}" srcOrd="1" destOrd="0" parTransId="{8A148C62-4F33-4A58-95C5-67AAA8D58A4E}" sibTransId="{0D835D66-260C-4DBD-85CC-6450AAA5EF34}"/>
    <dgm:cxn modelId="{AA68D9EA-A448-468D-B68B-8BCAAAE1CB2D}" type="presOf" srcId="{627050CE-5041-47CB-8BC1-A5E535E731C2}" destId="{5B8CE4A7-FA25-4177-BBE6-894AE75CA84D}" srcOrd="0" destOrd="0" presId="urn:microsoft.com/office/officeart/2008/layout/LinedList"/>
    <dgm:cxn modelId="{4B585DF5-B6C7-4E4D-823B-EF41112E47F0}" type="presParOf" srcId="{7D3F69C4-6F1D-4766-98D4-EF4B6B383075}" destId="{D78CC4EF-C04E-43D3-A562-854D0138421E}" srcOrd="0" destOrd="0" presId="urn:microsoft.com/office/officeart/2008/layout/LinedList"/>
    <dgm:cxn modelId="{809BFB13-6C84-42B3-A317-578BF0881BB7}" type="presParOf" srcId="{7D3F69C4-6F1D-4766-98D4-EF4B6B383075}" destId="{633E6CA5-DA33-400B-9241-D0D3FD10D94C}" srcOrd="1" destOrd="0" presId="urn:microsoft.com/office/officeart/2008/layout/LinedList"/>
    <dgm:cxn modelId="{F5811CE2-EC7D-4DC0-8F3C-91FC5D46C1B4}" type="presParOf" srcId="{633E6CA5-DA33-400B-9241-D0D3FD10D94C}" destId="{5B8CE4A7-FA25-4177-BBE6-894AE75CA84D}" srcOrd="0" destOrd="0" presId="urn:microsoft.com/office/officeart/2008/layout/LinedList"/>
    <dgm:cxn modelId="{3386478F-558A-4D78-A027-BD8D3A51EA8D}" type="presParOf" srcId="{633E6CA5-DA33-400B-9241-D0D3FD10D94C}" destId="{1D593D9E-FA16-428D-A3AB-BC36034C5297}" srcOrd="1" destOrd="0" presId="urn:microsoft.com/office/officeart/2008/layout/LinedList"/>
    <dgm:cxn modelId="{E0542223-6615-478A-96C0-FD29C1819254}" type="presParOf" srcId="{7D3F69C4-6F1D-4766-98D4-EF4B6B383075}" destId="{7BC15F5F-98AB-411C-8939-F9AA0CDEC986}" srcOrd="2" destOrd="0" presId="urn:microsoft.com/office/officeart/2008/layout/LinedList"/>
    <dgm:cxn modelId="{89BCD50B-C285-4337-B4C5-B3A3F84A52C4}" type="presParOf" srcId="{7D3F69C4-6F1D-4766-98D4-EF4B6B383075}" destId="{7B0176EF-0193-483C-9954-05D7EFA8E855}" srcOrd="3" destOrd="0" presId="urn:microsoft.com/office/officeart/2008/layout/LinedList"/>
    <dgm:cxn modelId="{0F76DEEB-F933-42CE-9460-9B0EDE4B918F}" type="presParOf" srcId="{7B0176EF-0193-483C-9954-05D7EFA8E855}" destId="{D74997CF-2BA0-459B-9E24-1C2D5C3823E7}" srcOrd="0" destOrd="0" presId="urn:microsoft.com/office/officeart/2008/layout/LinedList"/>
    <dgm:cxn modelId="{41A8A340-D786-459A-81A1-7C7F0D974FCB}" type="presParOf" srcId="{7B0176EF-0193-483C-9954-05D7EFA8E855}" destId="{62F39EF5-5425-47EB-A56E-E50183DB5F0A}" srcOrd="1" destOrd="0" presId="urn:microsoft.com/office/officeart/2008/layout/LinedList"/>
    <dgm:cxn modelId="{69627F6E-8421-45EB-8A4A-18AED9D0B7F4}" type="presParOf" srcId="{7D3F69C4-6F1D-4766-98D4-EF4B6B383075}" destId="{496B241B-7F92-41B1-925D-E34347CEF506}" srcOrd="4" destOrd="0" presId="urn:microsoft.com/office/officeart/2008/layout/LinedList"/>
    <dgm:cxn modelId="{1D466681-622A-4294-B649-FA408FE686F1}" type="presParOf" srcId="{7D3F69C4-6F1D-4766-98D4-EF4B6B383075}" destId="{E0E48AD8-7F29-4860-BB1D-2DA6E87A7AFD}" srcOrd="5" destOrd="0" presId="urn:microsoft.com/office/officeart/2008/layout/LinedList"/>
    <dgm:cxn modelId="{D3B17F2C-0883-486C-9BF4-1E81B54C9BC0}" type="presParOf" srcId="{E0E48AD8-7F29-4860-BB1D-2DA6E87A7AFD}" destId="{538312EB-9BFA-4C33-8824-49F7BEA42CCB}" srcOrd="0" destOrd="0" presId="urn:microsoft.com/office/officeart/2008/layout/LinedList"/>
    <dgm:cxn modelId="{D7DBA762-01F2-4839-8503-A2603A08DC3E}" type="presParOf" srcId="{E0E48AD8-7F29-4860-BB1D-2DA6E87A7AFD}" destId="{D2E8693F-5B3A-4483-A120-6A5DE08E78DA}" srcOrd="1" destOrd="0" presId="urn:microsoft.com/office/officeart/2008/layout/LinedList"/>
    <dgm:cxn modelId="{06E3EB99-2D15-4736-9C85-356A46A731CA}" type="presParOf" srcId="{7D3F69C4-6F1D-4766-98D4-EF4B6B383075}" destId="{DBEE7BAD-17CC-4524-A008-FFF7F5FBBF06}" srcOrd="6" destOrd="0" presId="urn:microsoft.com/office/officeart/2008/layout/LinedList"/>
    <dgm:cxn modelId="{1EBB9711-C03E-4A84-9A7B-05662E81FC3C}" type="presParOf" srcId="{7D3F69C4-6F1D-4766-98D4-EF4B6B383075}" destId="{9D35975C-B942-4EF0-8CE5-16B5FBCAE88B}" srcOrd="7" destOrd="0" presId="urn:microsoft.com/office/officeart/2008/layout/LinedList"/>
    <dgm:cxn modelId="{C5E67224-549A-4DCE-A986-DD2E86F7D420}" type="presParOf" srcId="{9D35975C-B942-4EF0-8CE5-16B5FBCAE88B}" destId="{5A34DA9F-F3F8-450A-A706-38F56B144724}" srcOrd="0" destOrd="0" presId="urn:microsoft.com/office/officeart/2008/layout/LinedList"/>
    <dgm:cxn modelId="{EF338B66-DA61-49EC-92B3-C51DF6B81EA2}" type="presParOf" srcId="{9D35975C-B942-4EF0-8CE5-16B5FBCAE88B}" destId="{66B2E730-9686-4A2A-85B2-C2A65C0341BE}" srcOrd="1" destOrd="0" presId="urn:microsoft.com/office/officeart/2008/layout/LinedList"/>
    <dgm:cxn modelId="{7445D167-15A1-46EB-A764-BE31E04A9C71}" type="presParOf" srcId="{7D3F69C4-6F1D-4766-98D4-EF4B6B383075}" destId="{4AAC05F3-11AC-4056-A578-5363E4D6AF8C}" srcOrd="8" destOrd="0" presId="urn:microsoft.com/office/officeart/2008/layout/LinedList"/>
    <dgm:cxn modelId="{6921E973-45F5-4E0A-AACA-6E4251625248}" type="presParOf" srcId="{7D3F69C4-6F1D-4766-98D4-EF4B6B383075}" destId="{1A590819-407D-4BC1-AD6B-81DE783C3FAF}" srcOrd="9" destOrd="0" presId="urn:microsoft.com/office/officeart/2008/layout/LinedList"/>
    <dgm:cxn modelId="{0F042246-0F67-4716-93E2-6B2AF3D8F7A6}" type="presParOf" srcId="{1A590819-407D-4BC1-AD6B-81DE783C3FAF}" destId="{24F273D2-24FA-410D-B5B5-2444FB43976E}" srcOrd="0" destOrd="0" presId="urn:microsoft.com/office/officeart/2008/layout/LinedList"/>
    <dgm:cxn modelId="{8BF5E0FE-F61F-4DF3-B3C7-DCC704655354}" type="presParOf" srcId="{1A590819-407D-4BC1-AD6B-81DE783C3FAF}" destId="{2262F0F8-29DB-4391-AC73-46DCB95793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C6ED43-0520-4CCC-B0F5-D711D6BDD3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E16174-EF4E-4EF6-B85D-3ACCA6AD7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Precision Matters</a:t>
          </a:r>
          <a:r>
            <a:rPr lang="en-US"/>
            <a:t>: Well-crafted prompts are crucial for accurate, relevant, and reliable AI responses.</a:t>
          </a:r>
        </a:p>
      </dgm:t>
    </dgm:pt>
    <dgm:pt modelId="{DB6EFC84-CC7C-4E79-A843-BF55606BB270}" type="parTrans" cxnId="{2D784A7D-E569-43AE-B3D1-A91476A1DB98}">
      <dgm:prSet/>
      <dgm:spPr/>
      <dgm:t>
        <a:bodyPr/>
        <a:lstStyle/>
        <a:p>
          <a:endParaRPr lang="en-US"/>
        </a:p>
      </dgm:t>
    </dgm:pt>
    <dgm:pt modelId="{8AAF89AF-D158-4596-AE7D-E8E99D29BA5D}" type="sibTrans" cxnId="{2D784A7D-E569-43AE-B3D1-A91476A1DB98}">
      <dgm:prSet/>
      <dgm:spPr/>
      <dgm:t>
        <a:bodyPr/>
        <a:lstStyle/>
        <a:p>
          <a:endParaRPr lang="en-US"/>
        </a:p>
      </dgm:t>
    </dgm:pt>
    <dgm:pt modelId="{29291EE3-8D71-488F-B16D-FA49D84A9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Iterative Refinement</a:t>
          </a:r>
          <a:r>
            <a:rPr lang="en-US"/>
            <a:t>: Continual adjustments based on feedback lead to optimized prompts and interactions.</a:t>
          </a:r>
        </a:p>
      </dgm:t>
    </dgm:pt>
    <dgm:pt modelId="{A1994C81-E354-45A2-A994-580C5C1C7590}" type="parTrans" cxnId="{2DD4654E-9826-4E48-B653-CA5777514F0A}">
      <dgm:prSet/>
      <dgm:spPr/>
      <dgm:t>
        <a:bodyPr/>
        <a:lstStyle/>
        <a:p>
          <a:endParaRPr lang="en-US"/>
        </a:p>
      </dgm:t>
    </dgm:pt>
    <dgm:pt modelId="{C5CF5839-7F35-4B48-A063-FB031B50036F}" type="sibTrans" cxnId="{2DD4654E-9826-4E48-B653-CA5777514F0A}">
      <dgm:prSet/>
      <dgm:spPr/>
      <dgm:t>
        <a:bodyPr/>
        <a:lstStyle/>
        <a:p>
          <a:endParaRPr lang="en-US"/>
        </a:p>
      </dgm:t>
    </dgm:pt>
    <dgm:pt modelId="{F47D0028-0554-41CE-8368-201E4230C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Ethics and Transparency</a:t>
          </a:r>
          <a:r>
            <a:rPr lang="en-US"/>
            <a:t>: Responsible prompt engineering ensures fairness, accountability, and user trust in AI interactions.</a:t>
          </a:r>
        </a:p>
      </dgm:t>
    </dgm:pt>
    <dgm:pt modelId="{C517B791-4BFC-4535-8F6C-DE3DDA49B983}" type="parTrans" cxnId="{4FB924A5-2F5E-4FD5-92A0-CB8EFDB761EA}">
      <dgm:prSet/>
      <dgm:spPr/>
      <dgm:t>
        <a:bodyPr/>
        <a:lstStyle/>
        <a:p>
          <a:endParaRPr lang="en-US"/>
        </a:p>
      </dgm:t>
    </dgm:pt>
    <dgm:pt modelId="{BCAA819E-D917-4419-AE41-AA66AE4FEDA3}" type="sibTrans" cxnId="{4FB924A5-2F5E-4FD5-92A0-CB8EFDB761EA}">
      <dgm:prSet/>
      <dgm:spPr/>
      <dgm:t>
        <a:bodyPr/>
        <a:lstStyle/>
        <a:p>
          <a:endParaRPr lang="en-US"/>
        </a:p>
      </dgm:t>
    </dgm:pt>
    <dgm:pt modelId="{F3982F92-6B46-42BE-B9E2-F59ED6458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Responsible prompt engineering</a:t>
          </a:r>
          <a:r>
            <a:rPr lang="en-US" b="1"/>
            <a:t> safeguards</a:t>
          </a:r>
          <a:r>
            <a:rPr lang="en-US"/>
            <a:t> against biases, misinformation, and harm,</a:t>
          </a:r>
          <a:r>
            <a:rPr lang="en-US" b="1"/>
            <a:t> ensuring</a:t>
          </a:r>
          <a:r>
            <a:rPr lang="en-US"/>
            <a:t> ethical, accurate, and trustworthy AI interactions for all users</a:t>
          </a:r>
        </a:p>
      </dgm:t>
    </dgm:pt>
    <dgm:pt modelId="{69D7EF1C-3F5D-452E-850E-DBC4D0DA9876}" type="parTrans" cxnId="{CBB8367E-B071-4C28-BE10-3E4652DCE0BC}">
      <dgm:prSet/>
      <dgm:spPr/>
      <dgm:t>
        <a:bodyPr/>
        <a:lstStyle/>
        <a:p>
          <a:endParaRPr lang="en-US"/>
        </a:p>
      </dgm:t>
    </dgm:pt>
    <dgm:pt modelId="{4899E7EE-3975-4478-A044-9F6FAE4B0162}" type="sibTrans" cxnId="{CBB8367E-B071-4C28-BE10-3E4652DCE0BC}">
      <dgm:prSet/>
      <dgm:spPr/>
      <dgm:t>
        <a:bodyPr/>
        <a:lstStyle/>
        <a:p>
          <a:endParaRPr lang="en-US"/>
        </a:p>
      </dgm:t>
    </dgm:pt>
    <dgm:pt modelId="{35ECB8EC-AB6F-452C-A9E3-4900C04D57FA}" type="pres">
      <dgm:prSet presAssocID="{A1C6ED43-0520-4CCC-B0F5-D711D6BDD3FD}" presName="root" presStyleCnt="0">
        <dgm:presLayoutVars>
          <dgm:dir/>
          <dgm:resizeHandles val="exact"/>
        </dgm:presLayoutVars>
      </dgm:prSet>
      <dgm:spPr/>
    </dgm:pt>
    <dgm:pt modelId="{F3DF3697-98A3-491C-B377-78740CEE8E4E}" type="pres">
      <dgm:prSet presAssocID="{46E16174-EF4E-4EF6-B85D-3ACCA6AD7233}" presName="compNode" presStyleCnt="0"/>
      <dgm:spPr/>
    </dgm:pt>
    <dgm:pt modelId="{5F4A5FD2-0C4B-4C26-BE4C-D8C7BFB2A302}" type="pres">
      <dgm:prSet presAssocID="{46E16174-EF4E-4EF6-B85D-3ACCA6AD7233}" presName="bgRect" presStyleLbl="bgShp" presStyleIdx="0" presStyleCnt="4"/>
      <dgm:spPr/>
    </dgm:pt>
    <dgm:pt modelId="{840FEF38-B1A3-416C-A976-9620EC80EDEE}" type="pres">
      <dgm:prSet presAssocID="{46E16174-EF4E-4EF6-B85D-3ACCA6AD7233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680D147-86B3-4211-9A20-CBD1DFD5D440}" type="pres">
      <dgm:prSet presAssocID="{46E16174-EF4E-4EF6-B85D-3ACCA6AD7233}" presName="spaceRect" presStyleCnt="0"/>
      <dgm:spPr/>
    </dgm:pt>
    <dgm:pt modelId="{6AEB5474-874E-44E1-AB30-E02C3B021F1E}" type="pres">
      <dgm:prSet presAssocID="{46E16174-EF4E-4EF6-B85D-3ACCA6AD7233}" presName="parTx" presStyleLbl="revTx" presStyleIdx="0" presStyleCnt="4">
        <dgm:presLayoutVars>
          <dgm:chMax val="0"/>
          <dgm:chPref val="0"/>
        </dgm:presLayoutVars>
      </dgm:prSet>
      <dgm:spPr/>
    </dgm:pt>
    <dgm:pt modelId="{C3DBA5C2-CFB9-4E05-B104-344831B5DC6A}" type="pres">
      <dgm:prSet presAssocID="{8AAF89AF-D158-4596-AE7D-E8E99D29BA5D}" presName="sibTrans" presStyleCnt="0"/>
      <dgm:spPr/>
    </dgm:pt>
    <dgm:pt modelId="{137F4370-43B0-4759-A86E-12D1AF30AA4F}" type="pres">
      <dgm:prSet presAssocID="{29291EE3-8D71-488F-B16D-FA49D84A910B}" presName="compNode" presStyleCnt="0"/>
      <dgm:spPr/>
    </dgm:pt>
    <dgm:pt modelId="{62895AFD-9270-4135-AFF7-B0C2D850E23E}" type="pres">
      <dgm:prSet presAssocID="{29291EE3-8D71-488F-B16D-FA49D84A910B}" presName="bgRect" presStyleLbl="bgShp" presStyleIdx="1" presStyleCnt="4"/>
      <dgm:spPr/>
    </dgm:pt>
    <dgm:pt modelId="{EEFFC9F6-EC51-402F-89E4-D1F3B55BD126}" type="pres">
      <dgm:prSet presAssocID="{29291EE3-8D71-488F-B16D-FA49D84A910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C695491-3C53-4BD5-9795-39ED9784E7D4}" type="pres">
      <dgm:prSet presAssocID="{29291EE3-8D71-488F-B16D-FA49D84A910B}" presName="spaceRect" presStyleCnt="0"/>
      <dgm:spPr/>
    </dgm:pt>
    <dgm:pt modelId="{25F8A411-5B10-4838-B90A-044BDAF68273}" type="pres">
      <dgm:prSet presAssocID="{29291EE3-8D71-488F-B16D-FA49D84A910B}" presName="parTx" presStyleLbl="revTx" presStyleIdx="1" presStyleCnt="4">
        <dgm:presLayoutVars>
          <dgm:chMax val="0"/>
          <dgm:chPref val="0"/>
        </dgm:presLayoutVars>
      </dgm:prSet>
      <dgm:spPr/>
    </dgm:pt>
    <dgm:pt modelId="{29101CA9-1768-4166-BA64-62347E54690F}" type="pres">
      <dgm:prSet presAssocID="{C5CF5839-7F35-4B48-A063-FB031B50036F}" presName="sibTrans" presStyleCnt="0"/>
      <dgm:spPr/>
    </dgm:pt>
    <dgm:pt modelId="{06587C25-C628-4ED1-B1CD-2A77C75ED2EB}" type="pres">
      <dgm:prSet presAssocID="{F47D0028-0554-41CE-8368-201E4230C1E1}" presName="compNode" presStyleCnt="0"/>
      <dgm:spPr/>
    </dgm:pt>
    <dgm:pt modelId="{0D55319F-A5CF-402A-B86B-7DB0DB20EE22}" type="pres">
      <dgm:prSet presAssocID="{F47D0028-0554-41CE-8368-201E4230C1E1}" presName="bgRect" presStyleLbl="bgShp" presStyleIdx="2" presStyleCnt="4"/>
      <dgm:spPr/>
    </dgm:pt>
    <dgm:pt modelId="{57E4C69B-689D-4B6D-AA9A-451BB6FF8F4F}" type="pres">
      <dgm:prSet presAssocID="{F47D0028-0554-41CE-8368-201E4230C1E1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4F131B9-7C5A-4A23-B1AE-0F23C3A90736}" type="pres">
      <dgm:prSet presAssocID="{F47D0028-0554-41CE-8368-201E4230C1E1}" presName="spaceRect" presStyleCnt="0"/>
      <dgm:spPr/>
    </dgm:pt>
    <dgm:pt modelId="{CAF4E28D-FD24-4E74-B8F1-EDEA585EED9F}" type="pres">
      <dgm:prSet presAssocID="{F47D0028-0554-41CE-8368-201E4230C1E1}" presName="parTx" presStyleLbl="revTx" presStyleIdx="2" presStyleCnt="4">
        <dgm:presLayoutVars>
          <dgm:chMax val="0"/>
          <dgm:chPref val="0"/>
        </dgm:presLayoutVars>
      </dgm:prSet>
      <dgm:spPr/>
    </dgm:pt>
    <dgm:pt modelId="{09A468AC-24CE-44DC-8A0F-7F8F49F51FEB}" type="pres">
      <dgm:prSet presAssocID="{BCAA819E-D917-4419-AE41-AA66AE4FEDA3}" presName="sibTrans" presStyleCnt="0"/>
      <dgm:spPr/>
    </dgm:pt>
    <dgm:pt modelId="{11B9D130-2770-4FE9-B96D-8842D89AD098}" type="pres">
      <dgm:prSet presAssocID="{F3982F92-6B46-42BE-B9E2-F59ED6458027}" presName="compNode" presStyleCnt="0"/>
      <dgm:spPr/>
    </dgm:pt>
    <dgm:pt modelId="{9C4B257C-2F64-46CF-890F-8DD2B5A15D66}" type="pres">
      <dgm:prSet presAssocID="{F3982F92-6B46-42BE-B9E2-F59ED6458027}" presName="bgRect" presStyleLbl="bgShp" presStyleIdx="3" presStyleCnt="4"/>
      <dgm:spPr/>
    </dgm:pt>
    <dgm:pt modelId="{099FF7DD-6DC7-4853-B8A6-546B4E5D26AA}" type="pres">
      <dgm:prSet presAssocID="{F3982F92-6B46-42BE-B9E2-F59ED645802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6059293-28FD-42CF-B853-3A978DA30719}" type="pres">
      <dgm:prSet presAssocID="{F3982F92-6B46-42BE-B9E2-F59ED6458027}" presName="spaceRect" presStyleCnt="0"/>
      <dgm:spPr/>
    </dgm:pt>
    <dgm:pt modelId="{EFEC2558-A61B-42B4-9B10-EAB396DC0BAE}" type="pres">
      <dgm:prSet presAssocID="{F3982F92-6B46-42BE-B9E2-F59ED64580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71CC05-4A65-469B-9316-3552EFDB1F31}" type="presOf" srcId="{A1C6ED43-0520-4CCC-B0F5-D711D6BDD3FD}" destId="{35ECB8EC-AB6F-452C-A9E3-4900C04D57FA}" srcOrd="0" destOrd="0" presId="urn:microsoft.com/office/officeart/2018/2/layout/IconVerticalSolidList"/>
    <dgm:cxn modelId="{B24B9420-7854-47F9-A328-A04D37870C13}" type="presOf" srcId="{46E16174-EF4E-4EF6-B85D-3ACCA6AD7233}" destId="{6AEB5474-874E-44E1-AB30-E02C3B021F1E}" srcOrd="0" destOrd="0" presId="urn:microsoft.com/office/officeart/2018/2/layout/IconVerticalSolidList"/>
    <dgm:cxn modelId="{1FC7A12A-F294-4E47-9ACF-40CD39CA724A}" type="presOf" srcId="{F47D0028-0554-41CE-8368-201E4230C1E1}" destId="{CAF4E28D-FD24-4E74-B8F1-EDEA585EED9F}" srcOrd="0" destOrd="0" presId="urn:microsoft.com/office/officeart/2018/2/layout/IconVerticalSolidList"/>
    <dgm:cxn modelId="{2DD4654E-9826-4E48-B653-CA5777514F0A}" srcId="{A1C6ED43-0520-4CCC-B0F5-D711D6BDD3FD}" destId="{29291EE3-8D71-488F-B16D-FA49D84A910B}" srcOrd="1" destOrd="0" parTransId="{A1994C81-E354-45A2-A994-580C5C1C7590}" sibTransId="{C5CF5839-7F35-4B48-A063-FB031B50036F}"/>
    <dgm:cxn modelId="{A0E69B6E-A2C7-4934-8936-49A12C39393E}" type="presOf" srcId="{29291EE3-8D71-488F-B16D-FA49D84A910B}" destId="{25F8A411-5B10-4838-B90A-044BDAF68273}" srcOrd="0" destOrd="0" presId="urn:microsoft.com/office/officeart/2018/2/layout/IconVerticalSolidList"/>
    <dgm:cxn modelId="{8384BB52-F4C7-4697-9275-B32669280B24}" type="presOf" srcId="{F3982F92-6B46-42BE-B9E2-F59ED6458027}" destId="{EFEC2558-A61B-42B4-9B10-EAB396DC0BAE}" srcOrd="0" destOrd="0" presId="urn:microsoft.com/office/officeart/2018/2/layout/IconVerticalSolidList"/>
    <dgm:cxn modelId="{2D784A7D-E569-43AE-B3D1-A91476A1DB98}" srcId="{A1C6ED43-0520-4CCC-B0F5-D711D6BDD3FD}" destId="{46E16174-EF4E-4EF6-B85D-3ACCA6AD7233}" srcOrd="0" destOrd="0" parTransId="{DB6EFC84-CC7C-4E79-A843-BF55606BB270}" sibTransId="{8AAF89AF-D158-4596-AE7D-E8E99D29BA5D}"/>
    <dgm:cxn modelId="{CBB8367E-B071-4C28-BE10-3E4652DCE0BC}" srcId="{A1C6ED43-0520-4CCC-B0F5-D711D6BDD3FD}" destId="{F3982F92-6B46-42BE-B9E2-F59ED6458027}" srcOrd="3" destOrd="0" parTransId="{69D7EF1C-3F5D-452E-850E-DBC4D0DA9876}" sibTransId="{4899E7EE-3975-4478-A044-9F6FAE4B0162}"/>
    <dgm:cxn modelId="{4FB924A5-2F5E-4FD5-92A0-CB8EFDB761EA}" srcId="{A1C6ED43-0520-4CCC-B0F5-D711D6BDD3FD}" destId="{F47D0028-0554-41CE-8368-201E4230C1E1}" srcOrd="2" destOrd="0" parTransId="{C517B791-4BFC-4535-8F6C-DE3DDA49B983}" sibTransId="{BCAA819E-D917-4419-AE41-AA66AE4FEDA3}"/>
    <dgm:cxn modelId="{C522F632-51BA-4C05-9082-E360C6D00490}" type="presParOf" srcId="{35ECB8EC-AB6F-452C-A9E3-4900C04D57FA}" destId="{F3DF3697-98A3-491C-B377-78740CEE8E4E}" srcOrd="0" destOrd="0" presId="urn:microsoft.com/office/officeart/2018/2/layout/IconVerticalSolidList"/>
    <dgm:cxn modelId="{2A810F96-F9D3-439E-A027-2299724251CF}" type="presParOf" srcId="{F3DF3697-98A3-491C-B377-78740CEE8E4E}" destId="{5F4A5FD2-0C4B-4C26-BE4C-D8C7BFB2A302}" srcOrd="0" destOrd="0" presId="urn:microsoft.com/office/officeart/2018/2/layout/IconVerticalSolidList"/>
    <dgm:cxn modelId="{A3CDB370-9BC6-40FF-A3A8-ACB48E8BB9FF}" type="presParOf" srcId="{F3DF3697-98A3-491C-B377-78740CEE8E4E}" destId="{840FEF38-B1A3-416C-A976-9620EC80EDEE}" srcOrd="1" destOrd="0" presId="urn:microsoft.com/office/officeart/2018/2/layout/IconVerticalSolidList"/>
    <dgm:cxn modelId="{6B1785EC-C860-47D6-A0A3-3F57E5D459B3}" type="presParOf" srcId="{F3DF3697-98A3-491C-B377-78740CEE8E4E}" destId="{0680D147-86B3-4211-9A20-CBD1DFD5D440}" srcOrd="2" destOrd="0" presId="urn:microsoft.com/office/officeart/2018/2/layout/IconVerticalSolidList"/>
    <dgm:cxn modelId="{CE61213F-0581-4F75-BB9B-C6FB029A357F}" type="presParOf" srcId="{F3DF3697-98A3-491C-B377-78740CEE8E4E}" destId="{6AEB5474-874E-44E1-AB30-E02C3B021F1E}" srcOrd="3" destOrd="0" presId="urn:microsoft.com/office/officeart/2018/2/layout/IconVerticalSolidList"/>
    <dgm:cxn modelId="{65F257BF-9451-4B5C-A6B1-298ED1357ABD}" type="presParOf" srcId="{35ECB8EC-AB6F-452C-A9E3-4900C04D57FA}" destId="{C3DBA5C2-CFB9-4E05-B104-344831B5DC6A}" srcOrd="1" destOrd="0" presId="urn:microsoft.com/office/officeart/2018/2/layout/IconVerticalSolidList"/>
    <dgm:cxn modelId="{36D1F89C-014B-4ACE-833E-89389BAB9F38}" type="presParOf" srcId="{35ECB8EC-AB6F-452C-A9E3-4900C04D57FA}" destId="{137F4370-43B0-4759-A86E-12D1AF30AA4F}" srcOrd="2" destOrd="0" presId="urn:microsoft.com/office/officeart/2018/2/layout/IconVerticalSolidList"/>
    <dgm:cxn modelId="{FA35180D-8C60-4334-9443-A6AEEDCB0D12}" type="presParOf" srcId="{137F4370-43B0-4759-A86E-12D1AF30AA4F}" destId="{62895AFD-9270-4135-AFF7-B0C2D850E23E}" srcOrd="0" destOrd="0" presId="urn:microsoft.com/office/officeart/2018/2/layout/IconVerticalSolidList"/>
    <dgm:cxn modelId="{2F932DFA-FBEA-4300-80DD-548C850F58A1}" type="presParOf" srcId="{137F4370-43B0-4759-A86E-12D1AF30AA4F}" destId="{EEFFC9F6-EC51-402F-89E4-D1F3B55BD126}" srcOrd="1" destOrd="0" presId="urn:microsoft.com/office/officeart/2018/2/layout/IconVerticalSolidList"/>
    <dgm:cxn modelId="{56013D75-ED91-441B-B55F-6A8BB33BFCA2}" type="presParOf" srcId="{137F4370-43B0-4759-A86E-12D1AF30AA4F}" destId="{7C695491-3C53-4BD5-9795-39ED9784E7D4}" srcOrd="2" destOrd="0" presId="urn:microsoft.com/office/officeart/2018/2/layout/IconVerticalSolidList"/>
    <dgm:cxn modelId="{F0E965CA-9664-4EBC-B7D8-5B80D838CF0B}" type="presParOf" srcId="{137F4370-43B0-4759-A86E-12D1AF30AA4F}" destId="{25F8A411-5B10-4838-B90A-044BDAF68273}" srcOrd="3" destOrd="0" presId="urn:microsoft.com/office/officeart/2018/2/layout/IconVerticalSolidList"/>
    <dgm:cxn modelId="{42179AB6-2EB3-44E9-8679-0CAAA3BF6FB4}" type="presParOf" srcId="{35ECB8EC-AB6F-452C-A9E3-4900C04D57FA}" destId="{29101CA9-1768-4166-BA64-62347E54690F}" srcOrd="3" destOrd="0" presId="urn:microsoft.com/office/officeart/2018/2/layout/IconVerticalSolidList"/>
    <dgm:cxn modelId="{9C83019D-82B6-4A6C-BADB-C77A45B08BC0}" type="presParOf" srcId="{35ECB8EC-AB6F-452C-A9E3-4900C04D57FA}" destId="{06587C25-C628-4ED1-B1CD-2A77C75ED2EB}" srcOrd="4" destOrd="0" presId="urn:microsoft.com/office/officeart/2018/2/layout/IconVerticalSolidList"/>
    <dgm:cxn modelId="{7C3F0C1C-5C4E-4CB4-B0F5-3EE5FB84F24F}" type="presParOf" srcId="{06587C25-C628-4ED1-B1CD-2A77C75ED2EB}" destId="{0D55319F-A5CF-402A-B86B-7DB0DB20EE22}" srcOrd="0" destOrd="0" presId="urn:microsoft.com/office/officeart/2018/2/layout/IconVerticalSolidList"/>
    <dgm:cxn modelId="{783C8A5A-02EA-4270-A0BA-3FB1EFE297C9}" type="presParOf" srcId="{06587C25-C628-4ED1-B1CD-2A77C75ED2EB}" destId="{57E4C69B-689D-4B6D-AA9A-451BB6FF8F4F}" srcOrd="1" destOrd="0" presId="urn:microsoft.com/office/officeart/2018/2/layout/IconVerticalSolidList"/>
    <dgm:cxn modelId="{8EFB0736-2267-4647-A1F1-91C70EE8DBC7}" type="presParOf" srcId="{06587C25-C628-4ED1-B1CD-2A77C75ED2EB}" destId="{E4F131B9-7C5A-4A23-B1AE-0F23C3A90736}" srcOrd="2" destOrd="0" presId="urn:microsoft.com/office/officeart/2018/2/layout/IconVerticalSolidList"/>
    <dgm:cxn modelId="{FF623ADC-AB0B-4544-915C-0759DCFE8F2C}" type="presParOf" srcId="{06587C25-C628-4ED1-B1CD-2A77C75ED2EB}" destId="{CAF4E28D-FD24-4E74-B8F1-EDEA585EED9F}" srcOrd="3" destOrd="0" presId="urn:microsoft.com/office/officeart/2018/2/layout/IconVerticalSolidList"/>
    <dgm:cxn modelId="{3D2343A9-5DA3-442D-AE72-FE2B1AB6EB91}" type="presParOf" srcId="{35ECB8EC-AB6F-452C-A9E3-4900C04D57FA}" destId="{09A468AC-24CE-44DC-8A0F-7F8F49F51FEB}" srcOrd="5" destOrd="0" presId="urn:microsoft.com/office/officeart/2018/2/layout/IconVerticalSolidList"/>
    <dgm:cxn modelId="{0B5CE1B0-98FC-4852-B1FE-09758D38680F}" type="presParOf" srcId="{35ECB8EC-AB6F-452C-A9E3-4900C04D57FA}" destId="{11B9D130-2770-4FE9-B96D-8842D89AD098}" srcOrd="6" destOrd="0" presId="urn:microsoft.com/office/officeart/2018/2/layout/IconVerticalSolidList"/>
    <dgm:cxn modelId="{F35BB986-DC6D-4FE1-A4A9-8EF36CD77A21}" type="presParOf" srcId="{11B9D130-2770-4FE9-B96D-8842D89AD098}" destId="{9C4B257C-2F64-46CF-890F-8DD2B5A15D66}" srcOrd="0" destOrd="0" presId="urn:microsoft.com/office/officeart/2018/2/layout/IconVerticalSolidList"/>
    <dgm:cxn modelId="{63901EA2-32FF-43E5-8532-F4BA6455E852}" type="presParOf" srcId="{11B9D130-2770-4FE9-B96D-8842D89AD098}" destId="{099FF7DD-6DC7-4853-B8A6-546B4E5D26AA}" srcOrd="1" destOrd="0" presId="urn:microsoft.com/office/officeart/2018/2/layout/IconVerticalSolidList"/>
    <dgm:cxn modelId="{67B78E52-8277-42D7-B55A-ED7AF00724C2}" type="presParOf" srcId="{11B9D130-2770-4FE9-B96D-8842D89AD098}" destId="{C6059293-28FD-42CF-B853-3A978DA30719}" srcOrd="2" destOrd="0" presId="urn:microsoft.com/office/officeart/2018/2/layout/IconVerticalSolidList"/>
    <dgm:cxn modelId="{AB910C1E-9094-4323-B917-8B42C3F0F94A}" type="presParOf" srcId="{11B9D130-2770-4FE9-B96D-8842D89AD098}" destId="{EFEC2558-A61B-42B4-9B10-EAB396DC0B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208CA-EC71-496A-894D-0DFED1A0F25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53A1A9-5B5F-4E14-A2B0-C617EEAF79F9}">
      <dgm:prSet/>
      <dgm:spPr/>
      <dgm:t>
        <a:bodyPr/>
        <a:lstStyle/>
        <a:p>
          <a:r>
            <a:rPr lang="en-US"/>
            <a:t>Prompt engineering is the process of </a:t>
          </a:r>
          <a:r>
            <a:rPr lang="en-US" b="1"/>
            <a:t>crafting</a:t>
          </a:r>
          <a:r>
            <a:rPr lang="en-US"/>
            <a:t> tailored instructions or queries for </a:t>
          </a:r>
          <a:r>
            <a:rPr lang="en-US" b="1"/>
            <a:t>AI systems</a:t>
          </a:r>
          <a:r>
            <a:rPr lang="en-US"/>
            <a:t>, influencing their behavior and optimizing outcomes in various applications and industries.</a:t>
          </a:r>
        </a:p>
      </dgm:t>
    </dgm:pt>
    <dgm:pt modelId="{428615BC-BB6D-4C96-ADAE-5D35D7B7442C}" type="parTrans" cxnId="{B5B2CE81-EFC3-4A4B-9C1A-0ADA1AA81D07}">
      <dgm:prSet/>
      <dgm:spPr/>
      <dgm:t>
        <a:bodyPr/>
        <a:lstStyle/>
        <a:p>
          <a:endParaRPr lang="en-US"/>
        </a:p>
      </dgm:t>
    </dgm:pt>
    <dgm:pt modelId="{D9A34B02-E61C-4BEC-BA48-D038BDF5BA1C}" type="sibTrans" cxnId="{B5B2CE81-EFC3-4A4B-9C1A-0ADA1AA81D07}">
      <dgm:prSet/>
      <dgm:spPr/>
      <dgm:t>
        <a:bodyPr/>
        <a:lstStyle/>
        <a:p>
          <a:endParaRPr lang="en-US"/>
        </a:p>
      </dgm:t>
    </dgm:pt>
    <dgm:pt modelId="{10893F88-8A53-4D01-9F04-7BD1E12600F3}">
      <dgm:prSet/>
      <dgm:spPr/>
      <dgm:t>
        <a:bodyPr/>
        <a:lstStyle/>
        <a:p>
          <a:r>
            <a:rPr lang="en-US"/>
            <a:t>Prompt engineering guides </a:t>
          </a:r>
          <a:r>
            <a:rPr lang="en-US" b="1"/>
            <a:t>AI behavior</a:t>
          </a:r>
          <a:r>
            <a:rPr lang="en-US"/>
            <a:t> with tailored instructions, mitigating biases and producing more accurate, relevant results, vital for </a:t>
          </a:r>
          <a:r>
            <a:rPr lang="en-US" b="1"/>
            <a:t>reliable</a:t>
          </a:r>
          <a:r>
            <a:rPr lang="en-US"/>
            <a:t> and </a:t>
          </a:r>
          <a:r>
            <a:rPr lang="en-US" b="1"/>
            <a:t>effective</a:t>
          </a:r>
          <a:r>
            <a:rPr lang="en-US"/>
            <a:t> AI interactions in diverse applications</a:t>
          </a:r>
        </a:p>
      </dgm:t>
    </dgm:pt>
    <dgm:pt modelId="{144312C7-5049-41DA-A70E-0C45CA86F34E}" type="parTrans" cxnId="{1311913B-8FE1-481D-B791-E340A50C5087}">
      <dgm:prSet/>
      <dgm:spPr/>
      <dgm:t>
        <a:bodyPr/>
        <a:lstStyle/>
        <a:p>
          <a:endParaRPr lang="en-US"/>
        </a:p>
      </dgm:t>
    </dgm:pt>
    <dgm:pt modelId="{78D18DD0-E8E7-4509-AE79-04F6A63AE640}" type="sibTrans" cxnId="{1311913B-8FE1-481D-B791-E340A50C5087}">
      <dgm:prSet/>
      <dgm:spPr/>
      <dgm:t>
        <a:bodyPr/>
        <a:lstStyle/>
        <a:p>
          <a:endParaRPr lang="en-US"/>
        </a:p>
      </dgm:t>
    </dgm:pt>
    <dgm:pt modelId="{7234AB2C-BF15-43DB-BE02-43246D86399A}" type="pres">
      <dgm:prSet presAssocID="{396208CA-EC71-496A-894D-0DFED1A0F2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4D8B23-7151-42E4-9554-F527CF80B9D4}" type="pres">
      <dgm:prSet presAssocID="{6D53A1A9-5B5F-4E14-A2B0-C617EEAF79F9}" presName="hierRoot1" presStyleCnt="0"/>
      <dgm:spPr/>
    </dgm:pt>
    <dgm:pt modelId="{06D9EBD5-5906-454E-802F-3BD93D6DEE98}" type="pres">
      <dgm:prSet presAssocID="{6D53A1A9-5B5F-4E14-A2B0-C617EEAF79F9}" presName="composite" presStyleCnt="0"/>
      <dgm:spPr/>
    </dgm:pt>
    <dgm:pt modelId="{E10ED45C-02FE-4D93-BE5F-9F6940C1E352}" type="pres">
      <dgm:prSet presAssocID="{6D53A1A9-5B5F-4E14-A2B0-C617EEAF79F9}" presName="background" presStyleLbl="node0" presStyleIdx="0" presStyleCnt="2"/>
      <dgm:spPr/>
    </dgm:pt>
    <dgm:pt modelId="{9536E298-127F-461A-9AC8-7CD20C933B90}" type="pres">
      <dgm:prSet presAssocID="{6D53A1A9-5B5F-4E14-A2B0-C617EEAF79F9}" presName="text" presStyleLbl="fgAcc0" presStyleIdx="0" presStyleCnt="2">
        <dgm:presLayoutVars>
          <dgm:chPref val="3"/>
        </dgm:presLayoutVars>
      </dgm:prSet>
      <dgm:spPr/>
    </dgm:pt>
    <dgm:pt modelId="{068C42DA-6739-4172-83D2-55F8104E82F7}" type="pres">
      <dgm:prSet presAssocID="{6D53A1A9-5B5F-4E14-A2B0-C617EEAF79F9}" presName="hierChild2" presStyleCnt="0"/>
      <dgm:spPr/>
    </dgm:pt>
    <dgm:pt modelId="{F35B3F67-EC51-4864-9031-F2F46460EF13}" type="pres">
      <dgm:prSet presAssocID="{10893F88-8A53-4D01-9F04-7BD1E12600F3}" presName="hierRoot1" presStyleCnt="0"/>
      <dgm:spPr/>
    </dgm:pt>
    <dgm:pt modelId="{0C797594-1C57-4B78-8E7C-4A304E537EC3}" type="pres">
      <dgm:prSet presAssocID="{10893F88-8A53-4D01-9F04-7BD1E12600F3}" presName="composite" presStyleCnt="0"/>
      <dgm:spPr/>
    </dgm:pt>
    <dgm:pt modelId="{77D690DC-9945-4673-BDFC-AF395402F1DA}" type="pres">
      <dgm:prSet presAssocID="{10893F88-8A53-4D01-9F04-7BD1E12600F3}" presName="background" presStyleLbl="node0" presStyleIdx="1" presStyleCnt="2"/>
      <dgm:spPr/>
    </dgm:pt>
    <dgm:pt modelId="{E29B3D4F-7539-45B3-A8E2-278DBEBAFF33}" type="pres">
      <dgm:prSet presAssocID="{10893F88-8A53-4D01-9F04-7BD1E12600F3}" presName="text" presStyleLbl="fgAcc0" presStyleIdx="1" presStyleCnt="2">
        <dgm:presLayoutVars>
          <dgm:chPref val="3"/>
        </dgm:presLayoutVars>
      </dgm:prSet>
      <dgm:spPr/>
    </dgm:pt>
    <dgm:pt modelId="{FDE58039-3DA4-4675-967D-C1634CAD3118}" type="pres">
      <dgm:prSet presAssocID="{10893F88-8A53-4D01-9F04-7BD1E12600F3}" presName="hierChild2" presStyleCnt="0"/>
      <dgm:spPr/>
    </dgm:pt>
  </dgm:ptLst>
  <dgm:cxnLst>
    <dgm:cxn modelId="{1311913B-8FE1-481D-B791-E340A50C5087}" srcId="{396208CA-EC71-496A-894D-0DFED1A0F253}" destId="{10893F88-8A53-4D01-9F04-7BD1E12600F3}" srcOrd="1" destOrd="0" parTransId="{144312C7-5049-41DA-A70E-0C45CA86F34E}" sibTransId="{78D18DD0-E8E7-4509-AE79-04F6A63AE640}"/>
    <dgm:cxn modelId="{535E9781-BCBC-4D6B-915B-B76C8F69BED9}" type="presOf" srcId="{10893F88-8A53-4D01-9F04-7BD1E12600F3}" destId="{E29B3D4F-7539-45B3-A8E2-278DBEBAFF33}" srcOrd="0" destOrd="0" presId="urn:microsoft.com/office/officeart/2005/8/layout/hierarchy1"/>
    <dgm:cxn modelId="{B5B2CE81-EFC3-4A4B-9C1A-0ADA1AA81D07}" srcId="{396208CA-EC71-496A-894D-0DFED1A0F253}" destId="{6D53A1A9-5B5F-4E14-A2B0-C617EEAF79F9}" srcOrd="0" destOrd="0" parTransId="{428615BC-BB6D-4C96-ADAE-5D35D7B7442C}" sibTransId="{D9A34B02-E61C-4BEC-BA48-D038BDF5BA1C}"/>
    <dgm:cxn modelId="{341EDDB0-D480-49F5-A6C2-54A8A9C39675}" type="presOf" srcId="{6D53A1A9-5B5F-4E14-A2B0-C617EEAF79F9}" destId="{9536E298-127F-461A-9AC8-7CD20C933B90}" srcOrd="0" destOrd="0" presId="urn:microsoft.com/office/officeart/2005/8/layout/hierarchy1"/>
    <dgm:cxn modelId="{D73CCFC7-3EB4-48A9-99FB-FE99D9069255}" type="presOf" srcId="{396208CA-EC71-496A-894D-0DFED1A0F253}" destId="{7234AB2C-BF15-43DB-BE02-43246D86399A}" srcOrd="0" destOrd="0" presId="urn:microsoft.com/office/officeart/2005/8/layout/hierarchy1"/>
    <dgm:cxn modelId="{8D9DBA7B-F463-47BF-8385-FD736B6F20C0}" type="presParOf" srcId="{7234AB2C-BF15-43DB-BE02-43246D86399A}" destId="{694D8B23-7151-42E4-9554-F527CF80B9D4}" srcOrd="0" destOrd="0" presId="urn:microsoft.com/office/officeart/2005/8/layout/hierarchy1"/>
    <dgm:cxn modelId="{D5DB191B-BEA7-4405-8455-A56A64BFDBBA}" type="presParOf" srcId="{694D8B23-7151-42E4-9554-F527CF80B9D4}" destId="{06D9EBD5-5906-454E-802F-3BD93D6DEE98}" srcOrd="0" destOrd="0" presId="urn:microsoft.com/office/officeart/2005/8/layout/hierarchy1"/>
    <dgm:cxn modelId="{01AD6F9A-EAB8-4E98-A3DA-DA35DE6C7FE4}" type="presParOf" srcId="{06D9EBD5-5906-454E-802F-3BD93D6DEE98}" destId="{E10ED45C-02FE-4D93-BE5F-9F6940C1E352}" srcOrd="0" destOrd="0" presId="urn:microsoft.com/office/officeart/2005/8/layout/hierarchy1"/>
    <dgm:cxn modelId="{9C0C3612-CCB9-4AD1-BAB5-FF101F9753F8}" type="presParOf" srcId="{06D9EBD5-5906-454E-802F-3BD93D6DEE98}" destId="{9536E298-127F-461A-9AC8-7CD20C933B90}" srcOrd="1" destOrd="0" presId="urn:microsoft.com/office/officeart/2005/8/layout/hierarchy1"/>
    <dgm:cxn modelId="{43B6CEAA-18A4-4E20-B408-8D05AA60A084}" type="presParOf" srcId="{694D8B23-7151-42E4-9554-F527CF80B9D4}" destId="{068C42DA-6739-4172-83D2-55F8104E82F7}" srcOrd="1" destOrd="0" presId="urn:microsoft.com/office/officeart/2005/8/layout/hierarchy1"/>
    <dgm:cxn modelId="{4A2B430B-AA46-43F7-9D18-3ABB1494ABB1}" type="presParOf" srcId="{7234AB2C-BF15-43DB-BE02-43246D86399A}" destId="{F35B3F67-EC51-4864-9031-F2F46460EF13}" srcOrd="1" destOrd="0" presId="urn:microsoft.com/office/officeart/2005/8/layout/hierarchy1"/>
    <dgm:cxn modelId="{A7AD770A-6487-48A0-8698-98B05BD6D549}" type="presParOf" srcId="{F35B3F67-EC51-4864-9031-F2F46460EF13}" destId="{0C797594-1C57-4B78-8E7C-4A304E537EC3}" srcOrd="0" destOrd="0" presId="urn:microsoft.com/office/officeart/2005/8/layout/hierarchy1"/>
    <dgm:cxn modelId="{8AEF8CD1-75B3-4265-BD21-E96A0382F5ED}" type="presParOf" srcId="{0C797594-1C57-4B78-8E7C-4A304E537EC3}" destId="{77D690DC-9945-4673-BDFC-AF395402F1DA}" srcOrd="0" destOrd="0" presId="urn:microsoft.com/office/officeart/2005/8/layout/hierarchy1"/>
    <dgm:cxn modelId="{FDC05FD5-9407-41F0-B8C5-C531FF826D3F}" type="presParOf" srcId="{0C797594-1C57-4B78-8E7C-4A304E537EC3}" destId="{E29B3D4F-7539-45B3-A8E2-278DBEBAFF33}" srcOrd="1" destOrd="0" presId="urn:microsoft.com/office/officeart/2005/8/layout/hierarchy1"/>
    <dgm:cxn modelId="{9275A60B-DDCA-4738-989D-A1006F940E3D}" type="presParOf" srcId="{F35B3F67-EC51-4864-9031-F2F46460EF13}" destId="{FDE58039-3DA4-4675-967D-C1634CAD31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0FF1A0-7D22-44F6-ACB2-A0C9A24131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6EA37-C39F-4099-8260-B8AAC60811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Prompt design significantly influences AI outcomes. Well-crafted prompts lead to more accurate, relevant, and reliable responses, improving the overall effectiveness and usefulness of AI systems across applications.</a:t>
          </a:r>
        </a:p>
      </dgm:t>
    </dgm:pt>
    <dgm:pt modelId="{12545BA5-64DE-4D73-8D2D-FF3917864C1D}" type="parTrans" cxnId="{F9B6CA3D-972A-49EF-ABE7-0678BD46BFAC}">
      <dgm:prSet/>
      <dgm:spPr/>
      <dgm:t>
        <a:bodyPr/>
        <a:lstStyle/>
        <a:p>
          <a:endParaRPr lang="en-US"/>
        </a:p>
      </dgm:t>
    </dgm:pt>
    <dgm:pt modelId="{69DBF233-36DA-47E4-8442-796BA9D02F5C}" type="sibTrans" cxnId="{F9B6CA3D-972A-49EF-ABE7-0678BD46BFAC}">
      <dgm:prSet/>
      <dgm:spPr/>
      <dgm:t>
        <a:bodyPr/>
        <a:lstStyle/>
        <a:p>
          <a:endParaRPr lang="en-US"/>
        </a:p>
      </dgm:t>
    </dgm:pt>
    <dgm:pt modelId="{0DC39294-19B9-4F51-BDA7-1BCA944A1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Well-Designed Prompt</a:t>
          </a:r>
          <a:r>
            <a:rPr lang="en-US" i="1"/>
            <a:t> : Clear, specific, and contextual instruction that guides AI effectively, resulting in accurate and relevant responses for user queries.</a:t>
          </a:r>
          <a:endParaRPr lang="en-US"/>
        </a:p>
      </dgm:t>
    </dgm:pt>
    <dgm:pt modelId="{D1088C4A-A149-4A12-B353-4758DA3AE18B}" type="parTrans" cxnId="{DBC26499-4A53-45E2-BE29-6031B3654C6A}">
      <dgm:prSet/>
      <dgm:spPr/>
      <dgm:t>
        <a:bodyPr/>
        <a:lstStyle/>
        <a:p>
          <a:endParaRPr lang="en-US"/>
        </a:p>
      </dgm:t>
    </dgm:pt>
    <dgm:pt modelId="{0D02C5B4-C238-474E-BA2C-5118C1E4F7F4}" type="sibTrans" cxnId="{DBC26499-4A53-45E2-BE29-6031B3654C6A}">
      <dgm:prSet/>
      <dgm:spPr/>
      <dgm:t>
        <a:bodyPr/>
        <a:lstStyle/>
        <a:p>
          <a:endParaRPr lang="en-US"/>
        </a:p>
      </dgm:t>
    </dgm:pt>
    <dgm:pt modelId="{C85B8C77-9298-4CE2-964D-AA48C4490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Poorly-Designed Prompt</a:t>
          </a:r>
          <a:r>
            <a:rPr lang="en-US" i="1"/>
            <a:t> : Vague, ambiguous, or lacking context, making it difficult for AI to understand and generate relevant responses to user queries.</a:t>
          </a:r>
          <a:endParaRPr lang="en-US"/>
        </a:p>
      </dgm:t>
    </dgm:pt>
    <dgm:pt modelId="{71F88C51-87AD-4239-843A-24AA99C8A5DE}" type="parTrans" cxnId="{52D12ADC-CA6F-466C-B00C-2B9DFEA89C35}">
      <dgm:prSet/>
      <dgm:spPr/>
      <dgm:t>
        <a:bodyPr/>
        <a:lstStyle/>
        <a:p>
          <a:endParaRPr lang="en-US"/>
        </a:p>
      </dgm:t>
    </dgm:pt>
    <dgm:pt modelId="{643FE7FF-C605-47D6-887D-535B50F326D1}" type="sibTrans" cxnId="{52D12ADC-CA6F-466C-B00C-2B9DFEA89C35}">
      <dgm:prSet/>
      <dgm:spPr/>
      <dgm:t>
        <a:bodyPr/>
        <a:lstStyle/>
        <a:p>
          <a:endParaRPr lang="en-US"/>
        </a:p>
      </dgm:t>
    </dgm:pt>
    <dgm:pt modelId="{A5C54168-2303-40D7-8A0D-0EE654E7FBEF}" type="pres">
      <dgm:prSet presAssocID="{0C0FF1A0-7D22-44F6-ACB2-A0C9A24131E3}" presName="root" presStyleCnt="0">
        <dgm:presLayoutVars>
          <dgm:dir/>
          <dgm:resizeHandles val="exact"/>
        </dgm:presLayoutVars>
      </dgm:prSet>
      <dgm:spPr/>
    </dgm:pt>
    <dgm:pt modelId="{D3F368B9-8482-4658-80D2-2809BD0C0FA7}" type="pres">
      <dgm:prSet presAssocID="{AD86EA37-C39F-4099-8260-B8AAC608117F}" presName="compNode" presStyleCnt="0"/>
      <dgm:spPr/>
    </dgm:pt>
    <dgm:pt modelId="{B004283F-AD66-4211-954D-1415E60CC224}" type="pres">
      <dgm:prSet presAssocID="{AD86EA37-C39F-4099-8260-B8AAC608117F}" presName="bgRect" presStyleLbl="bgShp" presStyleIdx="0" presStyleCnt="3"/>
      <dgm:spPr/>
    </dgm:pt>
    <dgm:pt modelId="{7B7FFF34-30CE-4ED8-B3B0-8A4142BC5DDD}" type="pres">
      <dgm:prSet presAssocID="{AD86EA37-C39F-4099-8260-B8AAC608117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84BBF0-2D05-4580-960B-F4CB5B1FDFBC}" type="pres">
      <dgm:prSet presAssocID="{AD86EA37-C39F-4099-8260-B8AAC608117F}" presName="spaceRect" presStyleCnt="0"/>
      <dgm:spPr/>
    </dgm:pt>
    <dgm:pt modelId="{72096C8B-693D-43B3-A9E0-EB31CA6B2C54}" type="pres">
      <dgm:prSet presAssocID="{AD86EA37-C39F-4099-8260-B8AAC608117F}" presName="parTx" presStyleLbl="revTx" presStyleIdx="0" presStyleCnt="3">
        <dgm:presLayoutVars>
          <dgm:chMax val="0"/>
          <dgm:chPref val="0"/>
        </dgm:presLayoutVars>
      </dgm:prSet>
      <dgm:spPr/>
    </dgm:pt>
    <dgm:pt modelId="{26FA004C-515C-4E3E-8133-65C79183B1E8}" type="pres">
      <dgm:prSet presAssocID="{69DBF233-36DA-47E4-8442-796BA9D02F5C}" presName="sibTrans" presStyleCnt="0"/>
      <dgm:spPr/>
    </dgm:pt>
    <dgm:pt modelId="{95356603-C6B3-48A9-AA5E-B10667F6C8B7}" type="pres">
      <dgm:prSet presAssocID="{0DC39294-19B9-4F51-BDA7-1BCA944A105F}" presName="compNode" presStyleCnt="0"/>
      <dgm:spPr/>
    </dgm:pt>
    <dgm:pt modelId="{2AE7625F-3572-4B5F-B1D9-5F702148FBB6}" type="pres">
      <dgm:prSet presAssocID="{0DC39294-19B9-4F51-BDA7-1BCA944A105F}" presName="bgRect" presStyleLbl="bgShp" presStyleIdx="1" presStyleCnt="3"/>
      <dgm:spPr/>
    </dgm:pt>
    <dgm:pt modelId="{C4122DBE-1C2B-4596-AEB4-6C43B2CF8468}" type="pres">
      <dgm:prSet presAssocID="{0DC39294-19B9-4F51-BDA7-1BCA944A105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860832BA-ED89-40D8-A0DA-FFAECD322C2D}" type="pres">
      <dgm:prSet presAssocID="{0DC39294-19B9-4F51-BDA7-1BCA944A105F}" presName="spaceRect" presStyleCnt="0"/>
      <dgm:spPr/>
    </dgm:pt>
    <dgm:pt modelId="{0E6FB44B-896B-4EAC-934C-CA57F594A8FB}" type="pres">
      <dgm:prSet presAssocID="{0DC39294-19B9-4F51-BDA7-1BCA944A105F}" presName="parTx" presStyleLbl="revTx" presStyleIdx="1" presStyleCnt="3">
        <dgm:presLayoutVars>
          <dgm:chMax val="0"/>
          <dgm:chPref val="0"/>
        </dgm:presLayoutVars>
      </dgm:prSet>
      <dgm:spPr/>
    </dgm:pt>
    <dgm:pt modelId="{9B4EA77E-C1ED-4B6B-96B7-E2B8E07A81E3}" type="pres">
      <dgm:prSet presAssocID="{0D02C5B4-C238-474E-BA2C-5118C1E4F7F4}" presName="sibTrans" presStyleCnt="0"/>
      <dgm:spPr/>
    </dgm:pt>
    <dgm:pt modelId="{2A684C92-8DDD-4444-BFC6-A869436646BF}" type="pres">
      <dgm:prSet presAssocID="{C85B8C77-9298-4CE2-964D-AA48C4490F42}" presName="compNode" presStyleCnt="0"/>
      <dgm:spPr/>
    </dgm:pt>
    <dgm:pt modelId="{AAF59BD1-C148-441A-92E7-3011C70809FA}" type="pres">
      <dgm:prSet presAssocID="{C85B8C77-9298-4CE2-964D-AA48C4490F42}" presName="bgRect" presStyleLbl="bgShp" presStyleIdx="2" presStyleCnt="3"/>
      <dgm:spPr/>
    </dgm:pt>
    <dgm:pt modelId="{5A7BFF39-5F63-405D-AB7C-DDAFD40FB154}" type="pres">
      <dgm:prSet presAssocID="{C85B8C77-9298-4CE2-964D-AA48C4490F4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E03BFAF-95E4-4279-86EF-3F73433671DD}" type="pres">
      <dgm:prSet presAssocID="{C85B8C77-9298-4CE2-964D-AA48C4490F42}" presName="spaceRect" presStyleCnt="0"/>
      <dgm:spPr/>
    </dgm:pt>
    <dgm:pt modelId="{76D08095-E711-4872-BA1E-DE4D8295F11C}" type="pres">
      <dgm:prSet presAssocID="{C85B8C77-9298-4CE2-964D-AA48C4490F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17392F-0F2C-40A8-BB11-7D88F93F61DD}" type="presOf" srcId="{AD86EA37-C39F-4099-8260-B8AAC608117F}" destId="{72096C8B-693D-43B3-A9E0-EB31CA6B2C54}" srcOrd="0" destOrd="0" presId="urn:microsoft.com/office/officeart/2018/2/layout/IconVerticalSolidList"/>
    <dgm:cxn modelId="{F9B6CA3D-972A-49EF-ABE7-0678BD46BFAC}" srcId="{0C0FF1A0-7D22-44F6-ACB2-A0C9A24131E3}" destId="{AD86EA37-C39F-4099-8260-B8AAC608117F}" srcOrd="0" destOrd="0" parTransId="{12545BA5-64DE-4D73-8D2D-FF3917864C1D}" sibTransId="{69DBF233-36DA-47E4-8442-796BA9D02F5C}"/>
    <dgm:cxn modelId="{49207989-700A-40B7-928D-EBD724C7721B}" type="presOf" srcId="{0DC39294-19B9-4F51-BDA7-1BCA944A105F}" destId="{0E6FB44B-896B-4EAC-934C-CA57F594A8FB}" srcOrd="0" destOrd="0" presId="urn:microsoft.com/office/officeart/2018/2/layout/IconVerticalSolidList"/>
    <dgm:cxn modelId="{DBC26499-4A53-45E2-BE29-6031B3654C6A}" srcId="{0C0FF1A0-7D22-44F6-ACB2-A0C9A24131E3}" destId="{0DC39294-19B9-4F51-BDA7-1BCA944A105F}" srcOrd="1" destOrd="0" parTransId="{D1088C4A-A149-4A12-B353-4758DA3AE18B}" sibTransId="{0D02C5B4-C238-474E-BA2C-5118C1E4F7F4}"/>
    <dgm:cxn modelId="{ADB763BD-AC04-4EC0-A62E-D7AC435724F6}" type="presOf" srcId="{0C0FF1A0-7D22-44F6-ACB2-A0C9A24131E3}" destId="{A5C54168-2303-40D7-8A0D-0EE654E7FBEF}" srcOrd="0" destOrd="0" presId="urn:microsoft.com/office/officeart/2018/2/layout/IconVerticalSolidList"/>
    <dgm:cxn modelId="{D97FB4D4-A70C-470F-BE39-5A180AB923F3}" type="presOf" srcId="{C85B8C77-9298-4CE2-964D-AA48C4490F42}" destId="{76D08095-E711-4872-BA1E-DE4D8295F11C}" srcOrd="0" destOrd="0" presId="urn:microsoft.com/office/officeart/2018/2/layout/IconVerticalSolidList"/>
    <dgm:cxn modelId="{52D12ADC-CA6F-466C-B00C-2B9DFEA89C35}" srcId="{0C0FF1A0-7D22-44F6-ACB2-A0C9A24131E3}" destId="{C85B8C77-9298-4CE2-964D-AA48C4490F42}" srcOrd="2" destOrd="0" parTransId="{71F88C51-87AD-4239-843A-24AA99C8A5DE}" sibTransId="{643FE7FF-C605-47D6-887D-535B50F326D1}"/>
    <dgm:cxn modelId="{C43677AC-3BD8-4683-A736-BF0BB36132A8}" type="presParOf" srcId="{A5C54168-2303-40D7-8A0D-0EE654E7FBEF}" destId="{D3F368B9-8482-4658-80D2-2809BD0C0FA7}" srcOrd="0" destOrd="0" presId="urn:microsoft.com/office/officeart/2018/2/layout/IconVerticalSolidList"/>
    <dgm:cxn modelId="{BA2C388A-B933-46C8-BB25-6E2E1A13FBD7}" type="presParOf" srcId="{D3F368B9-8482-4658-80D2-2809BD0C0FA7}" destId="{B004283F-AD66-4211-954D-1415E60CC224}" srcOrd="0" destOrd="0" presId="urn:microsoft.com/office/officeart/2018/2/layout/IconVerticalSolidList"/>
    <dgm:cxn modelId="{5CFF7443-7D11-434B-AC02-2DCB0036B8C6}" type="presParOf" srcId="{D3F368B9-8482-4658-80D2-2809BD0C0FA7}" destId="{7B7FFF34-30CE-4ED8-B3B0-8A4142BC5DDD}" srcOrd="1" destOrd="0" presId="urn:microsoft.com/office/officeart/2018/2/layout/IconVerticalSolidList"/>
    <dgm:cxn modelId="{EBC29167-D5BB-48A6-A7A5-BD7B95A38372}" type="presParOf" srcId="{D3F368B9-8482-4658-80D2-2809BD0C0FA7}" destId="{2984BBF0-2D05-4580-960B-F4CB5B1FDFBC}" srcOrd="2" destOrd="0" presId="urn:microsoft.com/office/officeart/2018/2/layout/IconVerticalSolidList"/>
    <dgm:cxn modelId="{290A494C-A3E1-46C3-9F13-82265920EF0F}" type="presParOf" srcId="{D3F368B9-8482-4658-80D2-2809BD0C0FA7}" destId="{72096C8B-693D-43B3-A9E0-EB31CA6B2C54}" srcOrd="3" destOrd="0" presId="urn:microsoft.com/office/officeart/2018/2/layout/IconVerticalSolidList"/>
    <dgm:cxn modelId="{E6CA1111-8610-44BD-83DA-76FA0E9BDC15}" type="presParOf" srcId="{A5C54168-2303-40D7-8A0D-0EE654E7FBEF}" destId="{26FA004C-515C-4E3E-8133-65C79183B1E8}" srcOrd="1" destOrd="0" presId="urn:microsoft.com/office/officeart/2018/2/layout/IconVerticalSolidList"/>
    <dgm:cxn modelId="{85BBF674-7D80-414B-88FB-16E7E844C066}" type="presParOf" srcId="{A5C54168-2303-40D7-8A0D-0EE654E7FBEF}" destId="{95356603-C6B3-48A9-AA5E-B10667F6C8B7}" srcOrd="2" destOrd="0" presId="urn:microsoft.com/office/officeart/2018/2/layout/IconVerticalSolidList"/>
    <dgm:cxn modelId="{B4742D9D-7391-476F-B0A0-E23CA6C63541}" type="presParOf" srcId="{95356603-C6B3-48A9-AA5E-B10667F6C8B7}" destId="{2AE7625F-3572-4B5F-B1D9-5F702148FBB6}" srcOrd="0" destOrd="0" presId="urn:microsoft.com/office/officeart/2018/2/layout/IconVerticalSolidList"/>
    <dgm:cxn modelId="{0AD0A9BC-F742-44E0-9743-A4C367E2366C}" type="presParOf" srcId="{95356603-C6B3-48A9-AA5E-B10667F6C8B7}" destId="{C4122DBE-1C2B-4596-AEB4-6C43B2CF8468}" srcOrd="1" destOrd="0" presId="urn:microsoft.com/office/officeart/2018/2/layout/IconVerticalSolidList"/>
    <dgm:cxn modelId="{A39F8BBC-C50B-48E4-AA25-5E064251DBE3}" type="presParOf" srcId="{95356603-C6B3-48A9-AA5E-B10667F6C8B7}" destId="{860832BA-ED89-40D8-A0DA-FFAECD322C2D}" srcOrd="2" destOrd="0" presId="urn:microsoft.com/office/officeart/2018/2/layout/IconVerticalSolidList"/>
    <dgm:cxn modelId="{DDCE0FD3-EDE9-4F80-87B6-1E0756B6208D}" type="presParOf" srcId="{95356603-C6B3-48A9-AA5E-B10667F6C8B7}" destId="{0E6FB44B-896B-4EAC-934C-CA57F594A8FB}" srcOrd="3" destOrd="0" presId="urn:microsoft.com/office/officeart/2018/2/layout/IconVerticalSolidList"/>
    <dgm:cxn modelId="{662C7FE3-857B-4351-A54F-A2E351816E86}" type="presParOf" srcId="{A5C54168-2303-40D7-8A0D-0EE654E7FBEF}" destId="{9B4EA77E-C1ED-4B6B-96B7-E2B8E07A81E3}" srcOrd="3" destOrd="0" presId="urn:microsoft.com/office/officeart/2018/2/layout/IconVerticalSolidList"/>
    <dgm:cxn modelId="{B8A5D80C-9A2F-4DBA-AAAC-1611A48B88CB}" type="presParOf" srcId="{A5C54168-2303-40D7-8A0D-0EE654E7FBEF}" destId="{2A684C92-8DDD-4444-BFC6-A869436646BF}" srcOrd="4" destOrd="0" presId="urn:microsoft.com/office/officeart/2018/2/layout/IconVerticalSolidList"/>
    <dgm:cxn modelId="{C4753B06-7A2B-4E75-AA51-EBB8BEBF0FDA}" type="presParOf" srcId="{2A684C92-8DDD-4444-BFC6-A869436646BF}" destId="{AAF59BD1-C148-441A-92E7-3011C70809FA}" srcOrd="0" destOrd="0" presId="urn:microsoft.com/office/officeart/2018/2/layout/IconVerticalSolidList"/>
    <dgm:cxn modelId="{A7CA996D-03AC-40EC-8DB7-DC904BA7A4E2}" type="presParOf" srcId="{2A684C92-8DDD-4444-BFC6-A869436646BF}" destId="{5A7BFF39-5F63-405D-AB7C-DDAFD40FB154}" srcOrd="1" destOrd="0" presId="urn:microsoft.com/office/officeart/2018/2/layout/IconVerticalSolidList"/>
    <dgm:cxn modelId="{8B4CCFD0-2939-4B96-8DFC-7EF6BA97A1C8}" type="presParOf" srcId="{2A684C92-8DDD-4444-BFC6-A869436646BF}" destId="{9E03BFAF-95E4-4279-86EF-3F73433671DD}" srcOrd="2" destOrd="0" presId="urn:microsoft.com/office/officeart/2018/2/layout/IconVerticalSolidList"/>
    <dgm:cxn modelId="{BFA30B06-50BD-468A-8361-AF88147CE545}" type="presParOf" srcId="{2A684C92-8DDD-4444-BFC6-A869436646BF}" destId="{76D08095-E711-4872-BA1E-DE4D8295F1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1909CB-DBDA-4DFA-89A5-BFA129F9171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166EC3E-7D94-459D-B565-6EF3B5B9DE8A}">
      <dgm:prSet/>
      <dgm:spPr/>
      <dgm:t>
        <a:bodyPr/>
        <a:lstStyle/>
        <a:p>
          <a:r>
            <a:rPr lang="en-US"/>
            <a:t>Here are examples of well-designed and poorly-designed prompts for an AI chatbot tasked with providing information about travel destinations:</a:t>
          </a:r>
        </a:p>
      </dgm:t>
    </dgm:pt>
    <dgm:pt modelId="{667054E1-24E8-401F-B98A-FD7595F9BFAA}" type="parTrans" cxnId="{9530B30E-656B-4504-9001-C96D0BE16197}">
      <dgm:prSet/>
      <dgm:spPr/>
      <dgm:t>
        <a:bodyPr/>
        <a:lstStyle/>
        <a:p>
          <a:endParaRPr lang="en-US"/>
        </a:p>
      </dgm:t>
    </dgm:pt>
    <dgm:pt modelId="{360E3FE6-2F9C-4F03-B2FF-6C003527C304}" type="sibTrans" cxnId="{9530B30E-656B-4504-9001-C96D0BE16197}">
      <dgm:prSet/>
      <dgm:spPr/>
      <dgm:t>
        <a:bodyPr/>
        <a:lstStyle/>
        <a:p>
          <a:endParaRPr lang="en-US"/>
        </a:p>
      </dgm:t>
    </dgm:pt>
    <dgm:pt modelId="{D5AEA3F2-DE8C-42E0-8045-7EEB43563E42}">
      <dgm:prSet/>
      <dgm:spPr/>
      <dgm:t>
        <a:bodyPr/>
        <a:lstStyle/>
        <a:p>
          <a:r>
            <a:rPr lang="en-US" b="1"/>
            <a:t>Well-Designed</a:t>
          </a:r>
          <a:r>
            <a:rPr lang="en-US"/>
            <a:t>: "Can you recommend budget-friendly travel options in Paris?"</a:t>
          </a:r>
        </a:p>
      </dgm:t>
    </dgm:pt>
    <dgm:pt modelId="{2EFFADDE-A8AF-4D42-967E-780D573E6A4E}" type="parTrans" cxnId="{E955232B-48A2-419B-8B50-7AD3CAE9C7F2}">
      <dgm:prSet/>
      <dgm:spPr/>
      <dgm:t>
        <a:bodyPr/>
        <a:lstStyle/>
        <a:p>
          <a:endParaRPr lang="en-US"/>
        </a:p>
      </dgm:t>
    </dgm:pt>
    <dgm:pt modelId="{BE311C66-4492-4579-8F99-408AC8505997}" type="sibTrans" cxnId="{E955232B-48A2-419B-8B50-7AD3CAE9C7F2}">
      <dgm:prSet/>
      <dgm:spPr/>
      <dgm:t>
        <a:bodyPr/>
        <a:lstStyle/>
        <a:p>
          <a:endParaRPr lang="en-US"/>
        </a:p>
      </dgm:t>
    </dgm:pt>
    <dgm:pt modelId="{50AEF2FC-30E1-4C0F-935E-F046032FE542}">
      <dgm:prSet/>
      <dgm:spPr/>
      <dgm:t>
        <a:bodyPr/>
        <a:lstStyle/>
        <a:p>
          <a:r>
            <a:rPr lang="en-US"/>
            <a:t>This prompt is specific, clear, and provides context, making it likely to yield a relevant and helpful response.</a:t>
          </a:r>
        </a:p>
      </dgm:t>
    </dgm:pt>
    <dgm:pt modelId="{1EF3F340-969B-4644-9CDB-E1600C78BD4E}" type="parTrans" cxnId="{75262FFD-7ACC-4ADE-B62F-DEA374F0E5F7}">
      <dgm:prSet/>
      <dgm:spPr/>
      <dgm:t>
        <a:bodyPr/>
        <a:lstStyle/>
        <a:p>
          <a:endParaRPr lang="en-US"/>
        </a:p>
      </dgm:t>
    </dgm:pt>
    <dgm:pt modelId="{00E593F9-2712-4B4C-992B-9A50878FCA8B}" type="sibTrans" cxnId="{75262FFD-7ACC-4ADE-B62F-DEA374F0E5F7}">
      <dgm:prSet/>
      <dgm:spPr/>
      <dgm:t>
        <a:bodyPr/>
        <a:lstStyle/>
        <a:p>
          <a:endParaRPr lang="en-US"/>
        </a:p>
      </dgm:t>
    </dgm:pt>
    <dgm:pt modelId="{0997F304-4FC3-4676-807D-81E351D2EE4F}">
      <dgm:prSet/>
      <dgm:spPr/>
      <dgm:t>
        <a:bodyPr/>
        <a:lstStyle/>
        <a:p>
          <a:r>
            <a:rPr lang="en-US" b="1"/>
            <a:t>Poorly-Designed</a:t>
          </a:r>
          <a:r>
            <a:rPr lang="en-US"/>
            <a:t>: "Paris travel"</a:t>
          </a:r>
        </a:p>
      </dgm:t>
    </dgm:pt>
    <dgm:pt modelId="{F7CE0068-2688-41D2-8B6C-DBA3A08C9065}" type="parTrans" cxnId="{20ACC082-8490-4A37-AF7C-A191DCA437D1}">
      <dgm:prSet/>
      <dgm:spPr/>
      <dgm:t>
        <a:bodyPr/>
        <a:lstStyle/>
        <a:p>
          <a:endParaRPr lang="en-US"/>
        </a:p>
      </dgm:t>
    </dgm:pt>
    <dgm:pt modelId="{0B9BE6C9-0C60-4A5C-BF70-947F7F9F569B}" type="sibTrans" cxnId="{20ACC082-8490-4A37-AF7C-A191DCA437D1}">
      <dgm:prSet/>
      <dgm:spPr/>
      <dgm:t>
        <a:bodyPr/>
        <a:lstStyle/>
        <a:p>
          <a:endParaRPr lang="en-US"/>
        </a:p>
      </dgm:t>
    </dgm:pt>
    <dgm:pt modelId="{F2E884CF-B062-4E84-880B-5AB1E89702EC}">
      <dgm:prSet/>
      <dgm:spPr/>
      <dgm:t>
        <a:bodyPr/>
        <a:lstStyle/>
        <a:p>
          <a:r>
            <a:rPr lang="en-US"/>
            <a:t>This prompt is vague and lacks context. It may result in a generic response or require additional clarification.</a:t>
          </a:r>
        </a:p>
      </dgm:t>
    </dgm:pt>
    <dgm:pt modelId="{CBB15855-4950-4B0F-9FBC-E3306D845222}" type="parTrans" cxnId="{1DB0BF9E-C639-4F4E-963A-0B6A1C5B4F7D}">
      <dgm:prSet/>
      <dgm:spPr/>
      <dgm:t>
        <a:bodyPr/>
        <a:lstStyle/>
        <a:p>
          <a:endParaRPr lang="en-US"/>
        </a:p>
      </dgm:t>
    </dgm:pt>
    <dgm:pt modelId="{3DE757C6-20AB-4C72-BBB1-7F6E9A631817}" type="sibTrans" cxnId="{1DB0BF9E-C639-4F4E-963A-0B6A1C5B4F7D}">
      <dgm:prSet/>
      <dgm:spPr/>
      <dgm:t>
        <a:bodyPr/>
        <a:lstStyle/>
        <a:p>
          <a:endParaRPr lang="en-US"/>
        </a:p>
      </dgm:t>
    </dgm:pt>
    <dgm:pt modelId="{190C122C-88F2-4754-890A-76497DAB4861}" type="pres">
      <dgm:prSet presAssocID="{B81909CB-DBDA-4DFA-89A5-BFA129F9171D}" presName="linear" presStyleCnt="0">
        <dgm:presLayoutVars>
          <dgm:animLvl val="lvl"/>
          <dgm:resizeHandles val="exact"/>
        </dgm:presLayoutVars>
      </dgm:prSet>
      <dgm:spPr/>
    </dgm:pt>
    <dgm:pt modelId="{047BE114-929B-4A7D-A7C0-0A168ED9BF3D}" type="pres">
      <dgm:prSet presAssocID="{6166EC3E-7D94-459D-B565-6EF3B5B9DE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3E46D2-49E9-4903-AA9E-166247DCA28C}" type="pres">
      <dgm:prSet presAssocID="{6166EC3E-7D94-459D-B565-6EF3B5B9DE8A}" presName="childText" presStyleLbl="revTx" presStyleIdx="0" presStyleCnt="2">
        <dgm:presLayoutVars>
          <dgm:bulletEnabled val="1"/>
        </dgm:presLayoutVars>
      </dgm:prSet>
      <dgm:spPr/>
    </dgm:pt>
    <dgm:pt modelId="{94DFFF30-6CC7-45E8-BAA2-1DFC15E62367}" type="pres">
      <dgm:prSet presAssocID="{50AEF2FC-30E1-4C0F-935E-F046032FE5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27D7A7-42C6-4F89-A7ED-4B464A5C0806}" type="pres">
      <dgm:prSet presAssocID="{50AEF2FC-30E1-4C0F-935E-F046032FE542}" presName="childText" presStyleLbl="revTx" presStyleIdx="1" presStyleCnt="2">
        <dgm:presLayoutVars>
          <dgm:bulletEnabled val="1"/>
        </dgm:presLayoutVars>
      </dgm:prSet>
      <dgm:spPr/>
    </dgm:pt>
    <dgm:pt modelId="{F19DD7EC-39AF-4E44-B85C-D3952AB9A5DA}" type="pres">
      <dgm:prSet presAssocID="{F2E884CF-B062-4E84-880B-5AB1E89702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773100-2A90-4BC8-8700-84B3ABE1A1FD}" type="presOf" srcId="{D5AEA3F2-DE8C-42E0-8045-7EEB43563E42}" destId="{C33E46D2-49E9-4903-AA9E-166247DCA28C}" srcOrd="0" destOrd="0" presId="urn:microsoft.com/office/officeart/2005/8/layout/vList2"/>
    <dgm:cxn modelId="{EF08FD09-8F19-4DE5-AF39-720774326532}" type="presOf" srcId="{50AEF2FC-30E1-4C0F-935E-F046032FE542}" destId="{94DFFF30-6CC7-45E8-BAA2-1DFC15E62367}" srcOrd="0" destOrd="0" presId="urn:microsoft.com/office/officeart/2005/8/layout/vList2"/>
    <dgm:cxn modelId="{9530B30E-656B-4504-9001-C96D0BE16197}" srcId="{B81909CB-DBDA-4DFA-89A5-BFA129F9171D}" destId="{6166EC3E-7D94-459D-B565-6EF3B5B9DE8A}" srcOrd="0" destOrd="0" parTransId="{667054E1-24E8-401F-B98A-FD7595F9BFAA}" sibTransId="{360E3FE6-2F9C-4F03-B2FF-6C003527C304}"/>
    <dgm:cxn modelId="{E955232B-48A2-419B-8B50-7AD3CAE9C7F2}" srcId="{6166EC3E-7D94-459D-B565-6EF3B5B9DE8A}" destId="{D5AEA3F2-DE8C-42E0-8045-7EEB43563E42}" srcOrd="0" destOrd="0" parTransId="{2EFFADDE-A8AF-4D42-967E-780D573E6A4E}" sibTransId="{BE311C66-4492-4579-8F99-408AC8505997}"/>
    <dgm:cxn modelId="{36B95C3F-2B8E-4669-9104-578138D74589}" type="presOf" srcId="{6166EC3E-7D94-459D-B565-6EF3B5B9DE8A}" destId="{047BE114-929B-4A7D-A7C0-0A168ED9BF3D}" srcOrd="0" destOrd="0" presId="urn:microsoft.com/office/officeart/2005/8/layout/vList2"/>
    <dgm:cxn modelId="{F3450760-5A27-4573-95B1-5CBE83B22967}" type="presOf" srcId="{B81909CB-DBDA-4DFA-89A5-BFA129F9171D}" destId="{190C122C-88F2-4754-890A-76497DAB4861}" srcOrd="0" destOrd="0" presId="urn:microsoft.com/office/officeart/2005/8/layout/vList2"/>
    <dgm:cxn modelId="{41C14D58-94F0-457C-903E-1897186B1502}" type="presOf" srcId="{0997F304-4FC3-4676-807D-81E351D2EE4F}" destId="{6327D7A7-42C6-4F89-A7ED-4B464A5C0806}" srcOrd="0" destOrd="0" presId="urn:microsoft.com/office/officeart/2005/8/layout/vList2"/>
    <dgm:cxn modelId="{20ACC082-8490-4A37-AF7C-A191DCA437D1}" srcId="{50AEF2FC-30E1-4C0F-935E-F046032FE542}" destId="{0997F304-4FC3-4676-807D-81E351D2EE4F}" srcOrd="0" destOrd="0" parTransId="{F7CE0068-2688-41D2-8B6C-DBA3A08C9065}" sibTransId="{0B9BE6C9-0C60-4A5C-BF70-947F7F9F569B}"/>
    <dgm:cxn modelId="{1DB0BF9E-C639-4F4E-963A-0B6A1C5B4F7D}" srcId="{B81909CB-DBDA-4DFA-89A5-BFA129F9171D}" destId="{F2E884CF-B062-4E84-880B-5AB1E89702EC}" srcOrd="2" destOrd="0" parTransId="{CBB15855-4950-4B0F-9FBC-E3306D845222}" sibTransId="{3DE757C6-20AB-4C72-BBB1-7F6E9A631817}"/>
    <dgm:cxn modelId="{39BB1FC5-0AEB-45BB-9158-24F98CD33981}" type="presOf" srcId="{F2E884CF-B062-4E84-880B-5AB1E89702EC}" destId="{F19DD7EC-39AF-4E44-B85C-D3952AB9A5DA}" srcOrd="0" destOrd="0" presId="urn:microsoft.com/office/officeart/2005/8/layout/vList2"/>
    <dgm:cxn modelId="{75262FFD-7ACC-4ADE-B62F-DEA374F0E5F7}" srcId="{B81909CB-DBDA-4DFA-89A5-BFA129F9171D}" destId="{50AEF2FC-30E1-4C0F-935E-F046032FE542}" srcOrd="1" destOrd="0" parTransId="{1EF3F340-969B-4644-9CDB-E1600C78BD4E}" sibTransId="{00E593F9-2712-4B4C-992B-9A50878FCA8B}"/>
    <dgm:cxn modelId="{82D09945-0954-4B06-98E8-EB6572C3957C}" type="presParOf" srcId="{190C122C-88F2-4754-890A-76497DAB4861}" destId="{047BE114-929B-4A7D-A7C0-0A168ED9BF3D}" srcOrd="0" destOrd="0" presId="urn:microsoft.com/office/officeart/2005/8/layout/vList2"/>
    <dgm:cxn modelId="{EE53820D-CAAC-4DF8-A55A-076CF8BB9831}" type="presParOf" srcId="{190C122C-88F2-4754-890A-76497DAB4861}" destId="{C33E46D2-49E9-4903-AA9E-166247DCA28C}" srcOrd="1" destOrd="0" presId="urn:microsoft.com/office/officeart/2005/8/layout/vList2"/>
    <dgm:cxn modelId="{A5824FFE-40E5-4186-953E-73E80128F83C}" type="presParOf" srcId="{190C122C-88F2-4754-890A-76497DAB4861}" destId="{94DFFF30-6CC7-45E8-BAA2-1DFC15E62367}" srcOrd="2" destOrd="0" presId="urn:microsoft.com/office/officeart/2005/8/layout/vList2"/>
    <dgm:cxn modelId="{F0956346-E74B-4201-A9EF-B394731AEDE2}" type="presParOf" srcId="{190C122C-88F2-4754-890A-76497DAB4861}" destId="{6327D7A7-42C6-4F89-A7ED-4B464A5C0806}" srcOrd="3" destOrd="0" presId="urn:microsoft.com/office/officeart/2005/8/layout/vList2"/>
    <dgm:cxn modelId="{A8BEA03F-683F-487B-96D8-FDCDC1A899E2}" type="presParOf" srcId="{190C122C-88F2-4754-890A-76497DAB4861}" destId="{F19DD7EC-39AF-4E44-B85C-D3952AB9A5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3E914E-CF16-4B9F-B52E-D5ABC16851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5247DC-1D1E-4DB5-9B81-7AF22D2B75CF}">
      <dgm:prSet/>
      <dgm:spPr/>
      <dgm:t>
        <a:bodyPr/>
        <a:lstStyle/>
        <a:p>
          <a:r>
            <a:rPr lang="en-US" b="1" dirty="0"/>
            <a:t>GPT (Generative Pre-trained Transformer) </a:t>
          </a:r>
          <a:r>
            <a:rPr lang="en-US" dirty="0"/>
            <a:t>:Generative Pre-trained Transformer (GPT) is a powerful AI model for natural language processing and text generation.</a:t>
          </a:r>
        </a:p>
      </dgm:t>
    </dgm:pt>
    <dgm:pt modelId="{4E147BCD-A8AC-4E8E-AA37-BD523609898E}" type="parTrans" cxnId="{77A80407-1FB9-47FE-B903-A079F41AA135}">
      <dgm:prSet/>
      <dgm:spPr/>
      <dgm:t>
        <a:bodyPr/>
        <a:lstStyle/>
        <a:p>
          <a:endParaRPr lang="en-US"/>
        </a:p>
      </dgm:t>
    </dgm:pt>
    <dgm:pt modelId="{56808EDD-49B9-40AD-B356-AE3A79B6E881}" type="sibTrans" cxnId="{77A80407-1FB9-47FE-B903-A079F41AA135}">
      <dgm:prSet/>
      <dgm:spPr/>
      <dgm:t>
        <a:bodyPr/>
        <a:lstStyle/>
        <a:p>
          <a:endParaRPr lang="en-US"/>
        </a:p>
      </dgm:t>
    </dgm:pt>
    <dgm:pt modelId="{3C3DD3C9-F08D-4E37-9EFE-C28AFD21B2E4}">
      <dgm:prSet/>
      <dgm:spPr/>
      <dgm:t>
        <a:bodyPr/>
        <a:lstStyle/>
        <a:p>
          <a:r>
            <a:rPr lang="en-US" b="1" dirty="0"/>
            <a:t>Chatbots</a:t>
          </a:r>
          <a:r>
            <a:rPr lang="en-US" dirty="0"/>
            <a:t> : Chatbots are computer programs designed to simulate human conversation, often used for customer service and support</a:t>
          </a:r>
        </a:p>
      </dgm:t>
    </dgm:pt>
    <dgm:pt modelId="{5822FAAA-1C3D-4BD0-BF19-C607B022916A}" type="parTrans" cxnId="{F2E3E210-F4B4-4913-B52F-80FDEA35FDFB}">
      <dgm:prSet/>
      <dgm:spPr/>
      <dgm:t>
        <a:bodyPr/>
        <a:lstStyle/>
        <a:p>
          <a:endParaRPr lang="en-US"/>
        </a:p>
      </dgm:t>
    </dgm:pt>
    <dgm:pt modelId="{94E2CA0C-5647-40E0-A1DD-EC34388955B4}" type="sibTrans" cxnId="{F2E3E210-F4B4-4913-B52F-80FDEA35FDFB}">
      <dgm:prSet/>
      <dgm:spPr/>
      <dgm:t>
        <a:bodyPr/>
        <a:lstStyle/>
        <a:p>
          <a:endParaRPr lang="en-US"/>
        </a:p>
      </dgm:t>
    </dgm:pt>
    <dgm:pt modelId="{5F2D0D1F-93BB-4CD6-A422-3FDBB5D926B1}">
      <dgm:prSet/>
      <dgm:spPr/>
      <dgm:t>
        <a:bodyPr/>
        <a:lstStyle/>
        <a:p>
          <a:r>
            <a:rPr lang="en-US" b="1" dirty="0"/>
            <a:t>Image recognition systems</a:t>
          </a:r>
          <a:r>
            <a:rPr lang="en-US" dirty="0"/>
            <a:t> : Image recognition systems identify and interpret objects, patterns, or features in images through computer algorithms</a:t>
          </a:r>
        </a:p>
      </dgm:t>
    </dgm:pt>
    <dgm:pt modelId="{E1C85F06-554D-4FC4-8359-9C4DDB3C567E}" type="parTrans" cxnId="{ADCFAB29-2A1D-4608-8039-D1C497CE714A}">
      <dgm:prSet/>
      <dgm:spPr/>
      <dgm:t>
        <a:bodyPr/>
        <a:lstStyle/>
        <a:p>
          <a:endParaRPr lang="en-US"/>
        </a:p>
      </dgm:t>
    </dgm:pt>
    <dgm:pt modelId="{D6B375E9-D062-45B1-BC07-C58C2C060598}" type="sibTrans" cxnId="{ADCFAB29-2A1D-4608-8039-D1C497CE714A}">
      <dgm:prSet/>
      <dgm:spPr/>
      <dgm:t>
        <a:bodyPr/>
        <a:lstStyle/>
        <a:p>
          <a:endParaRPr lang="en-US"/>
        </a:p>
      </dgm:t>
    </dgm:pt>
    <dgm:pt modelId="{A3ECF8DD-8EBA-4F38-9830-4A32F31C41FA}">
      <dgm:prSet/>
      <dgm:spPr/>
      <dgm:t>
        <a:bodyPr/>
        <a:lstStyle/>
        <a:p>
          <a:r>
            <a:rPr lang="en-US" b="1"/>
            <a:t>Recommendation engines</a:t>
          </a:r>
          <a:r>
            <a:rPr lang="en-US"/>
            <a:t> : Recommendation engines suggest products, services, or content based on user preferences and behavior analysis</a:t>
          </a:r>
        </a:p>
      </dgm:t>
    </dgm:pt>
    <dgm:pt modelId="{71F91010-636B-444C-8BB6-C086A0CEFBBD}" type="parTrans" cxnId="{1D6BC062-9E11-4DD0-AB56-08659C783F35}">
      <dgm:prSet/>
      <dgm:spPr/>
      <dgm:t>
        <a:bodyPr/>
        <a:lstStyle/>
        <a:p>
          <a:endParaRPr lang="en-US"/>
        </a:p>
      </dgm:t>
    </dgm:pt>
    <dgm:pt modelId="{C1A996DB-13A3-4CFA-AAA8-7419F08B871E}" type="sibTrans" cxnId="{1D6BC062-9E11-4DD0-AB56-08659C783F35}">
      <dgm:prSet/>
      <dgm:spPr/>
      <dgm:t>
        <a:bodyPr/>
        <a:lstStyle/>
        <a:p>
          <a:endParaRPr lang="en-US"/>
        </a:p>
      </dgm:t>
    </dgm:pt>
    <dgm:pt modelId="{F2A1E4F1-4FC3-4B82-B473-39D536DD4659}" type="pres">
      <dgm:prSet presAssocID="{5A3E914E-CF16-4B9F-B52E-D5ABC16851AC}" presName="vert0" presStyleCnt="0">
        <dgm:presLayoutVars>
          <dgm:dir/>
          <dgm:animOne val="branch"/>
          <dgm:animLvl val="lvl"/>
        </dgm:presLayoutVars>
      </dgm:prSet>
      <dgm:spPr/>
    </dgm:pt>
    <dgm:pt modelId="{0CA3FFB9-9159-4ED5-B323-723FE5EACCAB}" type="pres">
      <dgm:prSet presAssocID="{8F5247DC-1D1E-4DB5-9B81-7AF22D2B75CF}" presName="thickLine" presStyleLbl="alignNode1" presStyleIdx="0" presStyleCnt="4"/>
      <dgm:spPr/>
    </dgm:pt>
    <dgm:pt modelId="{E7EB3F51-865C-4A91-88E7-61C15F2027B1}" type="pres">
      <dgm:prSet presAssocID="{8F5247DC-1D1E-4DB5-9B81-7AF22D2B75CF}" presName="horz1" presStyleCnt="0"/>
      <dgm:spPr/>
    </dgm:pt>
    <dgm:pt modelId="{9EDFA3C0-6AAD-4E2F-A542-D1B804FC1EB9}" type="pres">
      <dgm:prSet presAssocID="{8F5247DC-1D1E-4DB5-9B81-7AF22D2B75CF}" presName="tx1" presStyleLbl="revTx" presStyleIdx="0" presStyleCnt="4"/>
      <dgm:spPr/>
    </dgm:pt>
    <dgm:pt modelId="{CD28EE3B-93CB-47A1-AF81-7D82F8339121}" type="pres">
      <dgm:prSet presAssocID="{8F5247DC-1D1E-4DB5-9B81-7AF22D2B75CF}" presName="vert1" presStyleCnt="0"/>
      <dgm:spPr/>
    </dgm:pt>
    <dgm:pt modelId="{01681FB7-13F5-4676-9F17-3B5EC421F40B}" type="pres">
      <dgm:prSet presAssocID="{3C3DD3C9-F08D-4E37-9EFE-C28AFD21B2E4}" presName="thickLine" presStyleLbl="alignNode1" presStyleIdx="1" presStyleCnt="4"/>
      <dgm:spPr/>
    </dgm:pt>
    <dgm:pt modelId="{6DCC3DB0-2283-4616-81A6-FF4A994C884D}" type="pres">
      <dgm:prSet presAssocID="{3C3DD3C9-F08D-4E37-9EFE-C28AFD21B2E4}" presName="horz1" presStyleCnt="0"/>
      <dgm:spPr/>
    </dgm:pt>
    <dgm:pt modelId="{CB22FC64-CE9F-422A-9D6D-0FCFAEC9E9E0}" type="pres">
      <dgm:prSet presAssocID="{3C3DD3C9-F08D-4E37-9EFE-C28AFD21B2E4}" presName="tx1" presStyleLbl="revTx" presStyleIdx="1" presStyleCnt="4"/>
      <dgm:spPr/>
    </dgm:pt>
    <dgm:pt modelId="{2007BA73-1340-40DF-8208-01B3CCCA0007}" type="pres">
      <dgm:prSet presAssocID="{3C3DD3C9-F08D-4E37-9EFE-C28AFD21B2E4}" presName="vert1" presStyleCnt="0"/>
      <dgm:spPr/>
    </dgm:pt>
    <dgm:pt modelId="{6C6727D3-818A-4497-AEE0-55732E3466AE}" type="pres">
      <dgm:prSet presAssocID="{5F2D0D1F-93BB-4CD6-A422-3FDBB5D926B1}" presName="thickLine" presStyleLbl="alignNode1" presStyleIdx="2" presStyleCnt="4"/>
      <dgm:spPr/>
    </dgm:pt>
    <dgm:pt modelId="{7D522985-DA32-4174-A905-3D5594792F43}" type="pres">
      <dgm:prSet presAssocID="{5F2D0D1F-93BB-4CD6-A422-3FDBB5D926B1}" presName="horz1" presStyleCnt="0"/>
      <dgm:spPr/>
    </dgm:pt>
    <dgm:pt modelId="{94549375-1D6F-4D32-B348-BC6D3A73D877}" type="pres">
      <dgm:prSet presAssocID="{5F2D0D1F-93BB-4CD6-A422-3FDBB5D926B1}" presName="tx1" presStyleLbl="revTx" presStyleIdx="2" presStyleCnt="4"/>
      <dgm:spPr/>
    </dgm:pt>
    <dgm:pt modelId="{B6A6B4BE-691B-4AA2-8ED7-2285847A3176}" type="pres">
      <dgm:prSet presAssocID="{5F2D0D1F-93BB-4CD6-A422-3FDBB5D926B1}" presName="vert1" presStyleCnt="0"/>
      <dgm:spPr/>
    </dgm:pt>
    <dgm:pt modelId="{5D6B0F77-0B2F-49C5-BB3C-CB1304E8419B}" type="pres">
      <dgm:prSet presAssocID="{A3ECF8DD-8EBA-4F38-9830-4A32F31C41FA}" presName="thickLine" presStyleLbl="alignNode1" presStyleIdx="3" presStyleCnt="4"/>
      <dgm:spPr/>
    </dgm:pt>
    <dgm:pt modelId="{337F6B6C-1214-48D9-9D93-0BDDF235E0A6}" type="pres">
      <dgm:prSet presAssocID="{A3ECF8DD-8EBA-4F38-9830-4A32F31C41FA}" presName="horz1" presStyleCnt="0"/>
      <dgm:spPr/>
    </dgm:pt>
    <dgm:pt modelId="{5C779423-D1E7-4132-9815-F04AAA82E8E5}" type="pres">
      <dgm:prSet presAssocID="{A3ECF8DD-8EBA-4F38-9830-4A32F31C41FA}" presName="tx1" presStyleLbl="revTx" presStyleIdx="3" presStyleCnt="4"/>
      <dgm:spPr/>
    </dgm:pt>
    <dgm:pt modelId="{4A6C1611-CB50-47F1-9BF7-8BA2CDCDB949}" type="pres">
      <dgm:prSet presAssocID="{A3ECF8DD-8EBA-4F38-9830-4A32F31C41FA}" presName="vert1" presStyleCnt="0"/>
      <dgm:spPr/>
    </dgm:pt>
  </dgm:ptLst>
  <dgm:cxnLst>
    <dgm:cxn modelId="{77A80407-1FB9-47FE-B903-A079F41AA135}" srcId="{5A3E914E-CF16-4B9F-B52E-D5ABC16851AC}" destId="{8F5247DC-1D1E-4DB5-9B81-7AF22D2B75CF}" srcOrd="0" destOrd="0" parTransId="{4E147BCD-A8AC-4E8E-AA37-BD523609898E}" sibTransId="{56808EDD-49B9-40AD-B356-AE3A79B6E881}"/>
    <dgm:cxn modelId="{F2E3E210-F4B4-4913-B52F-80FDEA35FDFB}" srcId="{5A3E914E-CF16-4B9F-B52E-D5ABC16851AC}" destId="{3C3DD3C9-F08D-4E37-9EFE-C28AFD21B2E4}" srcOrd="1" destOrd="0" parTransId="{5822FAAA-1C3D-4BD0-BF19-C607B022916A}" sibTransId="{94E2CA0C-5647-40E0-A1DD-EC34388955B4}"/>
    <dgm:cxn modelId="{ADCFAB29-2A1D-4608-8039-D1C497CE714A}" srcId="{5A3E914E-CF16-4B9F-B52E-D5ABC16851AC}" destId="{5F2D0D1F-93BB-4CD6-A422-3FDBB5D926B1}" srcOrd="2" destOrd="0" parTransId="{E1C85F06-554D-4FC4-8359-9C4DDB3C567E}" sibTransId="{D6B375E9-D062-45B1-BC07-C58C2C060598}"/>
    <dgm:cxn modelId="{C081E832-C274-4C99-800D-E9C2BE473D97}" type="presOf" srcId="{3C3DD3C9-F08D-4E37-9EFE-C28AFD21B2E4}" destId="{CB22FC64-CE9F-422A-9D6D-0FCFAEC9E9E0}" srcOrd="0" destOrd="0" presId="urn:microsoft.com/office/officeart/2008/layout/LinedList"/>
    <dgm:cxn modelId="{D12B075D-318E-4270-8DDD-03E194146951}" type="presOf" srcId="{5A3E914E-CF16-4B9F-B52E-D5ABC16851AC}" destId="{F2A1E4F1-4FC3-4B82-B473-39D536DD4659}" srcOrd="0" destOrd="0" presId="urn:microsoft.com/office/officeart/2008/layout/LinedList"/>
    <dgm:cxn modelId="{1D6BC062-9E11-4DD0-AB56-08659C783F35}" srcId="{5A3E914E-CF16-4B9F-B52E-D5ABC16851AC}" destId="{A3ECF8DD-8EBA-4F38-9830-4A32F31C41FA}" srcOrd="3" destOrd="0" parTransId="{71F91010-636B-444C-8BB6-C086A0CEFBBD}" sibTransId="{C1A996DB-13A3-4CFA-AAA8-7419F08B871E}"/>
    <dgm:cxn modelId="{B391E780-4EBD-4F5F-A989-B81EF88C0C64}" type="presOf" srcId="{5F2D0D1F-93BB-4CD6-A422-3FDBB5D926B1}" destId="{94549375-1D6F-4D32-B348-BC6D3A73D877}" srcOrd="0" destOrd="0" presId="urn:microsoft.com/office/officeart/2008/layout/LinedList"/>
    <dgm:cxn modelId="{C3490995-C1CB-495C-8B6F-3AC448A019D5}" type="presOf" srcId="{8F5247DC-1D1E-4DB5-9B81-7AF22D2B75CF}" destId="{9EDFA3C0-6AAD-4E2F-A542-D1B804FC1EB9}" srcOrd="0" destOrd="0" presId="urn:microsoft.com/office/officeart/2008/layout/LinedList"/>
    <dgm:cxn modelId="{0FF2B4DF-4D4B-4A24-A606-E5CA203EA534}" type="presOf" srcId="{A3ECF8DD-8EBA-4F38-9830-4A32F31C41FA}" destId="{5C779423-D1E7-4132-9815-F04AAA82E8E5}" srcOrd="0" destOrd="0" presId="urn:microsoft.com/office/officeart/2008/layout/LinedList"/>
    <dgm:cxn modelId="{1148F3C3-2CA1-49FD-A1E3-E4274D052710}" type="presParOf" srcId="{F2A1E4F1-4FC3-4B82-B473-39D536DD4659}" destId="{0CA3FFB9-9159-4ED5-B323-723FE5EACCAB}" srcOrd="0" destOrd="0" presId="urn:microsoft.com/office/officeart/2008/layout/LinedList"/>
    <dgm:cxn modelId="{582E876B-17CB-4A4F-A1A5-6C3F700D730B}" type="presParOf" srcId="{F2A1E4F1-4FC3-4B82-B473-39D536DD4659}" destId="{E7EB3F51-865C-4A91-88E7-61C15F2027B1}" srcOrd="1" destOrd="0" presId="urn:microsoft.com/office/officeart/2008/layout/LinedList"/>
    <dgm:cxn modelId="{EF064354-AFCF-464D-9CE7-0A65C06CBBE8}" type="presParOf" srcId="{E7EB3F51-865C-4A91-88E7-61C15F2027B1}" destId="{9EDFA3C0-6AAD-4E2F-A542-D1B804FC1EB9}" srcOrd="0" destOrd="0" presId="urn:microsoft.com/office/officeart/2008/layout/LinedList"/>
    <dgm:cxn modelId="{99E31759-0FFE-406B-A280-B7FD105A6649}" type="presParOf" srcId="{E7EB3F51-865C-4A91-88E7-61C15F2027B1}" destId="{CD28EE3B-93CB-47A1-AF81-7D82F8339121}" srcOrd="1" destOrd="0" presId="urn:microsoft.com/office/officeart/2008/layout/LinedList"/>
    <dgm:cxn modelId="{AD7E1A9D-79F6-4CB3-954E-CDC07450FF0B}" type="presParOf" srcId="{F2A1E4F1-4FC3-4B82-B473-39D536DD4659}" destId="{01681FB7-13F5-4676-9F17-3B5EC421F40B}" srcOrd="2" destOrd="0" presId="urn:microsoft.com/office/officeart/2008/layout/LinedList"/>
    <dgm:cxn modelId="{EB1BF668-3145-47F5-9309-370431FD1AA2}" type="presParOf" srcId="{F2A1E4F1-4FC3-4B82-B473-39D536DD4659}" destId="{6DCC3DB0-2283-4616-81A6-FF4A994C884D}" srcOrd="3" destOrd="0" presId="urn:microsoft.com/office/officeart/2008/layout/LinedList"/>
    <dgm:cxn modelId="{800C74C5-589C-4059-A1C7-39327BED562E}" type="presParOf" srcId="{6DCC3DB0-2283-4616-81A6-FF4A994C884D}" destId="{CB22FC64-CE9F-422A-9D6D-0FCFAEC9E9E0}" srcOrd="0" destOrd="0" presId="urn:microsoft.com/office/officeart/2008/layout/LinedList"/>
    <dgm:cxn modelId="{68F61AD2-726A-4D9E-8304-3AA6E011AB9A}" type="presParOf" srcId="{6DCC3DB0-2283-4616-81A6-FF4A994C884D}" destId="{2007BA73-1340-40DF-8208-01B3CCCA0007}" srcOrd="1" destOrd="0" presId="urn:microsoft.com/office/officeart/2008/layout/LinedList"/>
    <dgm:cxn modelId="{8EE12920-1453-44AE-A47F-8ADE179D0B6E}" type="presParOf" srcId="{F2A1E4F1-4FC3-4B82-B473-39D536DD4659}" destId="{6C6727D3-818A-4497-AEE0-55732E3466AE}" srcOrd="4" destOrd="0" presId="urn:microsoft.com/office/officeart/2008/layout/LinedList"/>
    <dgm:cxn modelId="{FE906E2D-F5A1-432F-8122-4AF373DC1DB5}" type="presParOf" srcId="{F2A1E4F1-4FC3-4B82-B473-39D536DD4659}" destId="{7D522985-DA32-4174-A905-3D5594792F43}" srcOrd="5" destOrd="0" presId="urn:microsoft.com/office/officeart/2008/layout/LinedList"/>
    <dgm:cxn modelId="{48502244-6096-456B-AA6F-24CC8868C67B}" type="presParOf" srcId="{7D522985-DA32-4174-A905-3D5594792F43}" destId="{94549375-1D6F-4D32-B348-BC6D3A73D877}" srcOrd="0" destOrd="0" presId="urn:microsoft.com/office/officeart/2008/layout/LinedList"/>
    <dgm:cxn modelId="{49E197D4-B34D-401A-8A95-8E633FB880CB}" type="presParOf" srcId="{7D522985-DA32-4174-A905-3D5594792F43}" destId="{B6A6B4BE-691B-4AA2-8ED7-2285847A3176}" srcOrd="1" destOrd="0" presId="urn:microsoft.com/office/officeart/2008/layout/LinedList"/>
    <dgm:cxn modelId="{684A034D-84E7-4F15-BF70-4867B629815E}" type="presParOf" srcId="{F2A1E4F1-4FC3-4B82-B473-39D536DD4659}" destId="{5D6B0F77-0B2F-49C5-BB3C-CB1304E8419B}" srcOrd="6" destOrd="0" presId="urn:microsoft.com/office/officeart/2008/layout/LinedList"/>
    <dgm:cxn modelId="{A2B15D2C-F94D-4FB3-86FA-301C2A89CD88}" type="presParOf" srcId="{F2A1E4F1-4FC3-4B82-B473-39D536DD4659}" destId="{337F6B6C-1214-48D9-9D93-0BDDF235E0A6}" srcOrd="7" destOrd="0" presId="urn:microsoft.com/office/officeart/2008/layout/LinedList"/>
    <dgm:cxn modelId="{9673BD4A-CA67-4DBD-B966-56A84D41CD3F}" type="presParOf" srcId="{337F6B6C-1214-48D9-9D93-0BDDF235E0A6}" destId="{5C779423-D1E7-4132-9815-F04AAA82E8E5}" srcOrd="0" destOrd="0" presId="urn:microsoft.com/office/officeart/2008/layout/LinedList"/>
    <dgm:cxn modelId="{9D8CE082-DABE-47DA-97C6-DD95E2767806}" type="presParOf" srcId="{337F6B6C-1214-48D9-9D93-0BDDF235E0A6}" destId="{4A6C1611-CB50-47F1-9BF7-8BA2CDCDB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8A89FA-9B48-4622-80E7-C7962CB832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270BA6-6186-4EF8-95B4-80D25CFE84F8}">
      <dgm:prSet/>
      <dgm:spPr/>
      <dgm:t>
        <a:bodyPr/>
        <a:lstStyle/>
        <a:p>
          <a:r>
            <a:rPr lang="en-US"/>
            <a:t>Key principles for effective prompt design:</a:t>
          </a:r>
        </a:p>
      </dgm:t>
    </dgm:pt>
    <dgm:pt modelId="{08920CE7-0B51-4C9E-AC1B-BE11D6F18394}" type="parTrans" cxnId="{9A679CFC-5183-4D00-8525-AAA658B43651}">
      <dgm:prSet/>
      <dgm:spPr/>
      <dgm:t>
        <a:bodyPr/>
        <a:lstStyle/>
        <a:p>
          <a:endParaRPr lang="en-US"/>
        </a:p>
      </dgm:t>
    </dgm:pt>
    <dgm:pt modelId="{52E61DAC-EBFB-4276-84F7-D56111E5E0EC}" type="sibTrans" cxnId="{9A679CFC-5183-4D00-8525-AAA658B43651}">
      <dgm:prSet/>
      <dgm:spPr/>
      <dgm:t>
        <a:bodyPr/>
        <a:lstStyle/>
        <a:p>
          <a:endParaRPr lang="en-US"/>
        </a:p>
      </dgm:t>
    </dgm:pt>
    <dgm:pt modelId="{1A48A843-D45E-4727-ADE7-6A85C320E0DD}">
      <dgm:prSet/>
      <dgm:spPr/>
      <dgm:t>
        <a:bodyPr/>
        <a:lstStyle/>
        <a:p>
          <a:r>
            <a:rPr lang="en-US"/>
            <a:t>Clarity</a:t>
          </a:r>
        </a:p>
      </dgm:t>
    </dgm:pt>
    <dgm:pt modelId="{0550638D-266C-407C-BFA8-791048F8A7CA}" type="parTrans" cxnId="{4F0811C7-E51F-4C2E-932A-7C2B492E89D5}">
      <dgm:prSet/>
      <dgm:spPr/>
      <dgm:t>
        <a:bodyPr/>
        <a:lstStyle/>
        <a:p>
          <a:endParaRPr lang="en-US"/>
        </a:p>
      </dgm:t>
    </dgm:pt>
    <dgm:pt modelId="{C7E9A3D4-C272-4BF3-9D81-9AEBE763033A}" type="sibTrans" cxnId="{4F0811C7-E51F-4C2E-932A-7C2B492E89D5}">
      <dgm:prSet/>
      <dgm:spPr/>
      <dgm:t>
        <a:bodyPr/>
        <a:lstStyle/>
        <a:p>
          <a:endParaRPr lang="en-US"/>
        </a:p>
      </dgm:t>
    </dgm:pt>
    <dgm:pt modelId="{B4BE9092-E6C9-45D1-AAC0-328336E078E6}">
      <dgm:prSet/>
      <dgm:spPr/>
      <dgm:t>
        <a:bodyPr/>
        <a:lstStyle/>
        <a:p>
          <a:r>
            <a:rPr lang="en-US"/>
            <a:t>Specificity</a:t>
          </a:r>
        </a:p>
      </dgm:t>
    </dgm:pt>
    <dgm:pt modelId="{D5728F9D-3E9E-4468-8620-5B56EE0E324D}" type="parTrans" cxnId="{8D9627EC-3A3C-4608-8CF4-2DFF964867CC}">
      <dgm:prSet/>
      <dgm:spPr/>
      <dgm:t>
        <a:bodyPr/>
        <a:lstStyle/>
        <a:p>
          <a:endParaRPr lang="en-US"/>
        </a:p>
      </dgm:t>
    </dgm:pt>
    <dgm:pt modelId="{63457778-6473-4737-96CA-139D4E269464}" type="sibTrans" cxnId="{8D9627EC-3A3C-4608-8CF4-2DFF964867CC}">
      <dgm:prSet/>
      <dgm:spPr/>
      <dgm:t>
        <a:bodyPr/>
        <a:lstStyle/>
        <a:p>
          <a:endParaRPr lang="en-US"/>
        </a:p>
      </dgm:t>
    </dgm:pt>
    <dgm:pt modelId="{67861AA5-A61A-45F5-8786-FEA2CD5AD1CA}">
      <dgm:prSet/>
      <dgm:spPr/>
      <dgm:t>
        <a:bodyPr/>
        <a:lstStyle/>
        <a:p>
          <a:r>
            <a:rPr lang="en-US"/>
            <a:t>Contextualization</a:t>
          </a:r>
        </a:p>
      </dgm:t>
    </dgm:pt>
    <dgm:pt modelId="{0FAC667C-7C41-4519-AAD0-DF2450E657BB}" type="parTrans" cxnId="{2327C788-E42A-4003-8321-20D09C38DE22}">
      <dgm:prSet/>
      <dgm:spPr/>
      <dgm:t>
        <a:bodyPr/>
        <a:lstStyle/>
        <a:p>
          <a:endParaRPr lang="en-US"/>
        </a:p>
      </dgm:t>
    </dgm:pt>
    <dgm:pt modelId="{7FEFA3CC-D141-428A-9A12-35BE63C8740B}" type="sibTrans" cxnId="{2327C788-E42A-4003-8321-20D09C38DE22}">
      <dgm:prSet/>
      <dgm:spPr/>
      <dgm:t>
        <a:bodyPr/>
        <a:lstStyle/>
        <a:p>
          <a:endParaRPr lang="en-US"/>
        </a:p>
      </dgm:t>
    </dgm:pt>
    <dgm:pt modelId="{CFFFCA70-96D2-4943-98E0-B43EE3BC2B30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F3C15449-1D52-402E-A872-FC62F162D536}" type="parTrans" cxnId="{D1163E7C-4FA1-4F33-8A16-783C7FD7A6BB}">
      <dgm:prSet/>
      <dgm:spPr/>
      <dgm:t>
        <a:bodyPr/>
        <a:lstStyle/>
        <a:p>
          <a:endParaRPr lang="en-US"/>
        </a:p>
      </dgm:t>
    </dgm:pt>
    <dgm:pt modelId="{96304B9B-9C98-4C03-99F4-400731F5644C}" type="sibTrans" cxnId="{D1163E7C-4FA1-4F33-8A16-783C7FD7A6BB}">
      <dgm:prSet/>
      <dgm:spPr/>
      <dgm:t>
        <a:bodyPr/>
        <a:lstStyle/>
        <a:p>
          <a:endParaRPr lang="en-US"/>
        </a:p>
      </dgm:t>
    </dgm:pt>
    <dgm:pt modelId="{F18E9C2C-AA49-409E-BEAE-88C7CAD3810F}" type="pres">
      <dgm:prSet presAssocID="{4B8A89FA-9B48-4622-80E7-C7962CB832E0}" presName="vert0" presStyleCnt="0">
        <dgm:presLayoutVars>
          <dgm:dir/>
          <dgm:animOne val="branch"/>
          <dgm:animLvl val="lvl"/>
        </dgm:presLayoutVars>
      </dgm:prSet>
      <dgm:spPr/>
    </dgm:pt>
    <dgm:pt modelId="{8091FDE4-1B76-402C-921D-ED1602F11547}" type="pres">
      <dgm:prSet presAssocID="{3D270BA6-6186-4EF8-95B4-80D25CFE84F8}" presName="thickLine" presStyleLbl="alignNode1" presStyleIdx="0" presStyleCnt="1"/>
      <dgm:spPr/>
    </dgm:pt>
    <dgm:pt modelId="{0197E08E-BC06-4C89-B90B-20667EC10C04}" type="pres">
      <dgm:prSet presAssocID="{3D270BA6-6186-4EF8-95B4-80D25CFE84F8}" presName="horz1" presStyleCnt="0"/>
      <dgm:spPr/>
    </dgm:pt>
    <dgm:pt modelId="{91F9DD06-0760-4847-82E6-040245C1A694}" type="pres">
      <dgm:prSet presAssocID="{3D270BA6-6186-4EF8-95B4-80D25CFE84F8}" presName="tx1" presStyleLbl="revTx" presStyleIdx="0" presStyleCnt="5"/>
      <dgm:spPr/>
    </dgm:pt>
    <dgm:pt modelId="{22DEB6EE-C7ED-4673-937C-BA42EDA9BD23}" type="pres">
      <dgm:prSet presAssocID="{3D270BA6-6186-4EF8-95B4-80D25CFE84F8}" presName="vert1" presStyleCnt="0"/>
      <dgm:spPr/>
    </dgm:pt>
    <dgm:pt modelId="{4CCB5E22-853B-406A-8608-7397E6F7DF3D}" type="pres">
      <dgm:prSet presAssocID="{1A48A843-D45E-4727-ADE7-6A85C320E0DD}" presName="vertSpace2a" presStyleCnt="0"/>
      <dgm:spPr/>
    </dgm:pt>
    <dgm:pt modelId="{B39BF484-F9F8-49F5-B00C-407B65E02C01}" type="pres">
      <dgm:prSet presAssocID="{1A48A843-D45E-4727-ADE7-6A85C320E0DD}" presName="horz2" presStyleCnt="0"/>
      <dgm:spPr/>
    </dgm:pt>
    <dgm:pt modelId="{F58ABE82-5685-42F2-91C1-96634F5A4D82}" type="pres">
      <dgm:prSet presAssocID="{1A48A843-D45E-4727-ADE7-6A85C320E0DD}" presName="horzSpace2" presStyleCnt="0"/>
      <dgm:spPr/>
    </dgm:pt>
    <dgm:pt modelId="{0D3F540F-0C35-40B1-B38C-251170CFB002}" type="pres">
      <dgm:prSet presAssocID="{1A48A843-D45E-4727-ADE7-6A85C320E0DD}" presName="tx2" presStyleLbl="revTx" presStyleIdx="1" presStyleCnt="5"/>
      <dgm:spPr/>
    </dgm:pt>
    <dgm:pt modelId="{3CF9C79F-CC6D-4248-87D9-C140B799A838}" type="pres">
      <dgm:prSet presAssocID="{1A48A843-D45E-4727-ADE7-6A85C320E0DD}" presName="vert2" presStyleCnt="0"/>
      <dgm:spPr/>
    </dgm:pt>
    <dgm:pt modelId="{859FFF79-74C3-4F60-B8FE-0D47BCC00941}" type="pres">
      <dgm:prSet presAssocID="{1A48A843-D45E-4727-ADE7-6A85C320E0DD}" presName="thinLine2b" presStyleLbl="callout" presStyleIdx="0" presStyleCnt="4"/>
      <dgm:spPr/>
    </dgm:pt>
    <dgm:pt modelId="{426EB907-5052-4D8A-8A58-1ECEA42C99EF}" type="pres">
      <dgm:prSet presAssocID="{1A48A843-D45E-4727-ADE7-6A85C320E0DD}" presName="vertSpace2b" presStyleCnt="0"/>
      <dgm:spPr/>
    </dgm:pt>
    <dgm:pt modelId="{57429DA9-4BB9-4DE3-A3AE-8F9F5A320707}" type="pres">
      <dgm:prSet presAssocID="{B4BE9092-E6C9-45D1-AAC0-328336E078E6}" presName="horz2" presStyleCnt="0"/>
      <dgm:spPr/>
    </dgm:pt>
    <dgm:pt modelId="{F6995258-E0B8-46CE-8269-F707CE992FBB}" type="pres">
      <dgm:prSet presAssocID="{B4BE9092-E6C9-45D1-AAC0-328336E078E6}" presName="horzSpace2" presStyleCnt="0"/>
      <dgm:spPr/>
    </dgm:pt>
    <dgm:pt modelId="{2ADCF125-748B-404E-82F0-ADBE54DFAD2A}" type="pres">
      <dgm:prSet presAssocID="{B4BE9092-E6C9-45D1-AAC0-328336E078E6}" presName="tx2" presStyleLbl="revTx" presStyleIdx="2" presStyleCnt="5"/>
      <dgm:spPr/>
    </dgm:pt>
    <dgm:pt modelId="{8F61C043-4238-480A-AE46-86DF91186D83}" type="pres">
      <dgm:prSet presAssocID="{B4BE9092-E6C9-45D1-AAC0-328336E078E6}" presName="vert2" presStyleCnt="0"/>
      <dgm:spPr/>
    </dgm:pt>
    <dgm:pt modelId="{0B1D6D28-BD27-40FF-8AB6-8DC4E300F20F}" type="pres">
      <dgm:prSet presAssocID="{B4BE9092-E6C9-45D1-AAC0-328336E078E6}" presName="thinLine2b" presStyleLbl="callout" presStyleIdx="1" presStyleCnt="4"/>
      <dgm:spPr/>
    </dgm:pt>
    <dgm:pt modelId="{1DD7B918-D676-489C-834F-B88600FCD411}" type="pres">
      <dgm:prSet presAssocID="{B4BE9092-E6C9-45D1-AAC0-328336E078E6}" presName="vertSpace2b" presStyleCnt="0"/>
      <dgm:spPr/>
    </dgm:pt>
    <dgm:pt modelId="{78C10C07-5062-4E62-AFD8-19874C7B12B3}" type="pres">
      <dgm:prSet presAssocID="{67861AA5-A61A-45F5-8786-FEA2CD5AD1CA}" presName="horz2" presStyleCnt="0"/>
      <dgm:spPr/>
    </dgm:pt>
    <dgm:pt modelId="{54728124-7AAA-419E-A2C7-443F6DAC1F08}" type="pres">
      <dgm:prSet presAssocID="{67861AA5-A61A-45F5-8786-FEA2CD5AD1CA}" presName="horzSpace2" presStyleCnt="0"/>
      <dgm:spPr/>
    </dgm:pt>
    <dgm:pt modelId="{8AB9186C-085A-4C1D-8399-AA673E0B3167}" type="pres">
      <dgm:prSet presAssocID="{67861AA5-A61A-45F5-8786-FEA2CD5AD1CA}" presName="tx2" presStyleLbl="revTx" presStyleIdx="3" presStyleCnt="5"/>
      <dgm:spPr/>
    </dgm:pt>
    <dgm:pt modelId="{8BDAF83F-BC24-4CB1-9A76-35E7EE7E74C9}" type="pres">
      <dgm:prSet presAssocID="{67861AA5-A61A-45F5-8786-FEA2CD5AD1CA}" presName="vert2" presStyleCnt="0"/>
      <dgm:spPr/>
    </dgm:pt>
    <dgm:pt modelId="{7387F556-6586-48F2-BA1A-B3D11EE1ACDC}" type="pres">
      <dgm:prSet presAssocID="{67861AA5-A61A-45F5-8786-FEA2CD5AD1CA}" presName="thinLine2b" presStyleLbl="callout" presStyleIdx="2" presStyleCnt="4"/>
      <dgm:spPr/>
    </dgm:pt>
    <dgm:pt modelId="{B86F591C-EC31-41A6-B2AC-6B63D45133F4}" type="pres">
      <dgm:prSet presAssocID="{67861AA5-A61A-45F5-8786-FEA2CD5AD1CA}" presName="vertSpace2b" presStyleCnt="0"/>
      <dgm:spPr/>
    </dgm:pt>
    <dgm:pt modelId="{9CFC77DC-15D3-4B10-8BC0-1F43892B592B}" type="pres">
      <dgm:prSet presAssocID="{CFFFCA70-96D2-4943-98E0-B43EE3BC2B30}" presName="horz2" presStyleCnt="0"/>
      <dgm:spPr/>
    </dgm:pt>
    <dgm:pt modelId="{31B014E3-3772-4F98-BFD4-2C50631931BD}" type="pres">
      <dgm:prSet presAssocID="{CFFFCA70-96D2-4943-98E0-B43EE3BC2B30}" presName="horzSpace2" presStyleCnt="0"/>
      <dgm:spPr/>
    </dgm:pt>
    <dgm:pt modelId="{E53CA64F-8855-4D15-899E-7B7456B388CB}" type="pres">
      <dgm:prSet presAssocID="{CFFFCA70-96D2-4943-98E0-B43EE3BC2B30}" presName="tx2" presStyleLbl="revTx" presStyleIdx="4" presStyleCnt="5"/>
      <dgm:spPr/>
    </dgm:pt>
    <dgm:pt modelId="{ED5319D8-A066-4384-837B-664A67254237}" type="pres">
      <dgm:prSet presAssocID="{CFFFCA70-96D2-4943-98E0-B43EE3BC2B30}" presName="vert2" presStyleCnt="0"/>
      <dgm:spPr/>
    </dgm:pt>
    <dgm:pt modelId="{AED062E3-313F-47DC-8A99-60B67368214E}" type="pres">
      <dgm:prSet presAssocID="{CFFFCA70-96D2-4943-98E0-B43EE3BC2B30}" presName="thinLine2b" presStyleLbl="callout" presStyleIdx="3" presStyleCnt="4"/>
      <dgm:spPr/>
    </dgm:pt>
    <dgm:pt modelId="{0E283382-85CF-4947-BF47-3DA10F09CDDE}" type="pres">
      <dgm:prSet presAssocID="{CFFFCA70-96D2-4943-98E0-B43EE3BC2B30}" presName="vertSpace2b" presStyleCnt="0"/>
      <dgm:spPr/>
    </dgm:pt>
  </dgm:ptLst>
  <dgm:cxnLst>
    <dgm:cxn modelId="{FAE1DE05-DF41-4402-A0C3-232C9D4CF5A4}" type="presOf" srcId="{4B8A89FA-9B48-4622-80E7-C7962CB832E0}" destId="{F18E9C2C-AA49-409E-BEAE-88C7CAD3810F}" srcOrd="0" destOrd="0" presId="urn:microsoft.com/office/officeart/2008/layout/LinedList"/>
    <dgm:cxn modelId="{342F2407-7ABC-4E8B-982A-9700BD2D4927}" type="presOf" srcId="{1A48A843-D45E-4727-ADE7-6A85C320E0DD}" destId="{0D3F540F-0C35-40B1-B38C-251170CFB002}" srcOrd="0" destOrd="0" presId="urn:microsoft.com/office/officeart/2008/layout/LinedList"/>
    <dgm:cxn modelId="{ACFA4E2F-4467-40F9-AAD8-2D9F0896DA31}" type="presOf" srcId="{CFFFCA70-96D2-4943-98E0-B43EE3BC2B30}" destId="{E53CA64F-8855-4D15-899E-7B7456B388CB}" srcOrd="0" destOrd="0" presId="urn:microsoft.com/office/officeart/2008/layout/LinedList"/>
    <dgm:cxn modelId="{D1163E7C-4FA1-4F33-8A16-783C7FD7A6BB}" srcId="{3D270BA6-6186-4EF8-95B4-80D25CFE84F8}" destId="{CFFFCA70-96D2-4943-98E0-B43EE3BC2B30}" srcOrd="3" destOrd="0" parTransId="{F3C15449-1D52-402E-A872-FC62F162D536}" sibTransId="{96304B9B-9C98-4C03-99F4-400731F5644C}"/>
    <dgm:cxn modelId="{2327C788-E42A-4003-8321-20D09C38DE22}" srcId="{3D270BA6-6186-4EF8-95B4-80D25CFE84F8}" destId="{67861AA5-A61A-45F5-8786-FEA2CD5AD1CA}" srcOrd="2" destOrd="0" parTransId="{0FAC667C-7C41-4519-AAD0-DF2450E657BB}" sibTransId="{7FEFA3CC-D141-428A-9A12-35BE63C8740B}"/>
    <dgm:cxn modelId="{AC428599-6E14-4862-8A71-DF2E271A183D}" type="presOf" srcId="{B4BE9092-E6C9-45D1-AAC0-328336E078E6}" destId="{2ADCF125-748B-404E-82F0-ADBE54DFAD2A}" srcOrd="0" destOrd="0" presId="urn:microsoft.com/office/officeart/2008/layout/LinedList"/>
    <dgm:cxn modelId="{4F0811C7-E51F-4C2E-932A-7C2B492E89D5}" srcId="{3D270BA6-6186-4EF8-95B4-80D25CFE84F8}" destId="{1A48A843-D45E-4727-ADE7-6A85C320E0DD}" srcOrd="0" destOrd="0" parTransId="{0550638D-266C-407C-BFA8-791048F8A7CA}" sibTransId="{C7E9A3D4-C272-4BF3-9D81-9AEBE763033A}"/>
    <dgm:cxn modelId="{76313AC8-10F0-4B01-AA8F-8E8A5C96BEA8}" type="presOf" srcId="{3D270BA6-6186-4EF8-95B4-80D25CFE84F8}" destId="{91F9DD06-0760-4847-82E6-040245C1A694}" srcOrd="0" destOrd="0" presId="urn:microsoft.com/office/officeart/2008/layout/LinedList"/>
    <dgm:cxn modelId="{8D9627EC-3A3C-4608-8CF4-2DFF964867CC}" srcId="{3D270BA6-6186-4EF8-95B4-80D25CFE84F8}" destId="{B4BE9092-E6C9-45D1-AAC0-328336E078E6}" srcOrd="1" destOrd="0" parTransId="{D5728F9D-3E9E-4468-8620-5B56EE0E324D}" sibTransId="{63457778-6473-4737-96CA-139D4E269464}"/>
    <dgm:cxn modelId="{5B48E6ED-2E87-43BE-9674-C7AD0F4383D9}" type="presOf" srcId="{67861AA5-A61A-45F5-8786-FEA2CD5AD1CA}" destId="{8AB9186C-085A-4C1D-8399-AA673E0B3167}" srcOrd="0" destOrd="0" presId="urn:microsoft.com/office/officeart/2008/layout/LinedList"/>
    <dgm:cxn modelId="{9A679CFC-5183-4D00-8525-AAA658B43651}" srcId="{4B8A89FA-9B48-4622-80E7-C7962CB832E0}" destId="{3D270BA6-6186-4EF8-95B4-80D25CFE84F8}" srcOrd="0" destOrd="0" parTransId="{08920CE7-0B51-4C9E-AC1B-BE11D6F18394}" sibTransId="{52E61DAC-EBFB-4276-84F7-D56111E5E0EC}"/>
    <dgm:cxn modelId="{E98EF1F2-A81E-45B8-984C-CF096516C9EF}" type="presParOf" srcId="{F18E9C2C-AA49-409E-BEAE-88C7CAD3810F}" destId="{8091FDE4-1B76-402C-921D-ED1602F11547}" srcOrd="0" destOrd="0" presId="urn:microsoft.com/office/officeart/2008/layout/LinedList"/>
    <dgm:cxn modelId="{669BED77-E226-43B8-9499-314A29ACF0B7}" type="presParOf" srcId="{F18E9C2C-AA49-409E-BEAE-88C7CAD3810F}" destId="{0197E08E-BC06-4C89-B90B-20667EC10C04}" srcOrd="1" destOrd="0" presId="urn:microsoft.com/office/officeart/2008/layout/LinedList"/>
    <dgm:cxn modelId="{F6D6790B-179B-4A4C-B63C-F3D017C069DD}" type="presParOf" srcId="{0197E08E-BC06-4C89-B90B-20667EC10C04}" destId="{91F9DD06-0760-4847-82E6-040245C1A694}" srcOrd="0" destOrd="0" presId="urn:microsoft.com/office/officeart/2008/layout/LinedList"/>
    <dgm:cxn modelId="{3339296F-78DE-4C7A-8F2C-E5E355225180}" type="presParOf" srcId="{0197E08E-BC06-4C89-B90B-20667EC10C04}" destId="{22DEB6EE-C7ED-4673-937C-BA42EDA9BD23}" srcOrd="1" destOrd="0" presId="urn:microsoft.com/office/officeart/2008/layout/LinedList"/>
    <dgm:cxn modelId="{37C3BA73-07A9-47FC-B10C-9CF1177A8119}" type="presParOf" srcId="{22DEB6EE-C7ED-4673-937C-BA42EDA9BD23}" destId="{4CCB5E22-853B-406A-8608-7397E6F7DF3D}" srcOrd="0" destOrd="0" presId="urn:microsoft.com/office/officeart/2008/layout/LinedList"/>
    <dgm:cxn modelId="{0D3F9171-74D1-409A-AA2D-1BF6DA762ADC}" type="presParOf" srcId="{22DEB6EE-C7ED-4673-937C-BA42EDA9BD23}" destId="{B39BF484-F9F8-49F5-B00C-407B65E02C01}" srcOrd="1" destOrd="0" presId="urn:microsoft.com/office/officeart/2008/layout/LinedList"/>
    <dgm:cxn modelId="{F785A0A6-5976-450D-B244-E9391FD2F73D}" type="presParOf" srcId="{B39BF484-F9F8-49F5-B00C-407B65E02C01}" destId="{F58ABE82-5685-42F2-91C1-96634F5A4D82}" srcOrd="0" destOrd="0" presId="urn:microsoft.com/office/officeart/2008/layout/LinedList"/>
    <dgm:cxn modelId="{C3886D3F-6A90-4716-8030-E957E979BA4F}" type="presParOf" srcId="{B39BF484-F9F8-49F5-B00C-407B65E02C01}" destId="{0D3F540F-0C35-40B1-B38C-251170CFB002}" srcOrd="1" destOrd="0" presId="urn:microsoft.com/office/officeart/2008/layout/LinedList"/>
    <dgm:cxn modelId="{955AF02F-3F94-4BCC-AA0B-5332EC021C03}" type="presParOf" srcId="{B39BF484-F9F8-49F5-B00C-407B65E02C01}" destId="{3CF9C79F-CC6D-4248-87D9-C140B799A838}" srcOrd="2" destOrd="0" presId="urn:microsoft.com/office/officeart/2008/layout/LinedList"/>
    <dgm:cxn modelId="{9F3D38A4-501D-413E-95D7-368FCD70D84D}" type="presParOf" srcId="{22DEB6EE-C7ED-4673-937C-BA42EDA9BD23}" destId="{859FFF79-74C3-4F60-B8FE-0D47BCC00941}" srcOrd="2" destOrd="0" presId="urn:microsoft.com/office/officeart/2008/layout/LinedList"/>
    <dgm:cxn modelId="{317A02E6-14D7-4082-A437-290FDD32ABB8}" type="presParOf" srcId="{22DEB6EE-C7ED-4673-937C-BA42EDA9BD23}" destId="{426EB907-5052-4D8A-8A58-1ECEA42C99EF}" srcOrd="3" destOrd="0" presId="urn:microsoft.com/office/officeart/2008/layout/LinedList"/>
    <dgm:cxn modelId="{09806557-6604-4DBA-9627-9C9B2B1DE470}" type="presParOf" srcId="{22DEB6EE-C7ED-4673-937C-BA42EDA9BD23}" destId="{57429DA9-4BB9-4DE3-A3AE-8F9F5A320707}" srcOrd="4" destOrd="0" presId="urn:microsoft.com/office/officeart/2008/layout/LinedList"/>
    <dgm:cxn modelId="{2EC2C7FE-B1B6-4C67-B22E-66A252AFA922}" type="presParOf" srcId="{57429DA9-4BB9-4DE3-A3AE-8F9F5A320707}" destId="{F6995258-E0B8-46CE-8269-F707CE992FBB}" srcOrd="0" destOrd="0" presId="urn:microsoft.com/office/officeart/2008/layout/LinedList"/>
    <dgm:cxn modelId="{748858E0-595E-43B6-A04D-20DF62A8CA45}" type="presParOf" srcId="{57429DA9-4BB9-4DE3-A3AE-8F9F5A320707}" destId="{2ADCF125-748B-404E-82F0-ADBE54DFAD2A}" srcOrd="1" destOrd="0" presId="urn:microsoft.com/office/officeart/2008/layout/LinedList"/>
    <dgm:cxn modelId="{E0FB53F2-43B7-4060-A5FE-9CA52A911C01}" type="presParOf" srcId="{57429DA9-4BB9-4DE3-A3AE-8F9F5A320707}" destId="{8F61C043-4238-480A-AE46-86DF91186D83}" srcOrd="2" destOrd="0" presId="urn:microsoft.com/office/officeart/2008/layout/LinedList"/>
    <dgm:cxn modelId="{87AEB529-004F-4747-8C3A-24142E3112DC}" type="presParOf" srcId="{22DEB6EE-C7ED-4673-937C-BA42EDA9BD23}" destId="{0B1D6D28-BD27-40FF-8AB6-8DC4E300F20F}" srcOrd="5" destOrd="0" presId="urn:microsoft.com/office/officeart/2008/layout/LinedList"/>
    <dgm:cxn modelId="{86F22BBD-EA0F-461E-B434-CD00C8132DEF}" type="presParOf" srcId="{22DEB6EE-C7ED-4673-937C-BA42EDA9BD23}" destId="{1DD7B918-D676-489C-834F-B88600FCD411}" srcOrd="6" destOrd="0" presId="urn:microsoft.com/office/officeart/2008/layout/LinedList"/>
    <dgm:cxn modelId="{A70F3D7A-2ECA-4170-87EE-0EF42C250DC1}" type="presParOf" srcId="{22DEB6EE-C7ED-4673-937C-BA42EDA9BD23}" destId="{78C10C07-5062-4E62-AFD8-19874C7B12B3}" srcOrd="7" destOrd="0" presId="urn:microsoft.com/office/officeart/2008/layout/LinedList"/>
    <dgm:cxn modelId="{2FE50CF8-8AF6-4554-99EE-91D5C57F970B}" type="presParOf" srcId="{78C10C07-5062-4E62-AFD8-19874C7B12B3}" destId="{54728124-7AAA-419E-A2C7-443F6DAC1F08}" srcOrd="0" destOrd="0" presId="urn:microsoft.com/office/officeart/2008/layout/LinedList"/>
    <dgm:cxn modelId="{9FE70B90-3475-4F09-80B9-A413799D4E95}" type="presParOf" srcId="{78C10C07-5062-4E62-AFD8-19874C7B12B3}" destId="{8AB9186C-085A-4C1D-8399-AA673E0B3167}" srcOrd="1" destOrd="0" presId="urn:microsoft.com/office/officeart/2008/layout/LinedList"/>
    <dgm:cxn modelId="{7C8F0FA6-D3A3-4392-BDE6-1BF6C4F928DC}" type="presParOf" srcId="{78C10C07-5062-4E62-AFD8-19874C7B12B3}" destId="{8BDAF83F-BC24-4CB1-9A76-35E7EE7E74C9}" srcOrd="2" destOrd="0" presId="urn:microsoft.com/office/officeart/2008/layout/LinedList"/>
    <dgm:cxn modelId="{B34EA4E7-E865-4525-8517-5D1DCE1E6882}" type="presParOf" srcId="{22DEB6EE-C7ED-4673-937C-BA42EDA9BD23}" destId="{7387F556-6586-48F2-BA1A-B3D11EE1ACDC}" srcOrd="8" destOrd="0" presId="urn:microsoft.com/office/officeart/2008/layout/LinedList"/>
    <dgm:cxn modelId="{0BBD4F55-7E04-4793-9810-B158A9288021}" type="presParOf" srcId="{22DEB6EE-C7ED-4673-937C-BA42EDA9BD23}" destId="{B86F591C-EC31-41A6-B2AC-6B63D45133F4}" srcOrd="9" destOrd="0" presId="urn:microsoft.com/office/officeart/2008/layout/LinedList"/>
    <dgm:cxn modelId="{4A4C02D4-325C-471B-BB40-B21F1DE7F407}" type="presParOf" srcId="{22DEB6EE-C7ED-4673-937C-BA42EDA9BD23}" destId="{9CFC77DC-15D3-4B10-8BC0-1F43892B592B}" srcOrd="10" destOrd="0" presId="urn:microsoft.com/office/officeart/2008/layout/LinedList"/>
    <dgm:cxn modelId="{E30BD39A-6AEA-46D8-8D07-D4CBF34DF29D}" type="presParOf" srcId="{9CFC77DC-15D3-4B10-8BC0-1F43892B592B}" destId="{31B014E3-3772-4F98-BFD4-2C50631931BD}" srcOrd="0" destOrd="0" presId="urn:microsoft.com/office/officeart/2008/layout/LinedList"/>
    <dgm:cxn modelId="{8DB9D151-B51C-4F92-93A1-F70E52D9D0ED}" type="presParOf" srcId="{9CFC77DC-15D3-4B10-8BC0-1F43892B592B}" destId="{E53CA64F-8855-4D15-899E-7B7456B388CB}" srcOrd="1" destOrd="0" presId="urn:microsoft.com/office/officeart/2008/layout/LinedList"/>
    <dgm:cxn modelId="{6E19F7FA-020E-463C-A719-CCF6218A8F79}" type="presParOf" srcId="{9CFC77DC-15D3-4B10-8BC0-1F43892B592B}" destId="{ED5319D8-A066-4384-837B-664A67254237}" srcOrd="2" destOrd="0" presId="urn:microsoft.com/office/officeart/2008/layout/LinedList"/>
    <dgm:cxn modelId="{EE764D32-1C38-46FD-A4A2-7EF6CEA7442B}" type="presParOf" srcId="{22DEB6EE-C7ED-4673-937C-BA42EDA9BD23}" destId="{AED062E3-313F-47DC-8A99-60B67368214E}" srcOrd="11" destOrd="0" presId="urn:microsoft.com/office/officeart/2008/layout/LinedList"/>
    <dgm:cxn modelId="{65B6D7C7-B156-406C-8034-20DE8587A80D}" type="presParOf" srcId="{22DEB6EE-C7ED-4673-937C-BA42EDA9BD23}" destId="{0E283382-85CF-4947-BF47-3DA10F09CDD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9B7FD3-1B3B-411E-BCC8-523E6AEE66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0B816-F187-42EE-A643-ED25797423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Ethical implications of prompt engineering</a:t>
          </a:r>
          <a:r>
            <a:rPr lang="en-US" dirty="0"/>
            <a:t> :Prompt engineering poses ethical concerns, including potential biases, manipulation of information, and shaping user perspectives. It demands responsible design to ensure fair, transparent, and unbiased AI interactions.</a:t>
          </a:r>
        </a:p>
      </dgm:t>
    </dgm:pt>
    <dgm:pt modelId="{D9E6804A-C059-41F4-9AF2-79FAD74690E4}" type="parTrans" cxnId="{D98BD470-1781-4B09-AF04-6048852DD291}">
      <dgm:prSet/>
      <dgm:spPr/>
      <dgm:t>
        <a:bodyPr/>
        <a:lstStyle/>
        <a:p>
          <a:endParaRPr lang="en-US"/>
        </a:p>
      </dgm:t>
    </dgm:pt>
    <dgm:pt modelId="{E2DB5195-BCC7-42B1-8B1B-D98402E27DBD}" type="sibTrans" cxnId="{D98BD470-1781-4B09-AF04-6048852DD291}">
      <dgm:prSet/>
      <dgm:spPr/>
      <dgm:t>
        <a:bodyPr/>
        <a:lstStyle/>
        <a:p>
          <a:endParaRPr lang="en-US"/>
        </a:p>
      </dgm:t>
    </dgm:pt>
    <dgm:pt modelId="{310D6FEF-5B67-4C33-95E8-A33AB44F09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Bias</a:t>
          </a:r>
          <a:r>
            <a:rPr lang="en-US"/>
            <a:t>: Prompt engineering can inadvertently introduce prejudices, leading to skewed or discriminatory AI outputs.</a:t>
          </a:r>
        </a:p>
      </dgm:t>
    </dgm:pt>
    <dgm:pt modelId="{FF96063A-9F59-49C2-96A7-DD233831F753}" type="parTrans" cxnId="{737E788B-035C-46E9-A3A2-A5F26F8C6E6F}">
      <dgm:prSet/>
      <dgm:spPr/>
      <dgm:t>
        <a:bodyPr/>
        <a:lstStyle/>
        <a:p>
          <a:endParaRPr lang="en-US"/>
        </a:p>
      </dgm:t>
    </dgm:pt>
    <dgm:pt modelId="{37CDDC6C-B16F-4164-AF19-A48C7B35510A}" type="sibTrans" cxnId="{737E788B-035C-46E9-A3A2-A5F26F8C6E6F}">
      <dgm:prSet/>
      <dgm:spPr/>
      <dgm:t>
        <a:bodyPr/>
        <a:lstStyle/>
        <a:p>
          <a:endParaRPr lang="en-US"/>
        </a:p>
      </dgm:t>
    </dgm:pt>
    <dgm:pt modelId="{E2642E9A-25F8-4ED6-9CCA-0A75EFD1D7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Misinformation</a:t>
          </a:r>
          <a:r>
            <a:rPr lang="en-US"/>
            <a:t>: Poorly designed prompts may contribute to the generation or perpetuation of false or misleading information.</a:t>
          </a:r>
        </a:p>
      </dgm:t>
    </dgm:pt>
    <dgm:pt modelId="{D5B9B5A8-1840-4E81-B2EE-1E00B7BF9210}" type="parTrans" cxnId="{A7DEEC65-3123-4764-81F2-405E6320FDB9}">
      <dgm:prSet/>
      <dgm:spPr/>
      <dgm:t>
        <a:bodyPr/>
        <a:lstStyle/>
        <a:p>
          <a:endParaRPr lang="en-US"/>
        </a:p>
      </dgm:t>
    </dgm:pt>
    <dgm:pt modelId="{4995AB28-BEF7-45E1-8D8D-82C5F5C08E03}" type="sibTrans" cxnId="{A7DEEC65-3123-4764-81F2-405E6320FDB9}">
      <dgm:prSet/>
      <dgm:spPr/>
      <dgm:t>
        <a:bodyPr/>
        <a:lstStyle/>
        <a:p>
          <a:endParaRPr lang="en-US"/>
        </a:p>
      </dgm:t>
    </dgm:pt>
    <dgm:pt modelId="{B0FD93B0-A147-4EF1-9CC4-0D46F3846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Harmful Content</a:t>
          </a:r>
          <a:r>
            <a:rPr lang="en-US"/>
            <a:t>: Inadequate prompts can result in the production of offensive, inappropriate, or harmful content.</a:t>
          </a:r>
        </a:p>
      </dgm:t>
    </dgm:pt>
    <dgm:pt modelId="{6F2F3F12-CC42-4E2A-914D-04ECD77A5543}" type="parTrans" cxnId="{C1EBE335-93C6-46B0-B2AC-CF423D7D96F1}">
      <dgm:prSet/>
      <dgm:spPr/>
      <dgm:t>
        <a:bodyPr/>
        <a:lstStyle/>
        <a:p>
          <a:endParaRPr lang="en-US"/>
        </a:p>
      </dgm:t>
    </dgm:pt>
    <dgm:pt modelId="{09AFCF58-FD95-4876-8089-6CA4C4E07E00}" type="sibTrans" cxnId="{C1EBE335-93C6-46B0-B2AC-CF423D7D96F1}">
      <dgm:prSet/>
      <dgm:spPr/>
      <dgm:t>
        <a:bodyPr/>
        <a:lstStyle/>
        <a:p>
          <a:endParaRPr lang="en-US"/>
        </a:p>
      </dgm:t>
    </dgm:pt>
    <dgm:pt modelId="{A9667DAE-430C-49E4-A4E6-411595142346}" type="pres">
      <dgm:prSet presAssocID="{789B7FD3-1B3B-411E-BCC8-523E6AEE6637}" presName="diagram" presStyleCnt="0">
        <dgm:presLayoutVars>
          <dgm:dir/>
          <dgm:resizeHandles val="exact"/>
        </dgm:presLayoutVars>
      </dgm:prSet>
      <dgm:spPr/>
    </dgm:pt>
    <dgm:pt modelId="{247C1D05-1459-49A7-91B3-727BEA14606B}" type="pres">
      <dgm:prSet presAssocID="{3460B816-F187-42EE-A643-ED257974233E}" presName="node" presStyleLbl="node1" presStyleIdx="0" presStyleCnt="4">
        <dgm:presLayoutVars>
          <dgm:bulletEnabled val="1"/>
        </dgm:presLayoutVars>
      </dgm:prSet>
      <dgm:spPr/>
    </dgm:pt>
    <dgm:pt modelId="{69340104-C04C-4DD7-AA75-F4BF31F9D6A2}" type="pres">
      <dgm:prSet presAssocID="{E2DB5195-BCC7-42B1-8B1B-D98402E27DBD}" presName="sibTrans" presStyleCnt="0"/>
      <dgm:spPr/>
    </dgm:pt>
    <dgm:pt modelId="{F1E2F155-E259-4098-9E39-07862AE43E65}" type="pres">
      <dgm:prSet presAssocID="{310D6FEF-5B67-4C33-95E8-A33AB44F096F}" presName="node" presStyleLbl="node1" presStyleIdx="1" presStyleCnt="4">
        <dgm:presLayoutVars>
          <dgm:bulletEnabled val="1"/>
        </dgm:presLayoutVars>
      </dgm:prSet>
      <dgm:spPr/>
    </dgm:pt>
    <dgm:pt modelId="{8B0DDA1D-543D-40F4-894C-CC897B264023}" type="pres">
      <dgm:prSet presAssocID="{37CDDC6C-B16F-4164-AF19-A48C7B35510A}" presName="sibTrans" presStyleCnt="0"/>
      <dgm:spPr/>
    </dgm:pt>
    <dgm:pt modelId="{6887C7B3-9294-4FFE-9BED-4875ADE5F0B9}" type="pres">
      <dgm:prSet presAssocID="{E2642E9A-25F8-4ED6-9CCA-0A75EFD1D773}" presName="node" presStyleLbl="node1" presStyleIdx="2" presStyleCnt="4">
        <dgm:presLayoutVars>
          <dgm:bulletEnabled val="1"/>
        </dgm:presLayoutVars>
      </dgm:prSet>
      <dgm:spPr/>
    </dgm:pt>
    <dgm:pt modelId="{17444B43-6E93-4382-B4FB-214E054A86A2}" type="pres">
      <dgm:prSet presAssocID="{4995AB28-BEF7-45E1-8D8D-82C5F5C08E03}" presName="sibTrans" presStyleCnt="0"/>
      <dgm:spPr/>
    </dgm:pt>
    <dgm:pt modelId="{566696A5-E999-4994-A3F8-F62837976B99}" type="pres">
      <dgm:prSet presAssocID="{B0FD93B0-A147-4EF1-9CC4-0D46F3846E3D}" presName="node" presStyleLbl="node1" presStyleIdx="3" presStyleCnt="4">
        <dgm:presLayoutVars>
          <dgm:bulletEnabled val="1"/>
        </dgm:presLayoutVars>
      </dgm:prSet>
      <dgm:spPr/>
    </dgm:pt>
  </dgm:ptLst>
  <dgm:cxnLst>
    <dgm:cxn modelId="{C1EBE335-93C6-46B0-B2AC-CF423D7D96F1}" srcId="{789B7FD3-1B3B-411E-BCC8-523E6AEE6637}" destId="{B0FD93B0-A147-4EF1-9CC4-0D46F3846E3D}" srcOrd="3" destOrd="0" parTransId="{6F2F3F12-CC42-4E2A-914D-04ECD77A5543}" sibTransId="{09AFCF58-FD95-4876-8089-6CA4C4E07E00}"/>
    <dgm:cxn modelId="{9162575D-5EEC-4F76-B4A3-86404BAFE5AB}" type="presOf" srcId="{3460B816-F187-42EE-A643-ED257974233E}" destId="{247C1D05-1459-49A7-91B3-727BEA14606B}" srcOrd="0" destOrd="0" presId="urn:microsoft.com/office/officeart/2005/8/layout/default"/>
    <dgm:cxn modelId="{A7DEEC65-3123-4764-81F2-405E6320FDB9}" srcId="{789B7FD3-1B3B-411E-BCC8-523E6AEE6637}" destId="{E2642E9A-25F8-4ED6-9CCA-0A75EFD1D773}" srcOrd="2" destOrd="0" parTransId="{D5B9B5A8-1840-4E81-B2EE-1E00B7BF9210}" sibTransId="{4995AB28-BEF7-45E1-8D8D-82C5F5C08E03}"/>
    <dgm:cxn modelId="{17880E46-57EA-46E3-9A26-E3E9A40A6B59}" type="presOf" srcId="{310D6FEF-5B67-4C33-95E8-A33AB44F096F}" destId="{F1E2F155-E259-4098-9E39-07862AE43E65}" srcOrd="0" destOrd="0" presId="urn:microsoft.com/office/officeart/2005/8/layout/default"/>
    <dgm:cxn modelId="{D98BD470-1781-4B09-AF04-6048852DD291}" srcId="{789B7FD3-1B3B-411E-BCC8-523E6AEE6637}" destId="{3460B816-F187-42EE-A643-ED257974233E}" srcOrd="0" destOrd="0" parTransId="{D9E6804A-C059-41F4-9AF2-79FAD74690E4}" sibTransId="{E2DB5195-BCC7-42B1-8B1B-D98402E27DBD}"/>
    <dgm:cxn modelId="{737E788B-035C-46E9-A3A2-A5F26F8C6E6F}" srcId="{789B7FD3-1B3B-411E-BCC8-523E6AEE6637}" destId="{310D6FEF-5B67-4C33-95E8-A33AB44F096F}" srcOrd="1" destOrd="0" parTransId="{FF96063A-9F59-49C2-96A7-DD233831F753}" sibTransId="{37CDDC6C-B16F-4164-AF19-A48C7B35510A}"/>
    <dgm:cxn modelId="{A3E04D9F-717F-4A6E-BD3D-5CB517B09BDC}" type="presOf" srcId="{789B7FD3-1B3B-411E-BCC8-523E6AEE6637}" destId="{A9667DAE-430C-49E4-A4E6-411595142346}" srcOrd="0" destOrd="0" presId="urn:microsoft.com/office/officeart/2005/8/layout/default"/>
    <dgm:cxn modelId="{B45CBBA5-BA77-4ECA-A998-C48149356C72}" type="presOf" srcId="{B0FD93B0-A147-4EF1-9CC4-0D46F3846E3D}" destId="{566696A5-E999-4994-A3F8-F62837976B99}" srcOrd="0" destOrd="0" presId="urn:microsoft.com/office/officeart/2005/8/layout/default"/>
    <dgm:cxn modelId="{81F3F3DC-2E37-44D8-9EEA-A445A607F6E4}" type="presOf" srcId="{E2642E9A-25F8-4ED6-9CCA-0A75EFD1D773}" destId="{6887C7B3-9294-4FFE-9BED-4875ADE5F0B9}" srcOrd="0" destOrd="0" presId="urn:microsoft.com/office/officeart/2005/8/layout/default"/>
    <dgm:cxn modelId="{087288B5-3249-4F74-BA9D-C880B2F4F386}" type="presParOf" srcId="{A9667DAE-430C-49E4-A4E6-411595142346}" destId="{247C1D05-1459-49A7-91B3-727BEA14606B}" srcOrd="0" destOrd="0" presId="urn:microsoft.com/office/officeart/2005/8/layout/default"/>
    <dgm:cxn modelId="{16445FD3-DB4F-44B2-BB40-E0A14B232D5E}" type="presParOf" srcId="{A9667DAE-430C-49E4-A4E6-411595142346}" destId="{69340104-C04C-4DD7-AA75-F4BF31F9D6A2}" srcOrd="1" destOrd="0" presId="urn:microsoft.com/office/officeart/2005/8/layout/default"/>
    <dgm:cxn modelId="{1D533B93-8EF2-4B72-9C6F-6288889A41DB}" type="presParOf" srcId="{A9667DAE-430C-49E4-A4E6-411595142346}" destId="{F1E2F155-E259-4098-9E39-07862AE43E65}" srcOrd="2" destOrd="0" presId="urn:microsoft.com/office/officeart/2005/8/layout/default"/>
    <dgm:cxn modelId="{84A5D962-5C41-4C87-A123-1BD7657ADB09}" type="presParOf" srcId="{A9667DAE-430C-49E4-A4E6-411595142346}" destId="{8B0DDA1D-543D-40F4-894C-CC897B264023}" srcOrd="3" destOrd="0" presId="urn:microsoft.com/office/officeart/2005/8/layout/default"/>
    <dgm:cxn modelId="{3F3BF16F-D925-49AA-B832-786041229E91}" type="presParOf" srcId="{A9667DAE-430C-49E4-A4E6-411595142346}" destId="{6887C7B3-9294-4FFE-9BED-4875ADE5F0B9}" srcOrd="4" destOrd="0" presId="urn:microsoft.com/office/officeart/2005/8/layout/default"/>
    <dgm:cxn modelId="{0FB5D77B-22F0-4242-AB19-0AFA2290913B}" type="presParOf" srcId="{A9667DAE-430C-49E4-A4E6-411595142346}" destId="{17444B43-6E93-4382-B4FB-214E054A86A2}" srcOrd="5" destOrd="0" presId="urn:microsoft.com/office/officeart/2005/8/layout/default"/>
    <dgm:cxn modelId="{0C2795C1-22EA-443B-89F0-F52DA8A4CBAF}" type="presParOf" srcId="{A9667DAE-430C-49E4-A4E6-411595142346}" destId="{566696A5-E999-4994-A3F8-F62837976B9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05FE55-B961-4329-837A-8409512464F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E1A6A1-7137-494C-A905-F4EFE73E7C74}">
      <dgm:prSet/>
      <dgm:spPr/>
      <dgm:t>
        <a:bodyPr/>
        <a:lstStyle/>
        <a:p>
          <a:r>
            <a:rPr lang="en-US" b="1"/>
            <a:t>Tools and platforms for prompt engineering </a:t>
          </a:r>
          <a:r>
            <a:rPr lang="en-US"/>
            <a:t>include OpenAI's GPT API, Hugging Face's Transformers library, Google's TensorFlow, and custom API integrations for tailored AI interactions.</a:t>
          </a:r>
        </a:p>
      </dgm:t>
    </dgm:pt>
    <dgm:pt modelId="{712D8104-2BC2-4002-AE62-2EE05AD9F9DB}" type="parTrans" cxnId="{F835FF66-1E4E-4BA8-8271-97045976FD8E}">
      <dgm:prSet/>
      <dgm:spPr/>
      <dgm:t>
        <a:bodyPr/>
        <a:lstStyle/>
        <a:p>
          <a:endParaRPr lang="en-US"/>
        </a:p>
      </dgm:t>
    </dgm:pt>
    <dgm:pt modelId="{29AA5A54-7B8D-471F-8C93-F7D203D5C49B}" type="sibTrans" cxnId="{F835FF66-1E4E-4BA8-8271-97045976FD8E}">
      <dgm:prSet/>
      <dgm:spPr/>
      <dgm:t>
        <a:bodyPr/>
        <a:lstStyle/>
        <a:p>
          <a:endParaRPr lang="en-US"/>
        </a:p>
      </dgm:t>
    </dgm:pt>
    <dgm:pt modelId="{C4DA933F-7C26-465D-BC30-51FEF37DDC99}">
      <dgm:prSet/>
      <dgm:spPr/>
      <dgm:t>
        <a:bodyPr/>
        <a:lstStyle/>
        <a:p>
          <a:r>
            <a:rPr lang="en-US" b="1"/>
            <a:t>Popular tools for AI development</a:t>
          </a:r>
          <a:r>
            <a:rPr lang="en-US"/>
            <a:t> include TensorFlow, PyTorch, scikit-learn, Hugging Face's Transformers, OpenAI's GPT API, and Microsoft Azure's Cognitive Services, among others, enabling diverse AI applications.</a:t>
          </a:r>
        </a:p>
      </dgm:t>
    </dgm:pt>
    <dgm:pt modelId="{96FDBB74-53EB-4666-8D60-8853108AB975}" type="parTrans" cxnId="{3236F21B-2C61-4BBB-AC37-4DB6F5D3790B}">
      <dgm:prSet/>
      <dgm:spPr/>
      <dgm:t>
        <a:bodyPr/>
        <a:lstStyle/>
        <a:p>
          <a:endParaRPr lang="en-US"/>
        </a:p>
      </dgm:t>
    </dgm:pt>
    <dgm:pt modelId="{566FD9FF-60CE-45A4-8C67-0C93663252DD}" type="sibTrans" cxnId="{3236F21B-2C61-4BBB-AC37-4DB6F5D3790B}">
      <dgm:prSet/>
      <dgm:spPr/>
      <dgm:t>
        <a:bodyPr/>
        <a:lstStyle/>
        <a:p>
          <a:endParaRPr lang="en-US"/>
        </a:p>
      </dgm:t>
    </dgm:pt>
    <dgm:pt modelId="{63BD3A98-2DC1-42E6-9FCC-CB2BDFB8708E}" type="pres">
      <dgm:prSet presAssocID="{FD05FE55-B961-4329-837A-8409512464FD}" presName="linear" presStyleCnt="0">
        <dgm:presLayoutVars>
          <dgm:animLvl val="lvl"/>
          <dgm:resizeHandles val="exact"/>
        </dgm:presLayoutVars>
      </dgm:prSet>
      <dgm:spPr/>
    </dgm:pt>
    <dgm:pt modelId="{A8076AF0-A510-4535-A26A-CA368212DDDE}" type="pres">
      <dgm:prSet presAssocID="{ACE1A6A1-7137-494C-A905-F4EFE73E7C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B974D-2D2E-4E16-805A-FE80E7F77947}" type="pres">
      <dgm:prSet presAssocID="{29AA5A54-7B8D-471F-8C93-F7D203D5C49B}" presName="spacer" presStyleCnt="0"/>
      <dgm:spPr/>
    </dgm:pt>
    <dgm:pt modelId="{04C977E9-C884-47A4-BB80-BBC2FF233C46}" type="pres">
      <dgm:prSet presAssocID="{C4DA933F-7C26-465D-BC30-51FEF37DDC9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36F21B-2C61-4BBB-AC37-4DB6F5D3790B}" srcId="{FD05FE55-B961-4329-837A-8409512464FD}" destId="{C4DA933F-7C26-465D-BC30-51FEF37DDC99}" srcOrd="1" destOrd="0" parTransId="{96FDBB74-53EB-4666-8D60-8853108AB975}" sibTransId="{566FD9FF-60CE-45A4-8C67-0C93663252DD}"/>
    <dgm:cxn modelId="{C011C641-7533-4F1B-9B8B-36D18F58E050}" type="presOf" srcId="{C4DA933F-7C26-465D-BC30-51FEF37DDC99}" destId="{04C977E9-C884-47A4-BB80-BBC2FF233C46}" srcOrd="0" destOrd="0" presId="urn:microsoft.com/office/officeart/2005/8/layout/vList2"/>
    <dgm:cxn modelId="{F835FF66-1E4E-4BA8-8271-97045976FD8E}" srcId="{FD05FE55-B961-4329-837A-8409512464FD}" destId="{ACE1A6A1-7137-494C-A905-F4EFE73E7C74}" srcOrd="0" destOrd="0" parTransId="{712D8104-2BC2-4002-AE62-2EE05AD9F9DB}" sibTransId="{29AA5A54-7B8D-471F-8C93-F7D203D5C49B}"/>
    <dgm:cxn modelId="{8B0D3C78-0DDB-4164-BEDB-2FEAAFFAC3A0}" type="presOf" srcId="{FD05FE55-B961-4329-837A-8409512464FD}" destId="{63BD3A98-2DC1-42E6-9FCC-CB2BDFB8708E}" srcOrd="0" destOrd="0" presId="urn:microsoft.com/office/officeart/2005/8/layout/vList2"/>
    <dgm:cxn modelId="{A7AC2B80-6718-4BBE-9500-A1A6D95A36E4}" type="presOf" srcId="{ACE1A6A1-7137-494C-A905-F4EFE73E7C74}" destId="{A8076AF0-A510-4535-A26A-CA368212DDDE}" srcOrd="0" destOrd="0" presId="urn:microsoft.com/office/officeart/2005/8/layout/vList2"/>
    <dgm:cxn modelId="{C8A6AAA2-B67C-4D95-8D14-DA139F57D3FD}" type="presParOf" srcId="{63BD3A98-2DC1-42E6-9FCC-CB2BDFB8708E}" destId="{A8076AF0-A510-4535-A26A-CA368212DDDE}" srcOrd="0" destOrd="0" presId="urn:microsoft.com/office/officeart/2005/8/layout/vList2"/>
    <dgm:cxn modelId="{DD4E5B94-8EEB-4921-AD09-19AD84BDF052}" type="presParOf" srcId="{63BD3A98-2DC1-42E6-9FCC-CB2BDFB8708E}" destId="{BBAB974D-2D2E-4E16-805A-FE80E7F77947}" srcOrd="1" destOrd="0" presId="urn:microsoft.com/office/officeart/2005/8/layout/vList2"/>
    <dgm:cxn modelId="{9F1EEC6C-2018-42DB-8DD5-9888AF15FF4A}" type="presParOf" srcId="{63BD3A98-2DC1-42E6-9FCC-CB2BDFB8708E}" destId="{04C977E9-C884-47A4-BB80-BBC2FF233C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105436-8164-4BD4-A226-57F791F1F37F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C27775-970E-46BB-9B36-B372D92776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Iterative refinement :Process of progressively improving prompts through feedback, testing, and adjustments for optimal AI performance.</a:t>
          </a:r>
        </a:p>
      </dgm:t>
    </dgm:pt>
    <dgm:pt modelId="{80D20425-5DAD-4CFC-B471-B672E7E1AB30}" type="parTrans" cxnId="{91322073-F15F-42CF-AF51-F950F7F0DFF8}">
      <dgm:prSet/>
      <dgm:spPr/>
      <dgm:t>
        <a:bodyPr/>
        <a:lstStyle/>
        <a:p>
          <a:endParaRPr lang="en-US"/>
        </a:p>
      </dgm:t>
    </dgm:pt>
    <dgm:pt modelId="{B3110B32-96F1-4D85-9C5B-FB8D93B57403}" type="sibTrans" cxnId="{91322073-F15F-42CF-AF51-F950F7F0DFF8}">
      <dgm:prSet/>
      <dgm:spPr/>
      <dgm:t>
        <a:bodyPr/>
        <a:lstStyle/>
        <a:p>
          <a:endParaRPr lang="en-US"/>
        </a:p>
      </dgm:t>
    </dgm:pt>
    <dgm:pt modelId="{355CDA26-6AAD-488B-849C-5638BDA560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Collaboration with AI models :involves fine-tuning, using pre-trained models, and iteratively adjusting prompts based on model-generated outputs, enhancing performance and relevance of responses.</a:t>
          </a:r>
        </a:p>
      </dgm:t>
    </dgm:pt>
    <dgm:pt modelId="{A669166E-F82D-4242-9D22-995D915D6BBA}" type="parTrans" cxnId="{D6C3B52C-9DDE-4146-896A-2328C46A8F70}">
      <dgm:prSet/>
      <dgm:spPr/>
      <dgm:t>
        <a:bodyPr/>
        <a:lstStyle/>
        <a:p>
          <a:endParaRPr lang="en-US"/>
        </a:p>
      </dgm:t>
    </dgm:pt>
    <dgm:pt modelId="{DCB655C2-A89B-496A-916C-35EFC02BB89A}" type="sibTrans" cxnId="{D6C3B52C-9DDE-4146-896A-2328C46A8F70}">
      <dgm:prSet/>
      <dgm:spPr/>
      <dgm:t>
        <a:bodyPr/>
        <a:lstStyle/>
        <a:p>
          <a:endParaRPr lang="en-US"/>
        </a:p>
      </dgm:t>
    </dgm:pt>
    <dgm:pt modelId="{754BA006-32CB-4F07-ADE4-BD651FD4B0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 feedback incorporation: User feedback incorporation in prompt engineering is the process of integrating user input to refine prompts, ensuring more accurate, relevant, and user-friendly AI responses over time, enhancing overall performance.</a:t>
          </a:r>
        </a:p>
      </dgm:t>
    </dgm:pt>
    <dgm:pt modelId="{68F8591E-4543-4D02-984F-D3ECADABA06D}" type="parTrans" cxnId="{88648949-8A43-4A81-B000-FCADED00A562}">
      <dgm:prSet/>
      <dgm:spPr/>
      <dgm:t>
        <a:bodyPr/>
        <a:lstStyle/>
        <a:p>
          <a:endParaRPr lang="en-US"/>
        </a:p>
      </dgm:t>
    </dgm:pt>
    <dgm:pt modelId="{37F5076C-983F-4980-9930-A0C840E6FD30}" type="sibTrans" cxnId="{88648949-8A43-4A81-B000-FCADED00A562}">
      <dgm:prSet/>
      <dgm:spPr/>
      <dgm:t>
        <a:bodyPr/>
        <a:lstStyle/>
        <a:p>
          <a:endParaRPr lang="en-US"/>
        </a:p>
      </dgm:t>
    </dgm:pt>
    <dgm:pt modelId="{48DB8CC8-34CC-4B08-8B77-24A3642C01E9}" type="pres">
      <dgm:prSet presAssocID="{C1105436-8164-4BD4-A226-57F791F1F37F}" presName="root" presStyleCnt="0">
        <dgm:presLayoutVars>
          <dgm:dir/>
          <dgm:resizeHandles val="exact"/>
        </dgm:presLayoutVars>
      </dgm:prSet>
      <dgm:spPr/>
    </dgm:pt>
    <dgm:pt modelId="{536F27DE-1202-45F4-BA2C-4B9291500FF6}" type="pres">
      <dgm:prSet presAssocID="{9AC27775-970E-46BB-9B36-B372D92776A8}" presName="compNode" presStyleCnt="0"/>
      <dgm:spPr/>
    </dgm:pt>
    <dgm:pt modelId="{8C5A97D2-FEDB-4EE3-9D35-53C21EE2E2A1}" type="pres">
      <dgm:prSet presAssocID="{9AC27775-970E-46BB-9B36-B372D92776A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98525A-E888-415D-8E9C-F1CF10A53587}" type="pres">
      <dgm:prSet presAssocID="{9AC27775-970E-46BB-9B36-B372D92776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AE9CB69-D316-4978-BF6B-E25A73720D51}" type="pres">
      <dgm:prSet presAssocID="{9AC27775-970E-46BB-9B36-B372D92776A8}" presName="spaceRect" presStyleCnt="0"/>
      <dgm:spPr/>
    </dgm:pt>
    <dgm:pt modelId="{782EBC02-F7D1-4F4A-85E1-C719ED90BC73}" type="pres">
      <dgm:prSet presAssocID="{9AC27775-970E-46BB-9B36-B372D92776A8}" presName="textRect" presStyleLbl="revTx" presStyleIdx="0" presStyleCnt="3">
        <dgm:presLayoutVars>
          <dgm:chMax val="1"/>
          <dgm:chPref val="1"/>
        </dgm:presLayoutVars>
      </dgm:prSet>
      <dgm:spPr/>
    </dgm:pt>
    <dgm:pt modelId="{756FD1EA-308A-41B1-B382-8B74A30CC1B8}" type="pres">
      <dgm:prSet presAssocID="{B3110B32-96F1-4D85-9C5B-FB8D93B57403}" presName="sibTrans" presStyleCnt="0"/>
      <dgm:spPr/>
    </dgm:pt>
    <dgm:pt modelId="{2BF0C22E-1892-4AB7-8624-4A138608E572}" type="pres">
      <dgm:prSet presAssocID="{355CDA26-6AAD-488B-849C-5638BDA56023}" presName="compNode" presStyleCnt="0"/>
      <dgm:spPr/>
    </dgm:pt>
    <dgm:pt modelId="{8F32389F-3B62-4EC2-826D-4E8C86F229A3}" type="pres">
      <dgm:prSet presAssocID="{355CDA26-6AAD-488B-849C-5638BDA5602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51DBA0-07F4-4E72-863A-BA09782AFEEB}" type="pres">
      <dgm:prSet presAssocID="{355CDA26-6AAD-488B-849C-5638BDA560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2502F02-A57F-448E-AC85-ACD82214B2B7}" type="pres">
      <dgm:prSet presAssocID="{355CDA26-6AAD-488B-849C-5638BDA56023}" presName="spaceRect" presStyleCnt="0"/>
      <dgm:spPr/>
    </dgm:pt>
    <dgm:pt modelId="{38091A5A-8CC4-4C73-A4DC-3FE77DAD01A4}" type="pres">
      <dgm:prSet presAssocID="{355CDA26-6AAD-488B-849C-5638BDA56023}" presName="textRect" presStyleLbl="revTx" presStyleIdx="1" presStyleCnt="3">
        <dgm:presLayoutVars>
          <dgm:chMax val="1"/>
          <dgm:chPref val="1"/>
        </dgm:presLayoutVars>
      </dgm:prSet>
      <dgm:spPr/>
    </dgm:pt>
    <dgm:pt modelId="{720AA63E-9426-4A0B-B455-CE70E81ED3AF}" type="pres">
      <dgm:prSet presAssocID="{DCB655C2-A89B-496A-916C-35EFC02BB89A}" presName="sibTrans" presStyleCnt="0"/>
      <dgm:spPr/>
    </dgm:pt>
    <dgm:pt modelId="{EC9CA9A7-8816-40D0-B10E-5561F01B3D04}" type="pres">
      <dgm:prSet presAssocID="{754BA006-32CB-4F07-ADE4-BD651FD4B097}" presName="compNode" presStyleCnt="0"/>
      <dgm:spPr/>
    </dgm:pt>
    <dgm:pt modelId="{E38D0EDA-2C7C-4A10-B74D-7886DBBE0813}" type="pres">
      <dgm:prSet presAssocID="{754BA006-32CB-4F07-ADE4-BD651FD4B09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EF322B-5E22-4F50-90D0-2EF7999AC033}" type="pres">
      <dgm:prSet presAssocID="{754BA006-32CB-4F07-ADE4-BD651FD4B0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8785B40-72DD-4D3F-82AB-A0CD4DB94A45}" type="pres">
      <dgm:prSet presAssocID="{754BA006-32CB-4F07-ADE4-BD651FD4B097}" presName="spaceRect" presStyleCnt="0"/>
      <dgm:spPr/>
    </dgm:pt>
    <dgm:pt modelId="{9F96566B-99C9-43D6-9C3C-B7FE49D0EA6B}" type="pres">
      <dgm:prSet presAssocID="{754BA006-32CB-4F07-ADE4-BD651FD4B0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CC2303-45ED-4459-A7E5-766E7371FC12}" type="presOf" srcId="{9AC27775-970E-46BB-9B36-B372D92776A8}" destId="{782EBC02-F7D1-4F4A-85E1-C719ED90BC73}" srcOrd="0" destOrd="0" presId="urn:microsoft.com/office/officeart/2018/5/layout/IconLeafLabelList"/>
    <dgm:cxn modelId="{D6C3B52C-9DDE-4146-896A-2328C46A8F70}" srcId="{C1105436-8164-4BD4-A226-57F791F1F37F}" destId="{355CDA26-6AAD-488B-849C-5638BDA56023}" srcOrd="1" destOrd="0" parTransId="{A669166E-F82D-4242-9D22-995D915D6BBA}" sibTransId="{DCB655C2-A89B-496A-916C-35EFC02BB89A}"/>
    <dgm:cxn modelId="{88648949-8A43-4A81-B000-FCADED00A562}" srcId="{C1105436-8164-4BD4-A226-57F791F1F37F}" destId="{754BA006-32CB-4F07-ADE4-BD651FD4B097}" srcOrd="2" destOrd="0" parTransId="{68F8591E-4543-4D02-984F-D3ECADABA06D}" sibTransId="{37F5076C-983F-4980-9930-A0C840E6FD30}"/>
    <dgm:cxn modelId="{AC56EE6E-27F9-4C1F-9D56-01180030814F}" type="presOf" srcId="{C1105436-8164-4BD4-A226-57F791F1F37F}" destId="{48DB8CC8-34CC-4B08-8B77-24A3642C01E9}" srcOrd="0" destOrd="0" presId="urn:microsoft.com/office/officeart/2018/5/layout/IconLeafLabelList"/>
    <dgm:cxn modelId="{91322073-F15F-42CF-AF51-F950F7F0DFF8}" srcId="{C1105436-8164-4BD4-A226-57F791F1F37F}" destId="{9AC27775-970E-46BB-9B36-B372D92776A8}" srcOrd="0" destOrd="0" parTransId="{80D20425-5DAD-4CFC-B471-B672E7E1AB30}" sibTransId="{B3110B32-96F1-4D85-9C5B-FB8D93B57403}"/>
    <dgm:cxn modelId="{25305B55-8791-46B2-913F-93611ABA90A1}" type="presOf" srcId="{355CDA26-6AAD-488B-849C-5638BDA56023}" destId="{38091A5A-8CC4-4C73-A4DC-3FE77DAD01A4}" srcOrd="0" destOrd="0" presId="urn:microsoft.com/office/officeart/2018/5/layout/IconLeafLabelList"/>
    <dgm:cxn modelId="{939C89A5-677F-45F9-9728-79028ED6253C}" type="presOf" srcId="{754BA006-32CB-4F07-ADE4-BD651FD4B097}" destId="{9F96566B-99C9-43D6-9C3C-B7FE49D0EA6B}" srcOrd="0" destOrd="0" presId="urn:microsoft.com/office/officeart/2018/5/layout/IconLeafLabelList"/>
    <dgm:cxn modelId="{566E5939-BA64-464D-8ED4-93FFAD787982}" type="presParOf" srcId="{48DB8CC8-34CC-4B08-8B77-24A3642C01E9}" destId="{536F27DE-1202-45F4-BA2C-4B9291500FF6}" srcOrd="0" destOrd="0" presId="urn:microsoft.com/office/officeart/2018/5/layout/IconLeafLabelList"/>
    <dgm:cxn modelId="{F2B8D8AD-5D4D-4886-8A07-395B997B9085}" type="presParOf" srcId="{536F27DE-1202-45F4-BA2C-4B9291500FF6}" destId="{8C5A97D2-FEDB-4EE3-9D35-53C21EE2E2A1}" srcOrd="0" destOrd="0" presId="urn:microsoft.com/office/officeart/2018/5/layout/IconLeafLabelList"/>
    <dgm:cxn modelId="{82CC61B5-74EA-4CE1-BD95-4595DF4F289A}" type="presParOf" srcId="{536F27DE-1202-45F4-BA2C-4B9291500FF6}" destId="{2998525A-E888-415D-8E9C-F1CF10A53587}" srcOrd="1" destOrd="0" presId="urn:microsoft.com/office/officeart/2018/5/layout/IconLeafLabelList"/>
    <dgm:cxn modelId="{696934D8-112E-4CC3-BCAD-27FDB3473F68}" type="presParOf" srcId="{536F27DE-1202-45F4-BA2C-4B9291500FF6}" destId="{5AE9CB69-D316-4978-BF6B-E25A73720D51}" srcOrd="2" destOrd="0" presId="urn:microsoft.com/office/officeart/2018/5/layout/IconLeafLabelList"/>
    <dgm:cxn modelId="{6249A7EE-94B3-4EF5-B329-4A0B14C83F49}" type="presParOf" srcId="{536F27DE-1202-45F4-BA2C-4B9291500FF6}" destId="{782EBC02-F7D1-4F4A-85E1-C719ED90BC73}" srcOrd="3" destOrd="0" presId="urn:microsoft.com/office/officeart/2018/5/layout/IconLeafLabelList"/>
    <dgm:cxn modelId="{B19F7856-B744-4AA9-B0BF-2F7ADF66EC3E}" type="presParOf" srcId="{48DB8CC8-34CC-4B08-8B77-24A3642C01E9}" destId="{756FD1EA-308A-41B1-B382-8B74A30CC1B8}" srcOrd="1" destOrd="0" presId="urn:microsoft.com/office/officeart/2018/5/layout/IconLeafLabelList"/>
    <dgm:cxn modelId="{F5AF9FAE-0655-48BA-8D57-B9C1D6836992}" type="presParOf" srcId="{48DB8CC8-34CC-4B08-8B77-24A3642C01E9}" destId="{2BF0C22E-1892-4AB7-8624-4A138608E572}" srcOrd="2" destOrd="0" presId="urn:microsoft.com/office/officeart/2018/5/layout/IconLeafLabelList"/>
    <dgm:cxn modelId="{3399FB88-3CE4-454C-B39F-D09466F7A265}" type="presParOf" srcId="{2BF0C22E-1892-4AB7-8624-4A138608E572}" destId="{8F32389F-3B62-4EC2-826D-4E8C86F229A3}" srcOrd="0" destOrd="0" presId="urn:microsoft.com/office/officeart/2018/5/layout/IconLeafLabelList"/>
    <dgm:cxn modelId="{DAAA4DB6-D5DF-4C8E-813D-42F7E9D3E43C}" type="presParOf" srcId="{2BF0C22E-1892-4AB7-8624-4A138608E572}" destId="{4951DBA0-07F4-4E72-863A-BA09782AFEEB}" srcOrd="1" destOrd="0" presId="urn:microsoft.com/office/officeart/2018/5/layout/IconLeafLabelList"/>
    <dgm:cxn modelId="{C788B4C6-3101-42B3-B890-B71A7BE9409A}" type="presParOf" srcId="{2BF0C22E-1892-4AB7-8624-4A138608E572}" destId="{02502F02-A57F-448E-AC85-ACD82214B2B7}" srcOrd="2" destOrd="0" presId="urn:microsoft.com/office/officeart/2018/5/layout/IconLeafLabelList"/>
    <dgm:cxn modelId="{1C22CAE1-0D11-4297-AC37-D94644E6548C}" type="presParOf" srcId="{2BF0C22E-1892-4AB7-8624-4A138608E572}" destId="{38091A5A-8CC4-4C73-A4DC-3FE77DAD01A4}" srcOrd="3" destOrd="0" presId="urn:microsoft.com/office/officeart/2018/5/layout/IconLeafLabelList"/>
    <dgm:cxn modelId="{F25401AF-AF3E-46D3-B005-8F4BA20627C6}" type="presParOf" srcId="{48DB8CC8-34CC-4B08-8B77-24A3642C01E9}" destId="{720AA63E-9426-4A0B-B455-CE70E81ED3AF}" srcOrd="3" destOrd="0" presId="urn:microsoft.com/office/officeart/2018/5/layout/IconLeafLabelList"/>
    <dgm:cxn modelId="{ADE4090F-9B04-4273-AC62-F0983852392E}" type="presParOf" srcId="{48DB8CC8-34CC-4B08-8B77-24A3642C01E9}" destId="{EC9CA9A7-8816-40D0-B10E-5561F01B3D04}" srcOrd="4" destOrd="0" presId="urn:microsoft.com/office/officeart/2018/5/layout/IconLeafLabelList"/>
    <dgm:cxn modelId="{499F203D-C76F-4C24-AA1D-8336004176EF}" type="presParOf" srcId="{EC9CA9A7-8816-40D0-B10E-5561F01B3D04}" destId="{E38D0EDA-2C7C-4A10-B74D-7886DBBE0813}" srcOrd="0" destOrd="0" presId="urn:microsoft.com/office/officeart/2018/5/layout/IconLeafLabelList"/>
    <dgm:cxn modelId="{DC776BB9-D470-471A-9D48-F1D6A7C795D4}" type="presParOf" srcId="{EC9CA9A7-8816-40D0-B10E-5561F01B3D04}" destId="{D0EF322B-5E22-4F50-90D0-2EF7999AC033}" srcOrd="1" destOrd="0" presId="urn:microsoft.com/office/officeart/2018/5/layout/IconLeafLabelList"/>
    <dgm:cxn modelId="{A37F1987-2568-4C26-8A0C-E53B48482734}" type="presParOf" srcId="{EC9CA9A7-8816-40D0-B10E-5561F01B3D04}" destId="{D8785B40-72DD-4D3F-82AB-A0CD4DB94A45}" srcOrd="2" destOrd="0" presId="urn:microsoft.com/office/officeart/2018/5/layout/IconLeafLabelList"/>
    <dgm:cxn modelId="{3548D8B6-77C6-4965-869D-5FE358D683F8}" type="presParOf" srcId="{EC9CA9A7-8816-40D0-B10E-5561F01B3D04}" destId="{9F96566B-99C9-43D6-9C3C-B7FE49D0EA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0C64D-ACBF-4B20-A156-113E111C2D47}">
      <dsp:nvSpPr>
        <dsp:cNvPr id="0" name=""/>
        <dsp:cNvSpPr/>
      </dsp:nvSpPr>
      <dsp:spPr>
        <a:xfrm>
          <a:off x="0" y="283499"/>
          <a:ext cx="7240146" cy="2646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Prompt engineering</a:t>
          </a:r>
          <a:r>
            <a:rPr lang="en-US" sz="2900" kern="1200"/>
            <a:t> shapes AI interactions. It involves crafting precise instructions to optimize model responses, making it pivotal in AI development and fine-tuning outcomes."</a:t>
          </a:r>
        </a:p>
      </dsp:txBody>
      <dsp:txXfrm>
        <a:off x="129193" y="412692"/>
        <a:ext cx="6981760" cy="2388154"/>
      </dsp:txXfrm>
    </dsp:sp>
    <dsp:sp modelId="{E1CB02D6-EBBB-430E-85EE-86DF3BFE728D}">
      <dsp:nvSpPr>
        <dsp:cNvPr id="0" name=""/>
        <dsp:cNvSpPr/>
      </dsp:nvSpPr>
      <dsp:spPr>
        <a:xfrm>
          <a:off x="0" y="3013559"/>
          <a:ext cx="7240146" cy="264654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Effective prompts are the cornerstone of</a:t>
          </a:r>
          <a:r>
            <a:rPr lang="en-US" sz="2900" b="1" kern="1200"/>
            <a:t> AI interaction</a:t>
          </a:r>
          <a:r>
            <a:rPr lang="en-US" sz="2900" kern="1200"/>
            <a:t>. They direct model behavior, ensuring accurate, relevant responses, and mitigating biases. Well-designed prompts are pivotal for AI's reliability and performance.</a:t>
          </a:r>
        </a:p>
      </dsp:txBody>
      <dsp:txXfrm>
        <a:off x="129193" y="3142752"/>
        <a:ext cx="6981760" cy="2388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AD420-9D33-4D93-8C15-EB1ED298D9BC}">
      <dsp:nvSpPr>
        <dsp:cNvPr id="0" name=""/>
        <dsp:cNvSpPr/>
      </dsp:nvSpPr>
      <dsp:spPr>
        <a:xfrm>
          <a:off x="648272" y="0"/>
          <a:ext cx="5943600" cy="59436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203A5-10C1-4A9B-A0DB-739A3E6D61CF}">
      <dsp:nvSpPr>
        <dsp:cNvPr id="0" name=""/>
        <dsp:cNvSpPr/>
      </dsp:nvSpPr>
      <dsp:spPr>
        <a:xfrm>
          <a:off x="1212914" y="564642"/>
          <a:ext cx="2318004" cy="23180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Healthcare</a:t>
          </a:r>
          <a:r>
            <a:rPr lang="en-US" sz="1600" kern="1200"/>
            <a:t> :Crafting precise instructions for AI to generate accurate, contextually relevant medical information</a:t>
          </a:r>
        </a:p>
      </dsp:txBody>
      <dsp:txXfrm>
        <a:off x="1326070" y="677798"/>
        <a:ext cx="2091692" cy="2091692"/>
      </dsp:txXfrm>
    </dsp:sp>
    <dsp:sp modelId="{AB60D959-D0F5-4C7A-B641-A5CB10A938AD}">
      <dsp:nvSpPr>
        <dsp:cNvPr id="0" name=""/>
        <dsp:cNvSpPr/>
      </dsp:nvSpPr>
      <dsp:spPr>
        <a:xfrm>
          <a:off x="3709227" y="564642"/>
          <a:ext cx="2318004" cy="23180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Customer service</a:t>
          </a:r>
          <a:r>
            <a:rPr lang="en-US" sz="1600" kern="1200"/>
            <a:t> : Crafting instructions for AI to provide accurate and helpful support responses."</a:t>
          </a:r>
        </a:p>
      </dsp:txBody>
      <dsp:txXfrm>
        <a:off x="3822383" y="677798"/>
        <a:ext cx="2091692" cy="2091692"/>
      </dsp:txXfrm>
    </dsp:sp>
    <dsp:sp modelId="{385FCF40-63E9-4176-A7DE-8FE1E8F9B47D}">
      <dsp:nvSpPr>
        <dsp:cNvPr id="0" name=""/>
        <dsp:cNvSpPr/>
      </dsp:nvSpPr>
      <dsp:spPr>
        <a:xfrm>
          <a:off x="1212914" y="3060954"/>
          <a:ext cx="2318004" cy="23180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Content generation</a:t>
          </a:r>
          <a:r>
            <a:rPr lang="en-US" sz="1600" kern="1200"/>
            <a:t> :Crafting instructions for AI to create specific, relevant and engaging textual material."</a:t>
          </a:r>
        </a:p>
      </dsp:txBody>
      <dsp:txXfrm>
        <a:off x="1326070" y="3174110"/>
        <a:ext cx="2091692" cy="2091692"/>
      </dsp:txXfrm>
    </dsp:sp>
    <dsp:sp modelId="{C717C3B4-E055-474E-87C8-7CE7B2A24A3C}">
      <dsp:nvSpPr>
        <dsp:cNvPr id="0" name=""/>
        <dsp:cNvSpPr/>
      </dsp:nvSpPr>
      <dsp:spPr>
        <a:xfrm>
          <a:off x="3709227" y="3060954"/>
          <a:ext cx="2318004" cy="23180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Education</a:t>
          </a:r>
          <a:r>
            <a:rPr lang="en-US" sz="1600" kern="1200"/>
            <a:t> :In education, prompt engineering involves creating tailored instructions for AI to deliver relevant and effective learning content</a:t>
          </a:r>
        </a:p>
      </dsp:txBody>
      <dsp:txXfrm>
        <a:off x="3822383" y="3174110"/>
        <a:ext cx="2091692" cy="20916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5DD83-A9FE-4B13-A115-CE1736C56327}">
      <dsp:nvSpPr>
        <dsp:cNvPr id="0" name=""/>
        <dsp:cNvSpPr/>
      </dsp:nvSpPr>
      <dsp:spPr>
        <a:xfrm>
          <a:off x="0" y="0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349F2-A614-4DB7-913C-977B72F9E6C3}">
      <dsp:nvSpPr>
        <dsp:cNvPr id="0" name=""/>
        <dsp:cNvSpPr/>
      </dsp:nvSpPr>
      <dsp:spPr>
        <a:xfrm>
          <a:off x="0" y="0"/>
          <a:ext cx="7240146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Data Limitations</a:t>
          </a:r>
          <a:r>
            <a:rPr lang="en-US" sz="2800" kern="1200"/>
            <a:t>: Insufficient or biased training data can lead to suboptimal performance and biased outputs.</a:t>
          </a:r>
        </a:p>
      </dsp:txBody>
      <dsp:txXfrm>
        <a:off x="0" y="0"/>
        <a:ext cx="7240146" cy="1485900"/>
      </dsp:txXfrm>
    </dsp:sp>
    <dsp:sp modelId="{E79749B0-F090-4751-A35E-5AD400D05E61}">
      <dsp:nvSpPr>
        <dsp:cNvPr id="0" name=""/>
        <dsp:cNvSpPr/>
      </dsp:nvSpPr>
      <dsp:spPr>
        <a:xfrm>
          <a:off x="0" y="1485900"/>
          <a:ext cx="7240146" cy="0"/>
        </a:xfrm>
        <a:prstGeom prst="line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accent2">
              <a:hueOff val="383768"/>
              <a:satOff val="-2641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20B8D-053E-4D75-99BA-48B2DFDB2283}">
      <dsp:nvSpPr>
        <dsp:cNvPr id="0" name=""/>
        <dsp:cNvSpPr/>
      </dsp:nvSpPr>
      <dsp:spPr>
        <a:xfrm>
          <a:off x="0" y="1485900"/>
          <a:ext cx="7240146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Ambiguity and Vagueness</a:t>
          </a:r>
          <a:r>
            <a:rPr lang="en-US" sz="2800" kern="1200"/>
            <a:t>: Ambiguous prompts may result in inaccurate or irrelevant responses from the AI.</a:t>
          </a:r>
        </a:p>
      </dsp:txBody>
      <dsp:txXfrm>
        <a:off x="0" y="1485900"/>
        <a:ext cx="7240146" cy="1485900"/>
      </dsp:txXfrm>
    </dsp:sp>
    <dsp:sp modelId="{79502BCE-B26D-4B19-A2C0-F7AEB4E2D766}">
      <dsp:nvSpPr>
        <dsp:cNvPr id="0" name=""/>
        <dsp:cNvSpPr/>
      </dsp:nvSpPr>
      <dsp:spPr>
        <a:xfrm>
          <a:off x="0" y="2971800"/>
          <a:ext cx="7240146" cy="0"/>
        </a:xfrm>
        <a:prstGeom prst="line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accent2">
              <a:hueOff val="767535"/>
              <a:satOff val="-5283"/>
              <a:lumOff val="2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BE73-683A-4267-8D84-AC2DB398F3DE}">
      <dsp:nvSpPr>
        <dsp:cNvPr id="0" name=""/>
        <dsp:cNvSpPr/>
      </dsp:nvSpPr>
      <dsp:spPr>
        <a:xfrm>
          <a:off x="0" y="2971800"/>
          <a:ext cx="7240146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User Intent Understanding</a:t>
          </a:r>
          <a:r>
            <a:rPr lang="en-US" sz="2800" kern="1200"/>
            <a:t>: Deciphering complex or nuanced user intents can be challenging for AI models.</a:t>
          </a:r>
        </a:p>
      </dsp:txBody>
      <dsp:txXfrm>
        <a:off x="0" y="2971800"/>
        <a:ext cx="7240146" cy="1485900"/>
      </dsp:txXfrm>
    </dsp:sp>
    <dsp:sp modelId="{12C247D3-B6C3-4731-9ADD-E2A5AD51B46A}">
      <dsp:nvSpPr>
        <dsp:cNvPr id="0" name=""/>
        <dsp:cNvSpPr/>
      </dsp:nvSpPr>
      <dsp:spPr>
        <a:xfrm>
          <a:off x="0" y="4457699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C2742-9D67-4B18-AC72-F37A01840C11}">
      <dsp:nvSpPr>
        <dsp:cNvPr id="0" name=""/>
        <dsp:cNvSpPr/>
      </dsp:nvSpPr>
      <dsp:spPr>
        <a:xfrm>
          <a:off x="0" y="4457699"/>
          <a:ext cx="7240146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Ethical Considerations</a:t>
          </a:r>
          <a:r>
            <a:rPr lang="en-US" sz="2800" kern="1200"/>
            <a:t>: Ensuring prompts align with ethical guidelines to avoid biases, misinformation, or harmful content.</a:t>
          </a:r>
        </a:p>
      </dsp:txBody>
      <dsp:txXfrm>
        <a:off x="0" y="4457699"/>
        <a:ext cx="7240146" cy="14859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CC4EF-C04E-43D3-A562-854D0138421E}">
      <dsp:nvSpPr>
        <dsp:cNvPr id="0" name=""/>
        <dsp:cNvSpPr/>
      </dsp:nvSpPr>
      <dsp:spPr>
        <a:xfrm>
          <a:off x="0" y="613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CE4A7-FA25-4177-BBE6-894AE75CA84D}">
      <dsp:nvSpPr>
        <dsp:cNvPr id="0" name=""/>
        <dsp:cNvSpPr/>
      </dsp:nvSpPr>
      <dsp:spPr>
        <a:xfrm>
          <a:off x="0" y="613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Multi-Modal Interactions</a:t>
          </a:r>
          <a:r>
            <a:rPr lang="en-US" sz="2600" kern="1200"/>
            <a:t>: Combining text, images, and audio for more immersive and comprehensive AI interactions.</a:t>
          </a:r>
        </a:p>
      </dsp:txBody>
      <dsp:txXfrm>
        <a:off x="0" y="613"/>
        <a:ext cx="10974523" cy="1004409"/>
      </dsp:txXfrm>
    </dsp:sp>
    <dsp:sp modelId="{7BC15F5F-98AB-411C-8939-F9AA0CDEC986}">
      <dsp:nvSpPr>
        <dsp:cNvPr id="0" name=""/>
        <dsp:cNvSpPr/>
      </dsp:nvSpPr>
      <dsp:spPr>
        <a:xfrm>
          <a:off x="0" y="1005022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997CF-2BA0-459B-9E24-1C2D5C3823E7}">
      <dsp:nvSpPr>
        <dsp:cNvPr id="0" name=""/>
        <dsp:cNvSpPr/>
      </dsp:nvSpPr>
      <dsp:spPr>
        <a:xfrm>
          <a:off x="0" y="1005022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Continual Learning</a:t>
          </a:r>
          <a:r>
            <a:rPr lang="en-US" sz="2600" kern="1200"/>
            <a:t>: Models refining prompts based on user feedback and real-time data for dynamic responses.</a:t>
          </a:r>
        </a:p>
      </dsp:txBody>
      <dsp:txXfrm>
        <a:off x="0" y="1005022"/>
        <a:ext cx="10974523" cy="1004409"/>
      </dsp:txXfrm>
    </dsp:sp>
    <dsp:sp modelId="{496B241B-7F92-41B1-925D-E34347CEF506}">
      <dsp:nvSpPr>
        <dsp:cNvPr id="0" name=""/>
        <dsp:cNvSpPr/>
      </dsp:nvSpPr>
      <dsp:spPr>
        <a:xfrm>
          <a:off x="0" y="2009432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12EB-9BFA-4C33-8824-49F7BEA42CCB}">
      <dsp:nvSpPr>
        <dsp:cNvPr id="0" name=""/>
        <dsp:cNvSpPr/>
      </dsp:nvSpPr>
      <dsp:spPr>
        <a:xfrm>
          <a:off x="0" y="2009432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Ethical Prompt Guidelines</a:t>
          </a:r>
          <a:r>
            <a:rPr lang="en-US" sz="2600" kern="1200"/>
            <a:t>: Stricter standards for prompt design to ensure responsible, unbiased AI behavior.</a:t>
          </a:r>
        </a:p>
      </dsp:txBody>
      <dsp:txXfrm>
        <a:off x="0" y="2009432"/>
        <a:ext cx="10974523" cy="1004409"/>
      </dsp:txXfrm>
    </dsp:sp>
    <dsp:sp modelId="{DBEE7BAD-17CC-4524-A008-FFF7F5FBBF06}">
      <dsp:nvSpPr>
        <dsp:cNvPr id="0" name=""/>
        <dsp:cNvSpPr/>
      </dsp:nvSpPr>
      <dsp:spPr>
        <a:xfrm>
          <a:off x="0" y="3013842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4DA9F-F3F8-450A-A706-38F56B144724}">
      <dsp:nvSpPr>
        <dsp:cNvPr id="0" name=""/>
        <dsp:cNvSpPr/>
      </dsp:nvSpPr>
      <dsp:spPr>
        <a:xfrm>
          <a:off x="0" y="3013842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AI-Generated Prompts</a:t>
          </a:r>
          <a:r>
            <a:rPr lang="en-US" sz="2600" kern="1200" dirty="0"/>
            <a:t>: AI systems suggesting prompts for improved user interactions and outcomes.</a:t>
          </a:r>
        </a:p>
      </dsp:txBody>
      <dsp:txXfrm>
        <a:off x="0" y="3013842"/>
        <a:ext cx="10974523" cy="1004409"/>
      </dsp:txXfrm>
    </dsp:sp>
    <dsp:sp modelId="{4AAC05F3-11AC-4056-A578-5363E4D6AF8C}">
      <dsp:nvSpPr>
        <dsp:cNvPr id="0" name=""/>
        <dsp:cNvSpPr/>
      </dsp:nvSpPr>
      <dsp:spPr>
        <a:xfrm>
          <a:off x="0" y="4018252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273D2-24FA-410D-B5B5-2444FB43976E}">
      <dsp:nvSpPr>
        <dsp:cNvPr id="0" name=""/>
        <dsp:cNvSpPr/>
      </dsp:nvSpPr>
      <dsp:spPr>
        <a:xfrm>
          <a:off x="0" y="4018252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Contextual Adaptation</a:t>
          </a:r>
          <a:r>
            <a:rPr lang="en-US" sz="2600" kern="1200"/>
            <a:t>: Models understanding and adapting to changing contexts for more nuanced responses.</a:t>
          </a:r>
        </a:p>
      </dsp:txBody>
      <dsp:txXfrm>
        <a:off x="0" y="4018252"/>
        <a:ext cx="10974523" cy="10044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A5FD2-0C4B-4C26-BE4C-D8C7BFB2A302}">
      <dsp:nvSpPr>
        <dsp:cNvPr id="0" name=""/>
        <dsp:cNvSpPr/>
      </dsp:nvSpPr>
      <dsp:spPr>
        <a:xfrm>
          <a:off x="0" y="1965"/>
          <a:ext cx="10557580" cy="996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FEF38-B1A3-416C-A976-9620EC80EDEE}">
      <dsp:nvSpPr>
        <dsp:cNvPr id="0" name=""/>
        <dsp:cNvSpPr/>
      </dsp:nvSpPr>
      <dsp:spPr>
        <a:xfrm>
          <a:off x="301340" y="226103"/>
          <a:ext cx="547892" cy="5478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B5474-874E-44E1-AB30-E02C3B021F1E}">
      <dsp:nvSpPr>
        <dsp:cNvPr id="0" name=""/>
        <dsp:cNvSpPr/>
      </dsp:nvSpPr>
      <dsp:spPr>
        <a:xfrm>
          <a:off x="1150573" y="1965"/>
          <a:ext cx="9407007" cy="99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28" tIns="105428" rIns="105428" bIns="1054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Precision Matters</a:t>
          </a:r>
          <a:r>
            <a:rPr lang="en-US" sz="2200" kern="1200"/>
            <a:t>: Well-crafted prompts are crucial for accurate, relevant, and reliable AI responses.</a:t>
          </a:r>
        </a:p>
      </dsp:txBody>
      <dsp:txXfrm>
        <a:off x="1150573" y="1965"/>
        <a:ext cx="9407007" cy="996167"/>
      </dsp:txXfrm>
    </dsp:sp>
    <dsp:sp modelId="{62895AFD-9270-4135-AFF7-B0C2D850E23E}">
      <dsp:nvSpPr>
        <dsp:cNvPr id="0" name=""/>
        <dsp:cNvSpPr/>
      </dsp:nvSpPr>
      <dsp:spPr>
        <a:xfrm>
          <a:off x="0" y="1247175"/>
          <a:ext cx="10557580" cy="996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FC9F6-EC51-402F-89E4-D1F3B55BD126}">
      <dsp:nvSpPr>
        <dsp:cNvPr id="0" name=""/>
        <dsp:cNvSpPr/>
      </dsp:nvSpPr>
      <dsp:spPr>
        <a:xfrm>
          <a:off x="301340" y="1471312"/>
          <a:ext cx="547892" cy="54789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8A411-5B10-4838-B90A-044BDAF68273}">
      <dsp:nvSpPr>
        <dsp:cNvPr id="0" name=""/>
        <dsp:cNvSpPr/>
      </dsp:nvSpPr>
      <dsp:spPr>
        <a:xfrm>
          <a:off x="1150573" y="1247175"/>
          <a:ext cx="9407007" cy="99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28" tIns="105428" rIns="105428" bIns="1054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Iterative Refinement</a:t>
          </a:r>
          <a:r>
            <a:rPr lang="en-US" sz="2200" kern="1200"/>
            <a:t>: Continual adjustments based on feedback lead to optimized prompts and interactions.</a:t>
          </a:r>
        </a:p>
      </dsp:txBody>
      <dsp:txXfrm>
        <a:off x="1150573" y="1247175"/>
        <a:ext cx="9407007" cy="996167"/>
      </dsp:txXfrm>
    </dsp:sp>
    <dsp:sp modelId="{0D55319F-A5CF-402A-B86B-7DB0DB20EE22}">
      <dsp:nvSpPr>
        <dsp:cNvPr id="0" name=""/>
        <dsp:cNvSpPr/>
      </dsp:nvSpPr>
      <dsp:spPr>
        <a:xfrm>
          <a:off x="0" y="2492384"/>
          <a:ext cx="10557580" cy="996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4C69B-689D-4B6D-AA9A-451BB6FF8F4F}">
      <dsp:nvSpPr>
        <dsp:cNvPr id="0" name=""/>
        <dsp:cNvSpPr/>
      </dsp:nvSpPr>
      <dsp:spPr>
        <a:xfrm>
          <a:off x="301340" y="2716522"/>
          <a:ext cx="547892" cy="54789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4E28D-FD24-4E74-B8F1-EDEA585EED9F}">
      <dsp:nvSpPr>
        <dsp:cNvPr id="0" name=""/>
        <dsp:cNvSpPr/>
      </dsp:nvSpPr>
      <dsp:spPr>
        <a:xfrm>
          <a:off x="1150573" y="2492384"/>
          <a:ext cx="9407007" cy="99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28" tIns="105428" rIns="105428" bIns="1054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Ethics and Transparency</a:t>
          </a:r>
          <a:r>
            <a:rPr lang="en-US" sz="2200" kern="1200"/>
            <a:t>: Responsible prompt engineering ensures fairness, accountability, and user trust in AI interactions.</a:t>
          </a:r>
        </a:p>
      </dsp:txBody>
      <dsp:txXfrm>
        <a:off x="1150573" y="2492384"/>
        <a:ext cx="9407007" cy="996167"/>
      </dsp:txXfrm>
    </dsp:sp>
    <dsp:sp modelId="{9C4B257C-2F64-46CF-890F-8DD2B5A15D66}">
      <dsp:nvSpPr>
        <dsp:cNvPr id="0" name=""/>
        <dsp:cNvSpPr/>
      </dsp:nvSpPr>
      <dsp:spPr>
        <a:xfrm>
          <a:off x="0" y="3737594"/>
          <a:ext cx="10557580" cy="996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FF7DD-6DC7-4853-B8A6-546B4E5D26AA}">
      <dsp:nvSpPr>
        <dsp:cNvPr id="0" name=""/>
        <dsp:cNvSpPr/>
      </dsp:nvSpPr>
      <dsp:spPr>
        <a:xfrm>
          <a:off x="301340" y="3961732"/>
          <a:ext cx="547892" cy="54789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C2558-A61B-42B4-9B10-EAB396DC0BAE}">
      <dsp:nvSpPr>
        <dsp:cNvPr id="0" name=""/>
        <dsp:cNvSpPr/>
      </dsp:nvSpPr>
      <dsp:spPr>
        <a:xfrm>
          <a:off x="1150573" y="3737594"/>
          <a:ext cx="9407007" cy="99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28" tIns="105428" rIns="105428" bIns="1054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Responsible prompt engineering</a:t>
          </a:r>
          <a:r>
            <a:rPr lang="en-US" sz="2200" b="1" kern="1200"/>
            <a:t> safeguards</a:t>
          </a:r>
          <a:r>
            <a:rPr lang="en-US" sz="2200" kern="1200"/>
            <a:t> against biases, misinformation, and harm,</a:t>
          </a:r>
          <a:r>
            <a:rPr lang="en-US" sz="2200" b="1" kern="1200"/>
            <a:t> ensuring</a:t>
          </a:r>
          <a:r>
            <a:rPr lang="en-US" sz="2200" kern="1200"/>
            <a:t> ethical, accurate, and trustworthy AI interactions for all users</a:t>
          </a:r>
        </a:p>
      </dsp:txBody>
      <dsp:txXfrm>
        <a:off x="1150573" y="3737594"/>
        <a:ext cx="9407007" cy="996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ED45C-02FE-4D93-BE5F-9F6940C1E352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6E298-127F-461A-9AC8-7CD20C933B90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Prompt engineering is the process of </a:t>
          </a:r>
          <a:r>
            <a:rPr lang="en-US" sz="2500" b="1" kern="1200"/>
            <a:t>crafting</a:t>
          </a:r>
          <a:r>
            <a:rPr lang="en-US" sz="2500" kern="1200"/>
            <a:t> tailored instructions or queries for </a:t>
          </a:r>
          <a:r>
            <a:rPr lang="en-US" sz="2500" b="1" kern="1200"/>
            <a:t>AI systems</a:t>
          </a:r>
          <a:r>
            <a:rPr lang="en-US" sz="2500" kern="1200"/>
            <a:t>, influencing their behavior and optimizing outcomes in various applications and industries.</a:t>
          </a:r>
        </a:p>
      </dsp:txBody>
      <dsp:txXfrm>
        <a:off x="614520" y="931116"/>
        <a:ext cx="4551446" cy="2825986"/>
      </dsp:txXfrm>
    </dsp:sp>
    <dsp:sp modelId="{77D690DC-9945-4673-BDFC-AF395402F1DA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3D4F-7539-45B3-A8E2-278DBEBAFF33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Prompt engineering guides </a:t>
          </a:r>
          <a:r>
            <a:rPr lang="en-US" sz="2500" b="1" kern="1200"/>
            <a:t>AI behavior</a:t>
          </a:r>
          <a:r>
            <a:rPr lang="en-US" sz="2500" kern="1200"/>
            <a:t> with tailored instructions, mitigating biases and producing more accurate, relevant results, vital for </a:t>
          </a:r>
          <a:r>
            <a:rPr lang="en-US" sz="2500" b="1" kern="1200"/>
            <a:t>reliable</a:t>
          </a:r>
          <a:r>
            <a:rPr lang="en-US" sz="2500" kern="1200"/>
            <a:t> and </a:t>
          </a:r>
          <a:r>
            <a:rPr lang="en-US" sz="2500" b="1" kern="1200"/>
            <a:t>effective</a:t>
          </a:r>
          <a:r>
            <a:rPr lang="en-US" sz="2500" kern="1200"/>
            <a:t> AI interactions in diverse applications</a:t>
          </a:r>
        </a:p>
      </dsp:txBody>
      <dsp:txXfrm>
        <a:off x="6392315" y="931116"/>
        <a:ext cx="4551446" cy="2825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4283F-AD66-4211-954D-1415E60CC224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FFF34-30CE-4ED8-B3B0-8A4142BC5DDD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96C8B-693D-43B3-A9E0-EB31CA6B2C54}">
      <dsp:nvSpPr>
        <dsp:cNvPr id="0" name=""/>
        <dsp:cNvSpPr/>
      </dsp:nvSpPr>
      <dsp:spPr>
        <a:xfrm>
          <a:off x="1306267" y="483"/>
          <a:ext cx="8935012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Prompt design significantly influences AI outcomes. Well-crafted prompts lead to more accurate, relevant, and reliable responses, improving the overall effectiveness and usefulness of AI systems across applications.</a:t>
          </a:r>
        </a:p>
      </dsp:txBody>
      <dsp:txXfrm>
        <a:off x="1306267" y="483"/>
        <a:ext cx="8935012" cy="1130967"/>
      </dsp:txXfrm>
    </dsp:sp>
    <dsp:sp modelId="{2AE7625F-3572-4B5F-B1D9-5F702148FBB6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2DBE-1C2B-4596-AEB4-6C43B2CF8468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FB44B-896B-4EAC-934C-CA57F594A8FB}">
      <dsp:nvSpPr>
        <dsp:cNvPr id="0" name=""/>
        <dsp:cNvSpPr/>
      </dsp:nvSpPr>
      <dsp:spPr>
        <a:xfrm>
          <a:off x="1306267" y="1414192"/>
          <a:ext cx="8935012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Well-Designed Prompt</a:t>
          </a:r>
          <a:r>
            <a:rPr lang="en-US" sz="1700" i="1" kern="1200"/>
            <a:t> : Clear, specific, and contextual instruction that guides AI effectively, resulting in accurate and relevant responses for user queries.</a:t>
          </a:r>
          <a:endParaRPr lang="en-US" sz="1700" kern="1200"/>
        </a:p>
      </dsp:txBody>
      <dsp:txXfrm>
        <a:off x="1306267" y="1414192"/>
        <a:ext cx="8935012" cy="1130967"/>
      </dsp:txXfrm>
    </dsp:sp>
    <dsp:sp modelId="{AAF59BD1-C148-441A-92E7-3011C70809FA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BFF39-5F63-405D-AB7C-DDAFD40FB154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08095-E711-4872-BA1E-DE4D8295F11C}">
      <dsp:nvSpPr>
        <dsp:cNvPr id="0" name=""/>
        <dsp:cNvSpPr/>
      </dsp:nvSpPr>
      <dsp:spPr>
        <a:xfrm>
          <a:off x="1306267" y="2827901"/>
          <a:ext cx="8935012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Poorly-Designed Prompt</a:t>
          </a:r>
          <a:r>
            <a:rPr lang="en-US" sz="1700" i="1" kern="1200"/>
            <a:t> : Vague, ambiguous, or lacking context, making it difficult for AI to understand and generate relevant responses to user queries.</a:t>
          </a:r>
          <a:endParaRPr lang="en-US" sz="1700" kern="1200"/>
        </a:p>
      </dsp:txBody>
      <dsp:txXfrm>
        <a:off x="1306267" y="2827901"/>
        <a:ext cx="8935012" cy="1130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BE114-929B-4A7D-A7C0-0A168ED9BF3D}">
      <dsp:nvSpPr>
        <dsp:cNvPr id="0" name=""/>
        <dsp:cNvSpPr/>
      </dsp:nvSpPr>
      <dsp:spPr>
        <a:xfrm>
          <a:off x="0" y="21374"/>
          <a:ext cx="11033029" cy="10951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Here are examples of well-designed and poorly-designed prompts for an AI chatbot tasked with providing information about travel destinations:</a:t>
          </a:r>
        </a:p>
      </dsp:txBody>
      <dsp:txXfrm>
        <a:off x="53459" y="74833"/>
        <a:ext cx="10926111" cy="988202"/>
      </dsp:txXfrm>
    </dsp:sp>
    <dsp:sp modelId="{C33E46D2-49E9-4903-AA9E-166247DCA28C}">
      <dsp:nvSpPr>
        <dsp:cNvPr id="0" name=""/>
        <dsp:cNvSpPr/>
      </dsp:nvSpPr>
      <dsp:spPr>
        <a:xfrm>
          <a:off x="0" y="1116494"/>
          <a:ext cx="11033029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Well-Designed</a:t>
          </a:r>
          <a:r>
            <a:rPr lang="en-US" sz="2000" kern="1200"/>
            <a:t>: "Can you recommend budget-friendly travel options in Paris?"</a:t>
          </a:r>
        </a:p>
      </dsp:txBody>
      <dsp:txXfrm>
        <a:off x="0" y="1116494"/>
        <a:ext cx="11033029" cy="430560"/>
      </dsp:txXfrm>
    </dsp:sp>
    <dsp:sp modelId="{94DFFF30-6CC7-45E8-BAA2-1DFC15E62367}">
      <dsp:nvSpPr>
        <dsp:cNvPr id="0" name=""/>
        <dsp:cNvSpPr/>
      </dsp:nvSpPr>
      <dsp:spPr>
        <a:xfrm>
          <a:off x="0" y="1547054"/>
          <a:ext cx="11033029" cy="10951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prompt is specific, clear, and provides context, making it likely to yield a relevant and helpful response.</a:t>
          </a:r>
        </a:p>
      </dsp:txBody>
      <dsp:txXfrm>
        <a:off x="53459" y="1600513"/>
        <a:ext cx="10926111" cy="988202"/>
      </dsp:txXfrm>
    </dsp:sp>
    <dsp:sp modelId="{6327D7A7-42C6-4F89-A7ED-4B464A5C0806}">
      <dsp:nvSpPr>
        <dsp:cNvPr id="0" name=""/>
        <dsp:cNvSpPr/>
      </dsp:nvSpPr>
      <dsp:spPr>
        <a:xfrm>
          <a:off x="0" y="2642174"/>
          <a:ext cx="11033029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Poorly-Designed</a:t>
          </a:r>
          <a:r>
            <a:rPr lang="en-US" sz="2000" kern="1200"/>
            <a:t>: "Paris travel"</a:t>
          </a:r>
        </a:p>
      </dsp:txBody>
      <dsp:txXfrm>
        <a:off x="0" y="2642174"/>
        <a:ext cx="11033029" cy="430560"/>
      </dsp:txXfrm>
    </dsp:sp>
    <dsp:sp modelId="{F19DD7EC-39AF-4E44-B85C-D3952AB9A5DA}">
      <dsp:nvSpPr>
        <dsp:cNvPr id="0" name=""/>
        <dsp:cNvSpPr/>
      </dsp:nvSpPr>
      <dsp:spPr>
        <a:xfrm>
          <a:off x="0" y="3072734"/>
          <a:ext cx="11033029" cy="10951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prompt is vague and lacks context. It may result in a generic response or require additional clarification.</a:t>
          </a:r>
        </a:p>
      </dsp:txBody>
      <dsp:txXfrm>
        <a:off x="53459" y="3126193"/>
        <a:ext cx="10926111" cy="98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FFB9-9159-4ED5-B323-723FE5EACCAB}">
      <dsp:nvSpPr>
        <dsp:cNvPr id="0" name=""/>
        <dsp:cNvSpPr/>
      </dsp:nvSpPr>
      <dsp:spPr>
        <a:xfrm>
          <a:off x="0" y="0"/>
          <a:ext cx="75708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FA3C0-6AAD-4E2F-A542-D1B804FC1EB9}">
      <dsp:nvSpPr>
        <dsp:cNvPr id="0" name=""/>
        <dsp:cNvSpPr/>
      </dsp:nvSpPr>
      <dsp:spPr>
        <a:xfrm>
          <a:off x="0" y="0"/>
          <a:ext cx="7570825" cy="1521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GPT (Generative Pre-trained Transformer) </a:t>
          </a:r>
          <a:r>
            <a:rPr lang="en-US" sz="2300" kern="1200" dirty="0"/>
            <a:t>:Generative Pre-trained Transformer (GPT) is a powerful AI model for natural language processing and text generation.</a:t>
          </a:r>
        </a:p>
      </dsp:txBody>
      <dsp:txXfrm>
        <a:off x="0" y="0"/>
        <a:ext cx="7570825" cy="1521843"/>
      </dsp:txXfrm>
    </dsp:sp>
    <dsp:sp modelId="{01681FB7-13F5-4676-9F17-3B5EC421F40B}">
      <dsp:nvSpPr>
        <dsp:cNvPr id="0" name=""/>
        <dsp:cNvSpPr/>
      </dsp:nvSpPr>
      <dsp:spPr>
        <a:xfrm>
          <a:off x="0" y="1521843"/>
          <a:ext cx="75708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2FC64-CE9F-422A-9D6D-0FCFAEC9E9E0}">
      <dsp:nvSpPr>
        <dsp:cNvPr id="0" name=""/>
        <dsp:cNvSpPr/>
      </dsp:nvSpPr>
      <dsp:spPr>
        <a:xfrm>
          <a:off x="0" y="1521843"/>
          <a:ext cx="7570825" cy="1521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Chatbots</a:t>
          </a:r>
          <a:r>
            <a:rPr lang="en-US" sz="2300" kern="1200" dirty="0"/>
            <a:t> : Chatbots are computer programs designed to simulate human conversation, often used for customer service and support</a:t>
          </a:r>
        </a:p>
      </dsp:txBody>
      <dsp:txXfrm>
        <a:off x="0" y="1521843"/>
        <a:ext cx="7570825" cy="1521843"/>
      </dsp:txXfrm>
    </dsp:sp>
    <dsp:sp modelId="{6C6727D3-818A-4497-AEE0-55732E3466AE}">
      <dsp:nvSpPr>
        <dsp:cNvPr id="0" name=""/>
        <dsp:cNvSpPr/>
      </dsp:nvSpPr>
      <dsp:spPr>
        <a:xfrm>
          <a:off x="0" y="3043686"/>
          <a:ext cx="75708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49375-1D6F-4D32-B348-BC6D3A73D877}">
      <dsp:nvSpPr>
        <dsp:cNvPr id="0" name=""/>
        <dsp:cNvSpPr/>
      </dsp:nvSpPr>
      <dsp:spPr>
        <a:xfrm>
          <a:off x="0" y="3043686"/>
          <a:ext cx="7570825" cy="1521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Image recognition systems</a:t>
          </a:r>
          <a:r>
            <a:rPr lang="en-US" sz="2300" kern="1200" dirty="0"/>
            <a:t> : Image recognition systems identify and interpret objects, patterns, or features in images through computer algorithms</a:t>
          </a:r>
        </a:p>
      </dsp:txBody>
      <dsp:txXfrm>
        <a:off x="0" y="3043686"/>
        <a:ext cx="7570825" cy="1521843"/>
      </dsp:txXfrm>
    </dsp:sp>
    <dsp:sp modelId="{5D6B0F77-0B2F-49C5-BB3C-CB1304E8419B}">
      <dsp:nvSpPr>
        <dsp:cNvPr id="0" name=""/>
        <dsp:cNvSpPr/>
      </dsp:nvSpPr>
      <dsp:spPr>
        <a:xfrm>
          <a:off x="0" y="4565529"/>
          <a:ext cx="75708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79423-D1E7-4132-9815-F04AAA82E8E5}">
      <dsp:nvSpPr>
        <dsp:cNvPr id="0" name=""/>
        <dsp:cNvSpPr/>
      </dsp:nvSpPr>
      <dsp:spPr>
        <a:xfrm>
          <a:off x="0" y="4565529"/>
          <a:ext cx="7570825" cy="1521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Recommendation engines</a:t>
          </a:r>
          <a:r>
            <a:rPr lang="en-US" sz="2300" kern="1200"/>
            <a:t> : Recommendation engines suggest products, services, or content based on user preferences and behavior analysis</a:t>
          </a:r>
        </a:p>
      </dsp:txBody>
      <dsp:txXfrm>
        <a:off x="0" y="4565529"/>
        <a:ext cx="7570825" cy="1521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1FDE4-1B76-402C-921D-ED1602F11547}">
      <dsp:nvSpPr>
        <dsp:cNvPr id="0" name=""/>
        <dsp:cNvSpPr/>
      </dsp:nvSpPr>
      <dsp:spPr>
        <a:xfrm>
          <a:off x="0" y="0"/>
          <a:ext cx="10399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DD06-0760-4847-82E6-040245C1A694}">
      <dsp:nvSpPr>
        <dsp:cNvPr id="0" name=""/>
        <dsp:cNvSpPr/>
      </dsp:nvSpPr>
      <dsp:spPr>
        <a:xfrm>
          <a:off x="0" y="0"/>
          <a:ext cx="2079886" cy="424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Key principles for effective prompt design:</a:t>
          </a:r>
        </a:p>
      </dsp:txBody>
      <dsp:txXfrm>
        <a:off x="0" y="0"/>
        <a:ext cx="2079886" cy="4246899"/>
      </dsp:txXfrm>
    </dsp:sp>
    <dsp:sp modelId="{0D3F540F-0C35-40B1-B38C-251170CFB002}">
      <dsp:nvSpPr>
        <dsp:cNvPr id="0" name=""/>
        <dsp:cNvSpPr/>
      </dsp:nvSpPr>
      <dsp:spPr>
        <a:xfrm>
          <a:off x="2235877" y="49923"/>
          <a:ext cx="8163552" cy="9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Clarity</a:t>
          </a:r>
        </a:p>
      </dsp:txBody>
      <dsp:txXfrm>
        <a:off x="2235877" y="49923"/>
        <a:ext cx="8163552" cy="998477"/>
      </dsp:txXfrm>
    </dsp:sp>
    <dsp:sp modelId="{859FFF79-74C3-4F60-B8FE-0D47BCC00941}">
      <dsp:nvSpPr>
        <dsp:cNvPr id="0" name=""/>
        <dsp:cNvSpPr/>
      </dsp:nvSpPr>
      <dsp:spPr>
        <a:xfrm>
          <a:off x="2079886" y="1048401"/>
          <a:ext cx="8319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CF125-748B-404E-82F0-ADBE54DFAD2A}">
      <dsp:nvSpPr>
        <dsp:cNvPr id="0" name=""/>
        <dsp:cNvSpPr/>
      </dsp:nvSpPr>
      <dsp:spPr>
        <a:xfrm>
          <a:off x="2235877" y="1098325"/>
          <a:ext cx="8163552" cy="9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Specificity</a:t>
          </a:r>
        </a:p>
      </dsp:txBody>
      <dsp:txXfrm>
        <a:off x="2235877" y="1098325"/>
        <a:ext cx="8163552" cy="998477"/>
      </dsp:txXfrm>
    </dsp:sp>
    <dsp:sp modelId="{0B1D6D28-BD27-40FF-8AB6-8DC4E300F20F}">
      <dsp:nvSpPr>
        <dsp:cNvPr id="0" name=""/>
        <dsp:cNvSpPr/>
      </dsp:nvSpPr>
      <dsp:spPr>
        <a:xfrm>
          <a:off x="2079886" y="2096802"/>
          <a:ext cx="8319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9186C-085A-4C1D-8399-AA673E0B3167}">
      <dsp:nvSpPr>
        <dsp:cNvPr id="0" name=""/>
        <dsp:cNvSpPr/>
      </dsp:nvSpPr>
      <dsp:spPr>
        <a:xfrm>
          <a:off x="2235877" y="2146726"/>
          <a:ext cx="8163552" cy="9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Contextualization</a:t>
          </a:r>
        </a:p>
      </dsp:txBody>
      <dsp:txXfrm>
        <a:off x="2235877" y="2146726"/>
        <a:ext cx="8163552" cy="998477"/>
      </dsp:txXfrm>
    </dsp:sp>
    <dsp:sp modelId="{7387F556-6586-48F2-BA1A-B3D11EE1ACDC}">
      <dsp:nvSpPr>
        <dsp:cNvPr id="0" name=""/>
        <dsp:cNvSpPr/>
      </dsp:nvSpPr>
      <dsp:spPr>
        <a:xfrm>
          <a:off x="2079886" y="3145204"/>
          <a:ext cx="8319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CA64F-8855-4D15-899E-7B7456B388CB}">
      <dsp:nvSpPr>
        <dsp:cNvPr id="0" name=""/>
        <dsp:cNvSpPr/>
      </dsp:nvSpPr>
      <dsp:spPr>
        <a:xfrm>
          <a:off x="2235877" y="3195127"/>
          <a:ext cx="8163552" cy="9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Ethical considerations</a:t>
          </a:r>
        </a:p>
      </dsp:txBody>
      <dsp:txXfrm>
        <a:off x="2235877" y="3195127"/>
        <a:ext cx="8163552" cy="998477"/>
      </dsp:txXfrm>
    </dsp:sp>
    <dsp:sp modelId="{AED062E3-313F-47DC-8A99-60B67368214E}">
      <dsp:nvSpPr>
        <dsp:cNvPr id="0" name=""/>
        <dsp:cNvSpPr/>
      </dsp:nvSpPr>
      <dsp:spPr>
        <a:xfrm>
          <a:off x="2079886" y="4193605"/>
          <a:ext cx="8319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C1D05-1459-49A7-91B3-727BEA14606B}">
      <dsp:nvSpPr>
        <dsp:cNvPr id="0" name=""/>
        <dsp:cNvSpPr/>
      </dsp:nvSpPr>
      <dsp:spPr>
        <a:xfrm>
          <a:off x="894717" y="142"/>
          <a:ext cx="3784244" cy="2270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Ethical implications of prompt engineering</a:t>
          </a:r>
          <a:r>
            <a:rPr lang="en-US" sz="1700" kern="1200" dirty="0"/>
            <a:t> :Prompt engineering poses ethical concerns, including potential biases, manipulation of information, and shaping user perspectives. It demands responsible design to ensure fair, transparent, and unbiased AI interactions.</a:t>
          </a:r>
        </a:p>
      </dsp:txBody>
      <dsp:txXfrm>
        <a:off x="894717" y="142"/>
        <a:ext cx="3784244" cy="2270546"/>
      </dsp:txXfrm>
    </dsp:sp>
    <dsp:sp modelId="{F1E2F155-E259-4098-9E39-07862AE43E65}">
      <dsp:nvSpPr>
        <dsp:cNvPr id="0" name=""/>
        <dsp:cNvSpPr/>
      </dsp:nvSpPr>
      <dsp:spPr>
        <a:xfrm>
          <a:off x="5057385" y="142"/>
          <a:ext cx="3784244" cy="2270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Bias</a:t>
          </a:r>
          <a:r>
            <a:rPr lang="en-US" sz="1700" kern="1200"/>
            <a:t>: Prompt engineering can inadvertently introduce prejudices, leading to skewed or discriminatory AI outputs.</a:t>
          </a:r>
        </a:p>
      </dsp:txBody>
      <dsp:txXfrm>
        <a:off x="5057385" y="142"/>
        <a:ext cx="3784244" cy="2270546"/>
      </dsp:txXfrm>
    </dsp:sp>
    <dsp:sp modelId="{6887C7B3-9294-4FFE-9BED-4875ADE5F0B9}">
      <dsp:nvSpPr>
        <dsp:cNvPr id="0" name=""/>
        <dsp:cNvSpPr/>
      </dsp:nvSpPr>
      <dsp:spPr>
        <a:xfrm>
          <a:off x="894717" y="2649113"/>
          <a:ext cx="3784244" cy="2270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Misinformation</a:t>
          </a:r>
          <a:r>
            <a:rPr lang="en-US" sz="1700" kern="1200"/>
            <a:t>: Poorly designed prompts may contribute to the generation or perpetuation of false or misleading information.</a:t>
          </a:r>
        </a:p>
      </dsp:txBody>
      <dsp:txXfrm>
        <a:off x="894717" y="2649113"/>
        <a:ext cx="3784244" cy="2270546"/>
      </dsp:txXfrm>
    </dsp:sp>
    <dsp:sp modelId="{566696A5-E999-4994-A3F8-F62837976B99}">
      <dsp:nvSpPr>
        <dsp:cNvPr id="0" name=""/>
        <dsp:cNvSpPr/>
      </dsp:nvSpPr>
      <dsp:spPr>
        <a:xfrm>
          <a:off x="5057385" y="2649113"/>
          <a:ext cx="3784244" cy="2270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Harmful Content</a:t>
          </a:r>
          <a:r>
            <a:rPr lang="en-US" sz="1700" kern="1200"/>
            <a:t>: Inadequate prompts can result in the production of offensive, inappropriate, or harmful content.</a:t>
          </a:r>
        </a:p>
      </dsp:txBody>
      <dsp:txXfrm>
        <a:off x="5057385" y="2649113"/>
        <a:ext cx="3784244" cy="2270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76AF0-A510-4535-A26A-CA368212DDDE}">
      <dsp:nvSpPr>
        <dsp:cNvPr id="0" name=""/>
        <dsp:cNvSpPr/>
      </dsp:nvSpPr>
      <dsp:spPr>
        <a:xfrm>
          <a:off x="0" y="398518"/>
          <a:ext cx="7671466" cy="2646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Tools and platforms for prompt engineering </a:t>
          </a:r>
          <a:r>
            <a:rPr lang="en-US" sz="2900" kern="1200"/>
            <a:t>include OpenAI's GPT API, Hugging Face's Transformers library, Google's TensorFlow, and custom API integrations for tailored AI interactions.</a:t>
          </a:r>
        </a:p>
      </dsp:txBody>
      <dsp:txXfrm>
        <a:off x="129193" y="527711"/>
        <a:ext cx="7413080" cy="2388154"/>
      </dsp:txXfrm>
    </dsp:sp>
    <dsp:sp modelId="{04C977E9-C884-47A4-BB80-BBC2FF233C46}">
      <dsp:nvSpPr>
        <dsp:cNvPr id="0" name=""/>
        <dsp:cNvSpPr/>
      </dsp:nvSpPr>
      <dsp:spPr>
        <a:xfrm>
          <a:off x="0" y="3128578"/>
          <a:ext cx="7671466" cy="264654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Popular tools for AI development</a:t>
          </a:r>
          <a:r>
            <a:rPr lang="en-US" sz="2900" kern="1200"/>
            <a:t> include TensorFlow, PyTorch, scikit-learn, Hugging Face's Transformers, OpenAI's GPT API, and Microsoft Azure's Cognitive Services, among others, enabling diverse AI applications.</a:t>
          </a:r>
        </a:p>
      </dsp:txBody>
      <dsp:txXfrm>
        <a:off x="129193" y="3257771"/>
        <a:ext cx="7413080" cy="2388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A97D2-FEDB-4EE3-9D35-53C21EE2E2A1}">
      <dsp:nvSpPr>
        <dsp:cNvPr id="0" name=""/>
        <dsp:cNvSpPr/>
      </dsp:nvSpPr>
      <dsp:spPr>
        <a:xfrm>
          <a:off x="691691" y="26720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8525A-E888-415D-8E9C-F1CF10A53587}">
      <dsp:nvSpPr>
        <dsp:cNvPr id="0" name=""/>
        <dsp:cNvSpPr/>
      </dsp:nvSpPr>
      <dsp:spPr>
        <a:xfrm>
          <a:off x="1108504" y="68402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BC02-F7D1-4F4A-85E1-C719ED90BC73}">
      <dsp:nvSpPr>
        <dsp:cNvPr id="0" name=""/>
        <dsp:cNvSpPr/>
      </dsp:nvSpPr>
      <dsp:spPr>
        <a:xfrm>
          <a:off x="66473" y="2832209"/>
          <a:ext cx="3206250" cy="127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Iterative refinement :Process of progressively improving prompts through feedback, testing, and adjustments for optimal AI performance.</a:t>
          </a:r>
        </a:p>
      </dsp:txBody>
      <dsp:txXfrm>
        <a:off x="66473" y="2832209"/>
        <a:ext cx="3206250" cy="1276876"/>
      </dsp:txXfrm>
    </dsp:sp>
    <dsp:sp modelId="{8F32389F-3B62-4EC2-826D-4E8C86F229A3}">
      <dsp:nvSpPr>
        <dsp:cNvPr id="0" name=""/>
        <dsp:cNvSpPr/>
      </dsp:nvSpPr>
      <dsp:spPr>
        <a:xfrm>
          <a:off x="4459035" y="26720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1DBA0-07F4-4E72-863A-BA09782AFEEB}">
      <dsp:nvSpPr>
        <dsp:cNvPr id="0" name=""/>
        <dsp:cNvSpPr/>
      </dsp:nvSpPr>
      <dsp:spPr>
        <a:xfrm>
          <a:off x="4875848" y="68402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91A5A-8CC4-4C73-A4DC-3FE77DAD01A4}">
      <dsp:nvSpPr>
        <dsp:cNvPr id="0" name=""/>
        <dsp:cNvSpPr/>
      </dsp:nvSpPr>
      <dsp:spPr>
        <a:xfrm>
          <a:off x="3833816" y="2832209"/>
          <a:ext cx="3206250" cy="127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Collaboration with AI models :involves fine-tuning, using pre-trained models, and iteratively adjusting prompts based on model-generated outputs, enhancing performance and relevance of responses.</a:t>
          </a:r>
        </a:p>
      </dsp:txBody>
      <dsp:txXfrm>
        <a:off x="3833816" y="2832209"/>
        <a:ext cx="3206250" cy="1276876"/>
      </dsp:txXfrm>
    </dsp:sp>
    <dsp:sp modelId="{E38D0EDA-2C7C-4A10-B74D-7886DBBE0813}">
      <dsp:nvSpPr>
        <dsp:cNvPr id="0" name=""/>
        <dsp:cNvSpPr/>
      </dsp:nvSpPr>
      <dsp:spPr>
        <a:xfrm>
          <a:off x="8226379" y="26720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F322B-5E22-4F50-90D0-2EF7999AC033}">
      <dsp:nvSpPr>
        <dsp:cNvPr id="0" name=""/>
        <dsp:cNvSpPr/>
      </dsp:nvSpPr>
      <dsp:spPr>
        <a:xfrm>
          <a:off x="8643192" y="68402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6566B-99C9-43D6-9C3C-B7FE49D0EA6B}">
      <dsp:nvSpPr>
        <dsp:cNvPr id="0" name=""/>
        <dsp:cNvSpPr/>
      </dsp:nvSpPr>
      <dsp:spPr>
        <a:xfrm>
          <a:off x="7601160" y="2832209"/>
          <a:ext cx="3206250" cy="127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 feedback incorporation: User feedback incorporation in prompt engineering is the process of integrating user input to refine prompts, ensuring more accurate, relevant, and user-friendly AI responses over time, enhancing overall performance.</a:t>
          </a:r>
        </a:p>
      </dsp:txBody>
      <dsp:txXfrm>
        <a:off x="7601160" y="2832209"/>
        <a:ext cx="3206250" cy="1276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5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November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November 24,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380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EA7F1D-6737-4609-94CE-0E7C0CED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FCA68-3497-4CB3-8C25-B6AE87EF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3DC6B-18DE-4588-B321-8101DED5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A34BCD-93B4-45FF-9448-87F7C4311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F7F8F0-28A9-4A24-96A8-E5E423FB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EE5410-5DAB-442C-8E7B-CDAB35E75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3"/>
            <a:ext cx="12191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904" y="804832"/>
            <a:ext cx="9194096" cy="2431226"/>
          </a:xfrm>
        </p:spPr>
        <p:txBody>
          <a:bodyPr anchor="t">
            <a:no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Prompt Engineering: Unleashing the Power of AI</a:t>
            </a:r>
            <a:endParaRPr lang="en-US" sz="4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1100" y="3895581"/>
            <a:ext cx="6793705" cy="1822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Optimizing AI Interactions</a:t>
            </a:r>
            <a:endParaRPr lang="en-US" sz="24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8101C-5520-345C-8FA1-3DD8CFF10CE6}"/>
              </a:ext>
            </a:extLst>
          </p:cNvPr>
          <p:cNvSpPr txBox="1"/>
          <p:nvPr/>
        </p:nvSpPr>
        <p:spPr>
          <a:xfrm>
            <a:off x="871396" y="4643178"/>
            <a:ext cx="34024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Guided by : 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Dr. MAMATA PANDEY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Asst. Professor of CSE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SR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4BD73-7763-65F0-5F2D-77F27B945899}"/>
              </a:ext>
            </a:extLst>
          </p:cNvPr>
          <p:cNvSpPr txBox="1"/>
          <p:nvPr/>
        </p:nvSpPr>
        <p:spPr>
          <a:xfrm>
            <a:off x="8147952" y="4479981"/>
            <a:ext cx="3402418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i="1" dirty="0">
                <a:latin typeface="Times New Roman"/>
                <a:cs typeface="Times New Roman"/>
              </a:rPr>
              <a:t>Presented by :</a:t>
            </a:r>
          </a:p>
          <a:p>
            <a:r>
              <a:rPr lang="en-US" sz="2300" i="1" dirty="0">
                <a:latin typeface="Times New Roman"/>
                <a:cs typeface="Times New Roman"/>
              </a:rPr>
              <a:t>B. NITHISHA</a:t>
            </a:r>
          </a:p>
          <a:p>
            <a:r>
              <a:rPr lang="en-US" sz="2300" i="1" dirty="0" err="1">
                <a:latin typeface="Times New Roman"/>
                <a:cs typeface="Times New Roman"/>
              </a:rPr>
              <a:t>Htno</a:t>
            </a:r>
            <a:r>
              <a:rPr lang="en-US" sz="2300" i="1" dirty="0">
                <a:latin typeface="Times New Roman"/>
                <a:cs typeface="Times New Roman"/>
              </a:rPr>
              <a:t> : 2203A52004</a:t>
            </a:r>
          </a:p>
          <a:p>
            <a:r>
              <a:rPr lang="en-US" sz="2300" i="1" dirty="0">
                <a:latin typeface="Times New Roman"/>
                <a:cs typeface="Times New Roman"/>
              </a:rPr>
              <a:t>Batch : 33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2" b="16308"/>
          <a:stretch/>
        </p:blipFill>
        <p:spPr>
          <a:xfrm>
            <a:off x="967154" y="953037"/>
            <a:ext cx="10058400" cy="46750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6439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ACAE1-7615-593C-8E16-6E125428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83389"/>
            <a:ext cx="9448800" cy="960715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/>
                <a:ea typeface="+mj-lt"/>
                <a:cs typeface="+mj-lt"/>
              </a:rPr>
              <a:t>Ethical Considerations</a:t>
            </a:r>
            <a:endParaRPr lang="en-US" sz="4000">
              <a:latin typeface="Times New Roman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DED5505-0839-D847-5C6F-EC4CFAE7DB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1" y="1154723"/>
          <a:ext cx="9736347" cy="4919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0FE19-0433-D700-3089-80547CD3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70" y="2950387"/>
            <a:ext cx="3245409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2200" spc="750">
                <a:solidFill>
                  <a:schemeClr val="bg1"/>
                </a:solidFill>
              </a:rPr>
              <a:t>Tools for Prompt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529134-6DC8-699A-79B4-5A751EBE3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524626"/>
              </p:ext>
            </p:extLst>
          </p:nvPr>
        </p:nvGraphicFramePr>
        <p:xfrm>
          <a:off x="4192730" y="414069"/>
          <a:ext cx="7671466" cy="6173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1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AB15-AF71-4BA0-1A7F-7FF9BF60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34" y="407340"/>
            <a:ext cx="10643846" cy="9325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Best Practices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DC7FBF5-E173-DE8D-DBC7-4207C09DB7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9034" y="1436529"/>
          <a:ext cx="10873884" cy="437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3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t="5461" r="9626" b="4661"/>
          <a:stretch/>
        </p:blipFill>
        <p:spPr>
          <a:xfrm>
            <a:off x="1751526" y="425003"/>
            <a:ext cx="9306631" cy="54477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363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53595-9600-9961-C284-6809657F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Real-world Applications</a:t>
            </a:r>
            <a:endParaRPr lang="en-US" sz="22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63690-15DE-3DE0-028A-5E88FCB37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8386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7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99020-6CEE-25A6-CCE8-F0B1691E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7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Challenges</a:t>
            </a:r>
            <a:endParaRPr lang="en-US" sz="27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784538-5B4C-B945-1A6A-0650AE7CC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7125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249130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1074E-9A5C-1AD9-0BAB-8948930A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Case Studies</a:t>
            </a:r>
            <a:endParaRPr lang="en-US" sz="32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5EC1-4009-C7C8-5502-386E9F98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21" y="640514"/>
            <a:ext cx="7323518" cy="549044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Case Study 1: E-commerce Recommendation Engine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major online retailer employed prompt engineering to refine product recommendation prompts. Context-rich instructions resulted in a 30% boost in click-through rates, driving higher sales and customer satisfaction.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Case Study 2: Healthcare Triage Chatbot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hospital implemented prompt engineering for a triage chatbot. Clear, contextually-aware prompts led to a 25% reduction in unnecessary visits, optimizing healthcare resources and improving patient experience.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7611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6029-02EF-079C-217C-2FD491B9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8548"/>
            <a:ext cx="10241280" cy="101878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Future Trends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3E27EA-FD02-27FA-20F7-BC2F2B9CB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16" y="1105850"/>
          <a:ext cx="10974524" cy="502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9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C42F-43DC-54AD-3279-69CBAB2C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321"/>
            <a:ext cx="10241280" cy="88938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Conclusion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788F3E-D1DD-E096-A445-6DBA58CCC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519649"/>
              </p:ext>
            </p:extLst>
          </p:nvPr>
        </p:nvGraphicFramePr>
        <p:xfrm>
          <a:off x="1055299" y="1335888"/>
          <a:ext cx="10557581" cy="473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9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7220" r="2919" b="16010"/>
          <a:stretch/>
        </p:blipFill>
        <p:spPr>
          <a:xfrm>
            <a:off x="682459" y="553791"/>
            <a:ext cx="10985679" cy="53516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0334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BE06C-93A4-C25A-D104-B1F914D33877}"/>
              </a:ext>
            </a:extLst>
          </p:cNvPr>
          <p:cNvSpPr txBox="1"/>
          <p:nvPr/>
        </p:nvSpPr>
        <p:spPr>
          <a:xfrm>
            <a:off x="1523993" y="2692400"/>
            <a:ext cx="9144000" cy="3360092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1" cap="all" spc="750" dirty="0">
                <a:solidFill>
                  <a:schemeClr val="bg1"/>
                </a:solidFill>
                <a:latin typeface="Times New Roman"/>
                <a:ea typeface="+mj-ea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6017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A83D2-D727-84E8-28F8-F5C1A826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Introduction</a:t>
            </a:r>
            <a:endParaRPr lang="en-US" sz="22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F9017260-6104-19C0-90E8-6CCD8BDC0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15776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859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D2CB9-80CF-62C2-2A07-079771D1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What is Prompt Engineering?</a:t>
            </a:r>
            <a:endParaRPr lang="en-US" sz="32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F52049-C2A3-CA09-7E91-810363EF0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33198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6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6" y="888644"/>
            <a:ext cx="10695132" cy="38765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303365" y="5447762"/>
            <a:ext cx="4235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Prompt Engineering works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053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E148-770F-50CE-3071-91B5F65D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3604"/>
            <a:ext cx="10241280" cy="1536364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The Significance of Prompt Design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A80AD-A2AD-851E-61EC-15C460F6C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31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B1B0D-5D67-0A9D-0AFC-AD140ACC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Examples on prompt designing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0887F1-13AB-2BCD-D72E-6C1DFAAC6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3515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89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97DCC-CF2D-86C2-C745-3E074223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Types of AI Models</a:t>
            </a:r>
            <a:endParaRPr lang="en-US" sz="32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5985AEE-B457-3F68-A908-409C3FD48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642925"/>
              </p:ext>
            </p:extLst>
          </p:nvPr>
        </p:nvGraphicFramePr>
        <p:xfrm>
          <a:off x="4480277" y="529087"/>
          <a:ext cx="7570825" cy="608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0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CC2-0665-6561-9E98-C33626B7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4849"/>
            <a:ext cx="10241280" cy="103315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Design Principles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A158DB-5789-C95B-9334-A4BF508CB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2461"/>
              </p:ext>
            </p:extLst>
          </p:nvPr>
        </p:nvGraphicFramePr>
        <p:xfrm>
          <a:off x="1213450" y="1824717"/>
          <a:ext cx="10399430" cy="424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8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1069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Nova</vt:lpstr>
      <vt:lpstr>Times New Roman</vt:lpstr>
      <vt:lpstr>GradientRiseVTI</vt:lpstr>
      <vt:lpstr>Prompt Engineering: Unleashing the Power of AI</vt:lpstr>
      <vt:lpstr>PowerPoint Presentation</vt:lpstr>
      <vt:lpstr>Introduction</vt:lpstr>
      <vt:lpstr>What is Prompt Engineering?</vt:lpstr>
      <vt:lpstr>PowerPoint Presentation</vt:lpstr>
      <vt:lpstr>The Significance of Prompt Design</vt:lpstr>
      <vt:lpstr>Examples on prompt designing</vt:lpstr>
      <vt:lpstr>Types of AI Models</vt:lpstr>
      <vt:lpstr>Design Principles</vt:lpstr>
      <vt:lpstr>PowerPoint Presentation</vt:lpstr>
      <vt:lpstr>Ethical Considerations</vt:lpstr>
      <vt:lpstr>Tools for Prompt Engineering</vt:lpstr>
      <vt:lpstr>Best Practices</vt:lpstr>
      <vt:lpstr>PowerPoint Presentation</vt:lpstr>
      <vt:lpstr>Real-world Applications</vt:lpstr>
      <vt:lpstr>Challenges</vt:lpstr>
      <vt:lpstr>Case Studies</vt:lpstr>
      <vt:lpstr>Future Trends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ABHISATWIKA</dc:creator>
  <cp:lastModifiedBy>Abhi Satwika</cp:lastModifiedBy>
  <cp:revision>391</cp:revision>
  <dcterms:created xsi:type="dcterms:W3CDTF">2023-10-11T17:17:16Z</dcterms:created>
  <dcterms:modified xsi:type="dcterms:W3CDTF">2024-11-24T14:51:08Z</dcterms:modified>
</cp:coreProperties>
</file>