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4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4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18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1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2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2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10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11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12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3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14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1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3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3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7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8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39" name="TextBox 13"/>
          <p:cNvSpPr txBox="1"/>
          <p:nvPr/>
        </p:nvSpPr>
        <p:spPr>
          <a:xfrm>
            <a:off x="2554542" y="3314150"/>
            <a:ext cx="8610600" cy="1869441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</a:t>
            </a:r>
            <a:r>
              <a:rPr dirty="0" sz="2400" lang="en-US"/>
              <a:t>N</a:t>
            </a:r>
            <a:r>
              <a:rPr dirty="0" sz="2400" lang="en-US"/>
              <a:t>i</a:t>
            </a:r>
            <a:r>
              <a:rPr dirty="0" sz="2400" lang="en-US"/>
              <a:t>t</a:t>
            </a:r>
            <a:r>
              <a:rPr dirty="0" sz="2400" lang="en-US"/>
              <a:t>h</a:t>
            </a:r>
            <a:r>
              <a:rPr dirty="0" sz="2400" lang="en-US"/>
              <a:t>i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.</a:t>
            </a:r>
            <a:r>
              <a:rPr dirty="0" sz="2400" lang="en-US"/>
              <a:t>D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u</a:t>
            </a:r>
            <a:r>
              <a:rPr dirty="0" sz="2400" lang="en-US"/>
              <a:t>n</a:t>
            </a:r>
            <a:r>
              <a:rPr dirty="0" sz="2400" lang="en-US"/>
              <a:t>m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0</a:t>
            </a:r>
            <a:r>
              <a:rPr dirty="0" sz="2400" lang="en-US"/>
              <a:t>1</a:t>
            </a:r>
            <a:r>
              <a:rPr dirty="0" sz="2400" lang="en-US"/>
              <a:t>1</a:t>
            </a:r>
            <a:r>
              <a:rPr dirty="0" sz="2400" lang="en-US"/>
              <a:t>1</a:t>
            </a:r>
            <a:r>
              <a:rPr dirty="0" sz="2400" lang="en-US"/>
              <a:t>1</a:t>
            </a:r>
            <a:r>
              <a:rPr dirty="0" sz="2400" lang="en-US"/>
              <a:t>0</a:t>
            </a:r>
            <a:r>
              <a:rPr dirty="0" sz="2400" lang="en-US"/>
              <a:t>3</a:t>
            </a:r>
            <a:r>
              <a:rPr dirty="0" sz="2400" lang="en-US"/>
              <a:t>3</a:t>
            </a:r>
            <a:r>
              <a:rPr dirty="0" sz="2400" lang="en-US"/>
              <a:t>0</a:t>
            </a:r>
            <a:r>
              <a:rPr dirty="0" sz="2400" lang="en-US"/>
              <a:t>2</a:t>
            </a:r>
            <a:r>
              <a:rPr dirty="0" sz="2400" lang="en-US"/>
              <a:t>6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</a:t>
            </a:r>
            <a:r>
              <a:rPr dirty="0" sz="2400" lang="en-US"/>
              <a:t>B</a:t>
            </a:r>
            <a:r>
              <a:rPr dirty="0" sz="2400" lang="en-US"/>
              <a:t>C</a:t>
            </a:r>
            <a:r>
              <a:rPr dirty="0" sz="2400" lang="en-US"/>
              <a:t>A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COLLEGE:</a:t>
            </a:r>
            <a:r>
              <a:rPr dirty="0" sz="2400" lang="en-US"/>
              <a:t>L</a:t>
            </a:r>
            <a:r>
              <a:rPr dirty="0" sz="2400" lang="en-US"/>
              <a:t>.</a:t>
            </a:r>
            <a:r>
              <a:rPr dirty="0" sz="2400" lang="en-US"/>
              <a:t>N</a:t>
            </a:r>
            <a:r>
              <a:rPr dirty="0" sz="2400" lang="en-US"/>
              <a:t>.</a:t>
            </a:r>
            <a:r>
              <a:rPr dirty="0" sz="2400" lang="en-US"/>
              <a:t>g</a:t>
            </a:r>
            <a:r>
              <a:rPr dirty="0" sz="2400" lang="en-US"/>
              <a:t>o</a:t>
            </a:r>
            <a:r>
              <a:rPr dirty="0" sz="2400" lang="en-US"/>
              <a:t>v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n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t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</a:t>
            </a:r>
            <a:r>
              <a:rPr dirty="0" sz="2400" lang="en-US"/>
              <a:t>ge </a:t>
            </a:r>
            <a:r>
              <a:rPr dirty="0" sz="2400" lang="en-US"/>
              <a:t>Madras </a:t>
            </a:r>
            <a:r>
              <a:rPr dirty="0" sz="2400" lang="en-US"/>
              <a:t>University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59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59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0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1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4286">
            <a:off x="4830984" y="1542181"/>
            <a:ext cx="3052915" cy="5108325"/>
          </a:xfrm>
          <a:prstGeom prst="rect"/>
        </p:spPr>
      </p:pic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8452903" y="171660"/>
            <a:ext cx="3052915" cy="6858000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5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06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10" name=""/>
          <p:cNvSpPr txBox="1"/>
          <p:nvPr/>
        </p:nvSpPr>
        <p:spPr>
          <a:xfrm>
            <a:off x="2084505" y="2019300"/>
            <a:ext cx="7066433" cy="16154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Summarizes what has been achieved.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Discusses learnings, challenges, improvements, and possible future directions.</a:t>
            </a:r>
            <a:endParaRPr sz="2800" lang="en-US">
              <a:solidFill>
                <a:srgbClr val="000000"/>
              </a:solidFill>
            </a:endParaRPr>
          </a:p>
          <a:p>
            <a:endParaRPr altLang="en-US" 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"/>
          <p:cNvSpPr>
            <a:spLocks noGrp="1"/>
          </p:cNvSpPr>
          <p:nvPr>
            <p:ph type="title"/>
          </p:nvPr>
        </p:nvSpPr>
        <p:spPr>
          <a:xfrm>
            <a:off x="0" y="8219739"/>
            <a:ext cx="10681335" cy="723901"/>
          </a:xfrm>
        </p:spPr>
        <p:txBody>
          <a:bodyPr/>
          <a:p>
            <a:endParaRPr lang="en-US"/>
          </a:p>
        </p:txBody>
      </p:sp>
      <p:sp>
        <p:nvSpPr>
          <p:cNvPr id="1048708" name=""/>
          <p:cNvSpPr txBox="1"/>
          <p:nvPr/>
        </p:nvSpPr>
        <p:spPr>
          <a:xfrm>
            <a:off x="422237" y="508203"/>
            <a:ext cx="4000000" cy="751840"/>
          </a:xfrm>
          <a:prstGeom prst="rect"/>
        </p:spPr>
        <p:txBody>
          <a:bodyPr rtlCol="0" wrap="square">
            <a:spAutoFit/>
          </a:bodyPr>
          <a:p>
            <a:r>
              <a:rPr b="1" sz="4400" lang="en-US">
                <a:solidFill>
                  <a:srgbClr val="000000"/>
                </a:solidFill>
              </a:rPr>
              <a:t>G</a:t>
            </a:r>
            <a:r>
              <a:rPr b="1" sz="4400" lang="en-US">
                <a:solidFill>
                  <a:srgbClr val="000000"/>
                </a:solidFill>
              </a:rPr>
              <a:t>i</a:t>
            </a:r>
            <a:r>
              <a:rPr b="1" sz="4400" lang="en-US">
                <a:solidFill>
                  <a:srgbClr val="000000"/>
                </a:solidFill>
              </a:rPr>
              <a:t>t</a:t>
            </a:r>
            <a:r>
              <a:rPr b="1" sz="4400" lang="en-US">
                <a:solidFill>
                  <a:srgbClr val="000000"/>
                </a:solidFill>
              </a:rPr>
              <a:t>h</a:t>
            </a:r>
            <a:r>
              <a:rPr b="1" sz="4400" lang="en-US">
                <a:solidFill>
                  <a:srgbClr val="000000"/>
                </a:solidFill>
              </a:rPr>
              <a:t>u</a:t>
            </a:r>
            <a:r>
              <a:rPr b="1" sz="4400" lang="en-US">
                <a:solidFill>
                  <a:srgbClr val="000000"/>
                </a:solidFill>
              </a:rPr>
              <a:t>b </a:t>
            </a:r>
            <a:r>
              <a:rPr b="1" sz="4400" lang="en-US">
                <a:solidFill>
                  <a:srgbClr val="000000"/>
                </a:solidFill>
              </a:rPr>
              <a:t>l</a:t>
            </a:r>
            <a:r>
              <a:rPr b="1" sz="4400" lang="en-US">
                <a:solidFill>
                  <a:srgbClr val="000000"/>
                </a:solidFill>
              </a:rPr>
              <a:t>i</a:t>
            </a:r>
            <a:r>
              <a:rPr b="1" sz="4400" lang="en-US">
                <a:solidFill>
                  <a:srgbClr val="000000"/>
                </a:solidFill>
              </a:rPr>
              <a:t>n</a:t>
            </a:r>
            <a:r>
              <a:rPr b="1" sz="4400" lang="en-US">
                <a:solidFill>
                  <a:srgbClr val="000000"/>
                </a:solidFill>
              </a:rPr>
              <a:t>k</a:t>
            </a:r>
            <a:endParaRPr b="1" sz="2800" lang="en-US">
              <a:solidFill>
                <a:srgbClr val="000000"/>
              </a:solidFill>
            </a:endParaRPr>
          </a:p>
        </p:txBody>
      </p:sp>
      <p:sp>
        <p:nvSpPr>
          <p:cNvPr id="1048709" name=""/>
          <p:cNvSpPr txBox="1"/>
          <p:nvPr/>
        </p:nvSpPr>
        <p:spPr>
          <a:xfrm>
            <a:off x="1644347" y="2624195"/>
            <a:ext cx="6854822" cy="5105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https://nithishad2007.github.io/Nithisha/</a:t>
            </a:r>
            <a:endParaRPr b="1"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4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5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8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9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58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711" name=""/>
          <p:cNvSpPr txBox="1"/>
          <p:nvPr/>
        </p:nvSpPr>
        <p:spPr>
          <a:xfrm>
            <a:off x="4096000" y="3219450"/>
            <a:ext cx="4000000" cy="688339"/>
          </a:xfrm>
          <a:prstGeom prst="rect"/>
        </p:spPr>
        <p:txBody>
          <a:bodyPr rtlCol="0" wrap="square">
            <a:spAutoFit/>
          </a:bodyPr>
          <a:p>
            <a:r>
              <a:rPr sz="4000" lang="en-US">
                <a:solidFill>
                  <a:srgbClr val="000000"/>
                </a:solidFill>
              </a:rPr>
              <a:t>D</a:t>
            </a:r>
            <a:r>
              <a:rPr sz="4000" lang="en-US">
                <a:solidFill>
                  <a:srgbClr val="000000"/>
                </a:solidFill>
              </a:rPr>
              <a:t>i</a:t>
            </a:r>
            <a:r>
              <a:rPr sz="4000" lang="en-US">
                <a:solidFill>
                  <a:srgbClr val="000000"/>
                </a:solidFill>
              </a:rPr>
              <a:t>g</a:t>
            </a:r>
            <a:r>
              <a:rPr sz="4000" lang="en-US">
                <a:solidFill>
                  <a:srgbClr val="000000"/>
                </a:solidFill>
              </a:rPr>
              <a:t>i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al </a:t>
            </a:r>
            <a:r>
              <a:rPr sz="4000" lang="en-US">
                <a:solidFill>
                  <a:srgbClr val="000000"/>
                </a:solidFill>
              </a:rPr>
              <a:t>P</a:t>
            </a:r>
            <a:r>
              <a:rPr sz="4000" lang="en-US">
                <a:solidFill>
                  <a:srgbClr val="000000"/>
                </a:solidFill>
              </a:rPr>
              <a:t>o</a:t>
            </a:r>
            <a:r>
              <a:rPr sz="4000" lang="en-US">
                <a:solidFill>
                  <a:srgbClr val="000000"/>
                </a:solidFill>
              </a:rPr>
              <a:t>r</a:t>
            </a:r>
            <a:r>
              <a:rPr sz="4000" lang="en-US">
                <a:solidFill>
                  <a:srgbClr val="000000"/>
                </a:solidFill>
              </a:rPr>
              <a:t>tfolio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6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6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6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6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70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72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0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1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2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73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7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75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7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78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81" name=""/>
          <p:cNvSpPr txBox="1"/>
          <p:nvPr/>
        </p:nvSpPr>
        <p:spPr>
          <a:xfrm>
            <a:off x="508596" y="0"/>
            <a:ext cx="7099130" cy="42824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
Describes the issue the project is trying to solve.
It explains why the problem is important and relevan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8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8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5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84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6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6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87" name=""/>
          <p:cNvSpPr txBox="1"/>
          <p:nvPr/>
        </p:nvSpPr>
        <p:spPr>
          <a:xfrm>
            <a:off x="676275" y="2246313"/>
            <a:ext cx="8233793" cy="2606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
Gives a summary of the project’s objectives.
Explains how the project will address the problem and what its goals are.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91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92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93" name=""/>
          <p:cNvSpPr txBox="1"/>
          <p:nvPr/>
        </p:nvSpPr>
        <p:spPr>
          <a:xfrm>
            <a:off x="0" y="2304798"/>
            <a:ext cx="8751724" cy="2606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
Identifies who will benefit from or use the project.
These could be students, companies, clients, or other target groups.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2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3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56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32" name=""/>
          <p:cNvSpPr txBox="1"/>
          <p:nvPr/>
        </p:nvSpPr>
        <p:spPr>
          <a:xfrm>
            <a:off x="2988881" y="2373947"/>
            <a:ext cx="5718216" cy="2606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Lists the programming languages, frameworks, tools, or software used.
May include development environments, databases, cloud services,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2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24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2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6" name=""/>
          <p:cNvSpPr txBox="1"/>
          <p:nvPr/>
        </p:nvSpPr>
        <p:spPr>
          <a:xfrm>
            <a:off x="1042020" y="1520149"/>
            <a:ext cx="7009490" cy="21869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Covers how the project is structured and presented.
Focuses on UI/UX, navigation, responsiveness, and aesthetic appeal.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08" name=""/>
          <p:cNvSpPr txBox="1"/>
          <p:nvPr/>
        </p:nvSpPr>
        <p:spPr>
          <a:xfrm>
            <a:off x="1268000" y="1883268"/>
            <a:ext cx="6679193" cy="1767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Explains what the project can do.
Highlights user interactions, key modules, and value propositions.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2024-03-27T19:07:22Z</dcterms:created>
  <dcterms:modified xsi:type="dcterms:W3CDTF">2025-09-10T08:15:17Z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c94ff57f251d4f33a77eaa7e08967de9</vt:lpwstr>
  </property>
</Properties>
</file>