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2B8F-E7F3-EE06-579F-40C20579E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9E467-B272-DA18-DD50-AC3841A51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D8A2E-36C5-11FC-1E55-FD315D81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1F86-33E3-4A0D-9536-BA97DE7246B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8FDED-D616-CA5D-550B-F53AAC20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D29A6-FABA-755E-FBB7-AD1982BE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7A39-3683-40BB-BBDF-D73880D8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26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70C7-2CFB-31A9-D313-474D115F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887D-8224-F62C-1AE9-C44620A0C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CF384-A8DE-8DDD-F183-DFDD9E9A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1F86-33E3-4A0D-9536-BA97DE7246B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B73CC-C51C-14F2-7BD1-EA9070EB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9A6AD-A938-F9DB-B3F1-178B8129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7A39-3683-40BB-BBDF-D73880D8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5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E3E3-DF5B-4644-51E7-8F4393183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47807-41DD-A042-E72D-F4AF14AE1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9A629-D4D2-BAA0-9588-4D3E3ADC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1F86-33E3-4A0D-9536-BA97DE7246B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0135-3AC4-3D1F-8EBE-BF6A32C9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B5003-38D4-7E8F-C4D1-7A039D74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7A39-3683-40BB-BBDF-D73880D8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1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BDC0-CBF3-5647-F909-191B99EF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4825-D4C2-B9C3-060A-51E63ED1F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DA74-293E-EE7A-9E85-4EBF20BC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1F86-33E3-4A0D-9536-BA97DE7246B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AC63B-1BE1-643E-97F1-2C85D22D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FE19-ADF1-5C60-AA6D-ABC94077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7A39-3683-40BB-BBDF-D73880D8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4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0444-3486-0D55-BB1E-1C751798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1258D-56DD-AD38-AA64-0989D9F1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4DF62-5AD5-0B20-9B03-A0A1FF28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1F86-33E3-4A0D-9536-BA97DE7246B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4617-6B26-E15A-A316-9763260F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605EF-1546-0F29-B119-C4C590CE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7A39-3683-40BB-BBDF-D73880D8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3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F01E-CA27-C886-19B6-8166DEDC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16376-7C23-C5F7-47D7-0D179F4E6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E98BA-033F-0DE7-79B3-1C05BD15C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C34D5-FB3B-4F9E-B02C-7E6BD025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1F86-33E3-4A0D-9536-BA97DE7246B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F91A0-33C6-2DFE-B976-547FBECE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D82D6-766B-D00E-936A-0833A500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7A39-3683-40BB-BBDF-D73880D8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90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DA50-0951-3D08-4B2D-17EF2595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12D4E-3713-F603-3D31-E0899CD79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4BF07-8BF7-D9F4-1191-DF1A688BF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18260-CD5D-B4D2-B6B1-56B956256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04D86-DD25-4843-2438-735E40A14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AE103-AF8A-8EC7-60A3-E52CB329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1F86-33E3-4A0D-9536-BA97DE7246B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92952-DFF9-CBF8-2F42-8664AEF2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E0D89-4320-2B5B-2504-8F059A52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7A39-3683-40BB-BBDF-D73880D8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7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64E6-7147-65F9-780E-D0B976C2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206D6-5E4A-1B1C-223A-79865185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1F86-33E3-4A0D-9536-BA97DE7246B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CB6D5-44D9-8503-1BCF-A8D36443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3B0B9-C3B4-399D-713C-8AA2991E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7A39-3683-40BB-BBDF-D73880D8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7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7788A-90CE-D2BE-5ED0-E640D64D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1F86-33E3-4A0D-9536-BA97DE7246B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FC25C-ABBA-A379-3BE8-CC9CC92F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3D321-F7D1-7ED1-BB87-DEDB8F98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7A39-3683-40BB-BBDF-D73880D8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26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0256-EE9A-FF76-77F1-1973179B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32EF-EC3B-9E36-3BF1-3ACB2AE96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1063B-0E11-93D9-1C9B-8396A3069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48135-27ED-C21C-4AEF-F33B2099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1F86-33E3-4A0D-9536-BA97DE7246B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C3784-60C2-FFCC-8536-75FAED25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A83E-A577-C285-6B3A-05E464B1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7A39-3683-40BB-BBDF-D73880D8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79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62A9-7221-08DC-A261-F1FC5ADD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F98C7-71CD-1B6C-C107-EAF53598D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01FB2-75F6-B2C5-5FE9-96F4DA85E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0A991-ED83-8E2B-5DF6-7B75DBBD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1F86-33E3-4A0D-9536-BA97DE7246B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13F22-E7B2-438E-EC83-7AF3750B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9E8A3-E604-BFBB-0FEA-3C9DCEB9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7A39-3683-40BB-BBDF-D73880D8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10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5DC7F-D99C-691A-3577-71284C03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71655-2ED5-90FC-B6A5-C67AFEBB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3147-899B-BC80-E4EB-F18FF4A77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91F86-33E3-4A0D-9536-BA97DE7246B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7B271-47AB-203E-0A7A-A61C6D452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5254F-2743-0BFC-FBBB-A3CA50BEF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7A39-3683-40BB-BBDF-D73880D8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5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9121-10FC-9D5A-1D14-E31C147F5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Election Details 2024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38A56-6BA8-9926-F591-DF0945E71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80D147-A7AC-653A-11C8-0DCD355F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9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7DCBD-7E42-6394-8223-965ED4E07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2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3D7E0-C928-FC90-7D47-B11D199A8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5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2C6736-C859-9C55-9078-205D4188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8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6CB420-4549-E2B1-F978-74879E76E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9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4CF71-4055-59D5-C924-E2540E08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5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A3C9B-C936-C2EA-7410-19A83E59C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0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4E9DF-DB83-A4D4-8462-5A505BB2E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2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E3619-2B99-03F4-752A-79E04567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0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3D5E82-6C44-AED3-2377-AE605D72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2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Election Details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Details 2024</dc:title>
  <dc:creator>20211004923</dc:creator>
  <cp:lastModifiedBy>20211004923</cp:lastModifiedBy>
  <cp:revision>1</cp:revision>
  <dcterms:created xsi:type="dcterms:W3CDTF">2024-07-01T00:58:27Z</dcterms:created>
  <dcterms:modified xsi:type="dcterms:W3CDTF">2024-07-01T00:58:27Z</dcterms:modified>
</cp:coreProperties>
</file>