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4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4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4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4306" name="Shape 4194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4307" name="Google Shape;4194307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4194308" name="Google Shape;4194308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4309" name="Google Shape;4194309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94310" name="Google Shape;4194310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4311" name="Google Shape;4194311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4312" name="Google Shape;4194312;p1"/>
          <p:cNvSpPr txBox="1"/>
          <p:nvPr>
            <p:ph type="ctrTitle"/>
          </p:nvPr>
        </p:nvSpPr>
        <p:spPr>
          <a:xfrm>
            <a:off x="-828675" y="19665"/>
            <a:ext cx="9982200" cy="14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4194313" name="Google Shape;419431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94314" name="Google Shape;4194314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94315" name="Google Shape;4194315;p1"/>
          <p:cNvSpPr txBox="1"/>
          <p:nvPr/>
        </p:nvSpPr>
        <p:spPr>
          <a:xfrm>
            <a:off x="1790699" y="3176904"/>
            <a:ext cx="86106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V.Narmadha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NO:asunm1611d22cm119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DEPARTMENT:B COM [ COMMERCE]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: PATRICIAN COLLEGE OF ARTS AND SCIENCE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