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0"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1"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2" name="Date Placeholder 3"/>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593" name="Footer Placeholder 4"/>
          <p:cNvSpPr>
            <a:spLocks noGrp="1"/>
          </p:cNvSpPr>
          <p:nvPr>
            <p:ph type="ftr" sz="quarter" idx="11"/>
          </p:nvPr>
        </p:nvSpPr>
        <p:spPr/>
        <p:txBody>
          <a:bodyPr/>
          <a:lstStyle/>
          <a:p>
            <a:endParaRPr lang="zh-CN" altLang="en-US"/>
          </a:p>
        </p:txBody>
      </p:sp>
      <p:sp>
        <p:nvSpPr>
          <p:cNvPr id="104859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ltLang="zh-CN"/>
              <a:t>Click to edit Master title style</a:t>
            </a:r>
            <a:endParaRPr lang="en-US" dirty="0"/>
          </a:p>
        </p:txBody>
      </p:sp>
      <p:sp>
        <p:nvSpPr>
          <p:cNvPr id="104862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Date Placeholder 3"/>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28" name="Footer Placeholder 4"/>
          <p:cNvSpPr>
            <a:spLocks noGrp="1"/>
          </p:cNvSpPr>
          <p:nvPr>
            <p:ph type="ftr" sz="quarter" idx="11"/>
          </p:nvPr>
        </p:nvSpPr>
        <p:spPr/>
        <p:txBody>
          <a:bodyPr/>
          <a:lstStyle/>
          <a:p>
            <a:endParaRPr lang="zh-CN" altLang="en-US"/>
          </a:p>
        </p:txBody>
      </p:sp>
      <p:sp>
        <p:nvSpPr>
          <p:cNvPr id="104862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4"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15"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6" name="Date Placeholder 3"/>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17" name="Footer Placeholder 4"/>
          <p:cNvSpPr>
            <a:spLocks noGrp="1"/>
          </p:cNvSpPr>
          <p:nvPr>
            <p:ph type="ftr" sz="quarter" idx="11"/>
          </p:nvPr>
        </p:nvSpPr>
        <p:spPr/>
        <p:txBody>
          <a:bodyPr/>
          <a:lstStyle/>
          <a:p>
            <a:endParaRPr lang="zh-CN" altLang="en-US"/>
          </a:p>
        </p:txBody>
      </p:sp>
      <p:sp>
        <p:nvSpPr>
          <p:cNvPr id="104861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ltLang="zh-CN"/>
              <a:t>Click to edit Master title style</a:t>
            </a:r>
            <a:endParaRPr lang="en-US" dirty="0"/>
          </a:p>
        </p:txBody>
      </p:sp>
      <p:sp>
        <p:nvSpPr>
          <p:cNvPr id="1048599"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0" name="Date Placeholder 3"/>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01" name="Footer Placeholder 4"/>
          <p:cNvSpPr>
            <a:spLocks noGrp="1"/>
          </p:cNvSpPr>
          <p:nvPr>
            <p:ph type="ftr" sz="quarter" idx="11"/>
          </p:nvPr>
        </p:nvSpPr>
        <p:spPr/>
        <p:txBody>
          <a:bodyPr/>
          <a:lstStyle/>
          <a:p>
            <a:endParaRPr lang="zh-CN" altLang="en-US"/>
          </a:p>
        </p:txBody>
      </p:sp>
      <p:sp>
        <p:nvSpPr>
          <p:cNvPr id="104860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7"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08"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09" name="Date Placeholder 3"/>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10" name="Footer Placeholder 4"/>
          <p:cNvSpPr>
            <a:spLocks noGrp="1"/>
          </p:cNvSpPr>
          <p:nvPr>
            <p:ph type="ftr" sz="quarter" idx="11"/>
          </p:nvPr>
        </p:nvSpPr>
        <p:spPr/>
        <p:txBody>
          <a:bodyPr/>
          <a:lstStyle/>
          <a:p>
            <a:endParaRPr lang="zh-CN" altLang="en-US"/>
          </a:p>
        </p:txBody>
      </p:sp>
      <p:sp>
        <p:nvSpPr>
          <p:cNvPr id="104861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3" name="Date Placeholder 4"/>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34" name="Footer Placeholder 5"/>
          <p:cNvSpPr>
            <a:spLocks noGrp="1"/>
          </p:cNvSpPr>
          <p:nvPr>
            <p:ph type="ftr" sz="quarter" idx="11"/>
          </p:nvPr>
        </p:nvSpPr>
        <p:spPr/>
        <p:txBody>
          <a:bodyPr/>
          <a:lstStyle/>
          <a:p>
            <a:endParaRPr lang="zh-CN" altLang="en-US"/>
          </a:p>
        </p:txBody>
      </p:sp>
      <p:sp>
        <p:nvSpPr>
          <p:cNvPr id="104863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37"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8"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9"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0"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1" name="Date Placeholder 6"/>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42" name="Footer Placeholder 7"/>
          <p:cNvSpPr>
            <a:spLocks noGrp="1"/>
          </p:cNvSpPr>
          <p:nvPr>
            <p:ph type="ftr" sz="quarter" idx="11"/>
          </p:nvPr>
        </p:nvSpPr>
        <p:spPr/>
        <p:txBody>
          <a:bodyPr/>
          <a:lstStyle/>
          <a:p>
            <a:endParaRPr lang="zh-CN" altLang="en-US"/>
          </a:p>
        </p:txBody>
      </p:sp>
      <p:sp>
        <p:nvSpPr>
          <p:cNvPr id="1048643"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en-US" dirty="0"/>
          </a:p>
        </p:txBody>
      </p:sp>
      <p:sp>
        <p:nvSpPr>
          <p:cNvPr id="1048582" name="Date Placeholder 2"/>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583" name="Footer Placeholder 3"/>
          <p:cNvSpPr>
            <a:spLocks noGrp="1"/>
          </p:cNvSpPr>
          <p:nvPr>
            <p:ph type="ftr" sz="quarter" idx="11"/>
          </p:nvPr>
        </p:nvSpPr>
        <p:spPr/>
        <p:txBody>
          <a:bodyPr/>
          <a:lstStyle/>
          <a:p>
            <a:endParaRPr lang="zh-CN" altLang="en-US"/>
          </a:p>
        </p:txBody>
      </p:sp>
      <p:sp>
        <p:nvSpPr>
          <p:cNvPr id="1048584"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45" name="Footer Placeholder 2"/>
          <p:cNvSpPr>
            <a:spLocks noGrp="1"/>
          </p:cNvSpPr>
          <p:nvPr>
            <p:ph type="ftr" sz="quarter" idx="11"/>
          </p:nvPr>
        </p:nvSpPr>
        <p:spPr/>
        <p:txBody>
          <a:bodyPr/>
          <a:lstStyle/>
          <a:p>
            <a:endParaRPr lang="zh-CN" altLang="en-US"/>
          </a:p>
        </p:txBody>
      </p:sp>
      <p:sp>
        <p:nvSpPr>
          <p:cNvPr id="1048646"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0" name="Date Placeholder 4"/>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51" name="Footer Placeholder 5"/>
          <p:cNvSpPr>
            <a:spLocks noGrp="1"/>
          </p:cNvSpPr>
          <p:nvPr>
            <p:ph type="ftr" sz="quarter" idx="11"/>
          </p:nvPr>
        </p:nvSpPr>
        <p:spPr/>
        <p:txBody>
          <a:bodyPr/>
          <a:lstStyle/>
          <a:p>
            <a:endParaRPr lang="zh-CN" altLang="en-US"/>
          </a:p>
        </p:txBody>
      </p:sp>
      <p:sp>
        <p:nvSpPr>
          <p:cNvPr id="104865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2" name="Date Placeholder 4"/>
          <p:cNvSpPr>
            <a:spLocks noGrp="1"/>
          </p:cNvSpPr>
          <p:nvPr>
            <p:ph type="dt" sz="half" idx="10"/>
          </p:nvPr>
        </p:nvSpPr>
        <p:spPr/>
        <p:txBody>
          <a:bodyPr/>
          <a:lstStyle/>
          <a:p>
            <a:fld id="{70BC1078-46ED-40F9-8930-935BAD7C2B02}" type="datetimeFigureOut">
              <a:rPr lang="zh-CN" altLang="en-US" smtClean="0"/>
              <a:t>2023/10/4</a:t>
            </a:fld>
            <a:endParaRPr lang="zh-CN" altLang="en-US"/>
          </a:p>
        </p:txBody>
      </p:sp>
      <p:sp>
        <p:nvSpPr>
          <p:cNvPr id="1048623" name="Footer Placeholder 5"/>
          <p:cNvSpPr>
            <a:spLocks noGrp="1"/>
          </p:cNvSpPr>
          <p:nvPr>
            <p:ph type="ftr" sz="quarter" idx="11"/>
          </p:nvPr>
        </p:nvSpPr>
        <p:spPr/>
        <p:txBody>
          <a:bodyPr/>
          <a:lstStyle/>
          <a:p>
            <a:endParaRPr lang="zh-CN" altLang="en-US"/>
          </a:p>
        </p:txBody>
      </p:sp>
      <p:sp>
        <p:nvSpPr>
          <p:cNvPr id="104862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2023/10/4</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048584"/>
          <p:cNvSpPr>
            <a:spLocks noGrp="1"/>
          </p:cNvSpPr>
          <p:nvPr>
            <p:ph type="title"/>
          </p:nvPr>
        </p:nvSpPr>
        <p:spPr>
          <a:xfrm>
            <a:off x="2842910" y="0"/>
            <a:ext cx="7886700" cy="1325563"/>
          </a:xfrm>
        </p:spPr>
        <p:txBody>
          <a:bodyPr/>
          <a:lstStyle/>
          <a:p>
            <a:r>
              <a:rPr lang="en-US" b="1"/>
              <a:t>NAAN MUTHALVAN </a:t>
            </a:r>
          </a:p>
        </p:txBody>
      </p:sp>
      <p:sp>
        <p:nvSpPr>
          <p:cNvPr id="1048586" name="TextBox 1048585"/>
          <p:cNvSpPr txBox="1"/>
          <p:nvPr/>
        </p:nvSpPr>
        <p:spPr>
          <a:xfrm>
            <a:off x="639897" y="1395104"/>
            <a:ext cx="5256889" cy="523220"/>
          </a:xfrm>
          <a:prstGeom prst="rect">
            <a:avLst/>
          </a:prstGeom>
        </p:spPr>
        <p:txBody>
          <a:bodyPr wrap="square" rtlCol="0">
            <a:spAutoFit/>
          </a:bodyPr>
          <a:lstStyle/>
          <a:p>
            <a:r>
              <a:rPr lang="en-US" sz="2800" b="1">
                <a:solidFill>
                  <a:srgbClr val="000000"/>
                </a:solidFill>
              </a:rPr>
              <a:t>DATA SCIENCE </a:t>
            </a:r>
          </a:p>
        </p:txBody>
      </p:sp>
      <p:sp>
        <p:nvSpPr>
          <p:cNvPr id="1048587" name="TextBox 1048586"/>
          <p:cNvSpPr txBox="1"/>
          <p:nvPr/>
        </p:nvSpPr>
        <p:spPr>
          <a:xfrm>
            <a:off x="755890" y="2122010"/>
            <a:ext cx="4174040" cy="510540"/>
          </a:xfrm>
          <a:prstGeom prst="rect">
            <a:avLst/>
          </a:prstGeom>
        </p:spPr>
        <p:txBody>
          <a:bodyPr wrap="square" rtlCol="0">
            <a:spAutoFit/>
          </a:bodyPr>
          <a:lstStyle/>
          <a:p>
            <a:r>
              <a:rPr lang="en-US" sz="2800">
                <a:solidFill>
                  <a:srgbClr val="000000"/>
                </a:solidFill>
              </a:rPr>
              <a:t>Tittle:</a:t>
            </a:r>
          </a:p>
        </p:txBody>
      </p:sp>
      <p:sp>
        <p:nvSpPr>
          <p:cNvPr id="1048588" name="TextBox 1048587"/>
          <p:cNvSpPr txBox="1"/>
          <p:nvPr/>
        </p:nvSpPr>
        <p:spPr>
          <a:xfrm>
            <a:off x="1674926" y="3091200"/>
            <a:ext cx="6510006" cy="523220"/>
          </a:xfrm>
          <a:prstGeom prst="rect">
            <a:avLst/>
          </a:prstGeom>
        </p:spPr>
        <p:txBody>
          <a:bodyPr wrap="square" rtlCol="0">
            <a:spAutoFit/>
          </a:bodyPr>
          <a:lstStyle/>
          <a:p>
            <a:r>
              <a:rPr lang="en-US" sz="2800">
                <a:solidFill>
                  <a:srgbClr val="000000"/>
                </a:solidFill>
              </a:rPr>
              <a:t>Customer Segmentation using Data Science</a:t>
            </a:r>
          </a:p>
        </p:txBody>
      </p:sp>
      <p:sp>
        <p:nvSpPr>
          <p:cNvPr id="1048589" name="TextBox 1048588"/>
          <p:cNvSpPr txBox="1"/>
          <p:nvPr/>
        </p:nvSpPr>
        <p:spPr>
          <a:xfrm>
            <a:off x="615703" y="4225449"/>
            <a:ext cx="4314226" cy="1384995"/>
          </a:xfrm>
          <a:prstGeom prst="rect">
            <a:avLst/>
          </a:prstGeom>
        </p:spPr>
        <p:txBody>
          <a:bodyPr wrap="square" rtlCol="0">
            <a:spAutoFit/>
          </a:bodyPr>
          <a:lstStyle/>
          <a:p>
            <a:r>
              <a:rPr lang="en-IN" sz="2800" b="1" dirty="0" err="1">
                <a:solidFill>
                  <a:srgbClr val="000000"/>
                </a:solidFill>
              </a:rPr>
              <a:t>Nithishkumar.P</a:t>
            </a:r>
            <a:endParaRPr lang="en-IN" sz="2800" b="1" dirty="0">
              <a:solidFill>
                <a:srgbClr val="000000"/>
              </a:solidFill>
            </a:endParaRPr>
          </a:p>
          <a:p>
            <a:endParaRPr lang="en-IN" sz="2800" b="1" dirty="0">
              <a:solidFill>
                <a:srgbClr val="000000"/>
              </a:solidFill>
            </a:endParaRPr>
          </a:p>
          <a:p>
            <a:endParaRPr lang="en-US" sz="2800" b="1" dirty="0">
              <a:solidFill>
                <a:srgbClr val="000000"/>
              </a:solidFill>
            </a:endParaRPr>
          </a:p>
        </p:txBody>
      </p:sp>
      <p:sp>
        <p:nvSpPr>
          <p:cNvPr id="1048659" name="TextBox 1048658"/>
          <p:cNvSpPr txBox="1"/>
          <p:nvPr/>
        </p:nvSpPr>
        <p:spPr>
          <a:xfrm>
            <a:off x="1002373" y="4963249"/>
            <a:ext cx="7139253" cy="523220"/>
          </a:xfrm>
          <a:prstGeom prst="rect">
            <a:avLst/>
          </a:prstGeom>
        </p:spPr>
        <p:txBody>
          <a:bodyPr wrap="square" rtlCol="0">
            <a:spAutoFit/>
          </a:bodyPr>
          <a:lstStyle/>
          <a:p>
            <a:r>
              <a:rPr lang="en-US" sz="2800" dirty="0">
                <a:solidFill>
                  <a:srgbClr val="000000"/>
                </a:solidFill>
              </a:rPr>
              <a:t>Register.no:7122211040</a:t>
            </a:r>
            <a:r>
              <a:rPr lang="en-IN" sz="2800" dirty="0">
                <a:solidFill>
                  <a:srgbClr val="000000"/>
                </a:solidFill>
              </a:rPr>
              <a:t>12</a:t>
            </a:r>
            <a:endParaRPr lang="en-US" sz="2800" dirty="0">
              <a:solidFill>
                <a:srgbClr val="000000"/>
              </a:solidFill>
            </a:endParaRPr>
          </a:p>
        </p:txBody>
      </p:sp>
      <p:sp>
        <p:nvSpPr>
          <p:cNvPr id="1048660" name="TextBox 1048659"/>
          <p:cNvSpPr txBox="1"/>
          <p:nvPr/>
        </p:nvSpPr>
        <p:spPr>
          <a:xfrm>
            <a:off x="1727908" y="5786477"/>
            <a:ext cx="6800992" cy="929640"/>
          </a:xfrm>
          <a:prstGeom prst="rect">
            <a:avLst/>
          </a:prstGeom>
        </p:spPr>
        <p:txBody>
          <a:bodyPr wrap="square" rtlCol="0">
            <a:spAutoFit/>
          </a:bodyPr>
          <a:lstStyle/>
          <a:p>
            <a:r>
              <a:rPr lang="en-US" sz="2800">
                <a:solidFill>
                  <a:srgbClr val="000000"/>
                </a:solidFill>
              </a:rPr>
              <a:t>Park College of Engineering And Technology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flipV="1">
            <a:off x="685800" y="8389356"/>
            <a:ext cx="6970885" cy="1935409"/>
          </a:xfrm>
        </p:spPr>
        <p:txBody>
          <a:bodyPr/>
          <a:lstStyle/>
          <a:p>
            <a:r>
              <a:rPr lang="en-US" altLang="zh-CN"/>
              <a:t>DATA SCIENCE</a:t>
            </a:r>
          </a:p>
        </p:txBody>
      </p:sp>
      <p:sp>
        <p:nvSpPr>
          <p:cNvPr id="1048596" name="Subtitle 2"/>
          <p:cNvSpPr>
            <a:spLocks noGrp="1"/>
          </p:cNvSpPr>
          <p:nvPr>
            <p:ph type="subTitle" idx="1"/>
          </p:nvPr>
        </p:nvSpPr>
        <p:spPr>
          <a:xfrm>
            <a:off x="1143000" y="3407744"/>
            <a:ext cx="6892474" cy="1850056"/>
          </a:xfrm>
        </p:spPr>
        <p:txBody>
          <a:bodyPr/>
          <a:lstStyle/>
          <a:p>
            <a:endParaRPr lang="en-US" altLang="zh-CN"/>
          </a:p>
        </p:txBody>
      </p:sp>
      <p:pic>
        <p:nvPicPr>
          <p:cNvPr id="2097152" name="Picture 2097151"/>
          <p:cNvPicPr>
            <a:picLocks/>
          </p:cNvPicPr>
          <p:nvPr/>
        </p:nvPicPr>
        <p:blipFill>
          <a:blip r:embed="rId2"/>
          <a:stretch>
            <a:fillRect/>
          </a:stretch>
        </p:blipFill>
        <p:spPr>
          <a:xfrm>
            <a:off x="0" y="776730"/>
            <a:ext cx="9144000" cy="5304540"/>
          </a:xfrm>
          <a:prstGeom prst="rect">
            <a:avLst/>
          </a:prstGeom>
        </p:spPr>
      </p:pic>
      <p:sp>
        <p:nvSpPr>
          <p:cNvPr id="1048597" name="TextBox 1048596"/>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a:xfrm>
            <a:off x="628650" y="347462"/>
            <a:ext cx="7300646" cy="1343227"/>
          </a:xfrm>
        </p:spPr>
        <p:txBody>
          <a:bodyPr/>
          <a:lstStyle/>
          <a:p>
            <a:r>
              <a:rPr lang="en-US"/>
              <a:t>Problem Definition :</a:t>
            </a:r>
          </a:p>
        </p:txBody>
      </p:sp>
      <p:sp>
        <p:nvSpPr>
          <p:cNvPr id="1048604" name="Content Placeholder 1048603"/>
          <p:cNvSpPr>
            <a:spLocks noGrp="1"/>
          </p:cNvSpPr>
          <p:nvPr>
            <p:ph idx="1"/>
          </p:nvPr>
        </p:nvSpPr>
        <p:spPr>
          <a:xfrm>
            <a:off x="681511" y="3719285"/>
            <a:ext cx="8023203" cy="2572487"/>
          </a:xfrm>
        </p:spPr>
        <p:txBody>
          <a:bodyPr>
            <a:normAutofit fontScale="92857" lnSpcReduction="20000"/>
          </a:bodyPr>
          <a:lstStyle/>
          <a:p>
            <a:pPr marL="0" indent="0">
              <a:buNone/>
            </a:pPr>
            <a:r>
              <a:rPr lang="en-US"/>
              <a:t>*The problem is to implement data science techniques to segment customers based on their behavior, preferences, and demographic attributes. The goal is to enable businesses to personalize marketing strategies and enhance customer satisfaction. This project involves data collection, data preprocessing, feature engineering, clustering algorithms, visualization, and interpretation of results.</a:t>
            </a:r>
          </a:p>
        </p:txBody>
      </p:sp>
      <p:pic>
        <p:nvPicPr>
          <p:cNvPr id="2097153" name="Picture 2097152"/>
          <p:cNvPicPr>
            <a:picLocks/>
          </p:cNvPicPr>
          <p:nvPr/>
        </p:nvPicPr>
        <p:blipFill>
          <a:blip r:embed="rId2"/>
          <a:stretch>
            <a:fillRect/>
          </a:stretch>
        </p:blipFill>
        <p:spPr>
          <a:xfrm>
            <a:off x="2943583" y="1357730"/>
            <a:ext cx="3234394" cy="18803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lstStyle/>
          <a:p>
            <a:r>
              <a:rPr lang="en-US"/>
              <a:t>Design Thinking </a:t>
            </a:r>
          </a:p>
        </p:txBody>
      </p:sp>
      <p:sp>
        <p:nvSpPr>
          <p:cNvPr id="1048606" name="Content Placeholder 1048605"/>
          <p:cNvSpPr>
            <a:spLocks noGrp="1"/>
          </p:cNvSpPr>
          <p:nvPr>
            <p:ph idx="1"/>
          </p:nvPr>
        </p:nvSpPr>
        <p:spPr>
          <a:xfrm>
            <a:off x="628650" y="1825625"/>
            <a:ext cx="5723999" cy="5002590"/>
          </a:xfrm>
        </p:spPr>
        <p:txBody>
          <a:bodyPr>
            <a:normAutofit/>
          </a:bodyPr>
          <a:lstStyle/>
          <a:p>
            <a:r>
              <a:rPr lang="en-US"/>
              <a:t>Data Collection: Collect customer data, including attributes like purchase history, demographic information, and interaction behavior.</a:t>
            </a:r>
          </a:p>
          <a:p>
            <a:r>
              <a:rPr lang="en-US"/>
              <a:t>Data Preprocessing: Clean and preprocess the data, handle missing values, and convert categorical features into numerical representations.</a:t>
            </a:r>
          </a:p>
          <a:p>
            <a:r>
              <a:rPr lang="en-US"/>
              <a:t>DesignClustering Algorithms: Apply clustering algorithms like K-Means, DBSCAN, or hierarchical clustering to segment customers.</a:t>
            </a:r>
          </a:p>
        </p:txBody>
      </p:sp>
      <p:pic>
        <p:nvPicPr>
          <p:cNvPr id="2097154" name="Picture 2097153"/>
          <p:cNvPicPr>
            <a:picLocks/>
          </p:cNvPicPr>
          <p:nvPr/>
        </p:nvPicPr>
        <p:blipFill>
          <a:blip r:embed="rId2"/>
          <a:stretch>
            <a:fillRect/>
          </a:stretch>
        </p:blipFill>
        <p:spPr>
          <a:xfrm flipV="1">
            <a:off x="5953751" y="3044340"/>
            <a:ext cx="3028153" cy="1623572"/>
          </a:xfrm>
          <a:prstGeom prst="rect">
            <a:avLst/>
          </a:prstGeom>
        </p:spPr>
      </p:pic>
      <p:pic>
        <p:nvPicPr>
          <p:cNvPr id="2097155" name="Picture 2097154"/>
          <p:cNvPicPr>
            <a:picLocks/>
          </p:cNvPicPr>
          <p:nvPr/>
        </p:nvPicPr>
        <p:blipFill>
          <a:blip r:embed="rId3"/>
          <a:srcRect l="42521" t="8040" r="12468" b="11825"/>
          <a:stretch>
            <a:fillRect/>
          </a:stretch>
        </p:blipFill>
        <p:spPr>
          <a:xfrm>
            <a:off x="6473428" y="365125"/>
            <a:ext cx="2255561" cy="23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a:xfrm>
            <a:off x="623887" y="720395"/>
            <a:ext cx="7886700" cy="874227"/>
          </a:xfrm>
        </p:spPr>
        <p:txBody>
          <a:bodyPr>
            <a:normAutofit fontScale="98333"/>
          </a:bodyPr>
          <a:lstStyle/>
          <a:p>
            <a:r>
              <a:rPr lang="en-US"/>
              <a:t>Data set:</a:t>
            </a:r>
          </a:p>
        </p:txBody>
      </p:sp>
      <p:sp>
        <p:nvSpPr>
          <p:cNvPr id="1048613" name="Text Placeholder 1048612"/>
          <p:cNvSpPr>
            <a:spLocks noGrp="1"/>
          </p:cNvSpPr>
          <p:nvPr>
            <p:ph type="body" idx="1"/>
          </p:nvPr>
        </p:nvSpPr>
        <p:spPr/>
        <p:txBody>
          <a:bodyPr/>
          <a:lstStyle/>
          <a:p>
            <a:r>
              <a:rPr lang="en-US"/>
              <a:t>https://www.kaggle.com/datasets/akram24/mall-customersClustering</a:t>
            </a:r>
          </a:p>
        </p:txBody>
      </p:sp>
      <p:pic>
        <p:nvPicPr>
          <p:cNvPr id="2097156" name="Picture 2097155"/>
          <p:cNvPicPr>
            <a:picLocks/>
          </p:cNvPicPr>
          <p:nvPr/>
        </p:nvPicPr>
        <p:blipFill>
          <a:blip r:embed="rId2"/>
          <a:stretch>
            <a:fillRect/>
          </a:stretch>
        </p:blipFill>
        <p:spPr>
          <a:xfrm>
            <a:off x="2211511" y="1793066"/>
            <a:ext cx="3311592" cy="20868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NAAN MUTHALVAN </vt:lpstr>
      <vt:lpstr>DATA SCIENCE</vt:lpstr>
      <vt:lpstr>Problem Definition :</vt:lpstr>
      <vt:lpstr>Design Thinking </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MUTHALVAN </dc:title>
  <dc:creator>RMX3511</dc:creator>
  <cp:lastModifiedBy>Guest User</cp:lastModifiedBy>
  <cp:revision>1</cp:revision>
  <dcterms:created xsi:type="dcterms:W3CDTF">2015-05-10T13:30:45Z</dcterms:created>
  <dcterms:modified xsi:type="dcterms:W3CDTF">2023-10-04T04:22:04Z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