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abc"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5791200" y="2057400"/>
            <a:ext cx="3319780" cy="508635"/>
          </a:xfrm>
          <a:prstGeom prst="rect">
            <a:avLst/>
          </a:prstGeom>
        </p:spPr>
        <p:txBody>
          <a:bodyPr vert="horz" wrap="square" lIns="0" tIns="16510" rIns="0" bIns="0" rtlCol="0">
            <a:spAutoFit/>
          </a:bodyPr>
          <a:lstStyle/>
          <a:p>
            <a:pPr marL="12700">
              <a:lnSpc>
                <a:spcPct val="100000"/>
              </a:lnSpc>
              <a:spcBef>
                <a:spcPts val="130"/>
              </a:spcBef>
            </a:pPr>
            <a:r>
              <a:rPr lang="en-US" altLang="en-US" sz="3200">
                <a:latin typeface="Trebuchet MS" panose="020B0603020202020204"/>
                <a:cs typeface="Trebuchet MS" panose="020B0603020202020204"/>
              </a:rPr>
              <a:t>Nithish Kumar K.B</a:t>
            </a:r>
            <a:endParaRPr lang="en-US" altLang="en-US" sz="3200">
              <a:latin typeface="Trebuchet MS" panose="020B0603020202020204"/>
              <a:cs typeface="Trebuchet MS" panose="020B0603020202020204"/>
            </a:endParaRPr>
          </a:p>
        </p:txBody>
      </p:sp>
      <p:sp>
        <p:nvSpPr>
          <p:cNvPr id="8" name="object 8"/>
          <p:cNvSpPr txBox="1"/>
          <p:nvPr/>
        </p:nvSpPr>
        <p:spPr>
          <a:xfrm>
            <a:off x="5715000" y="2819400"/>
            <a:ext cx="5034915" cy="659130"/>
          </a:xfrm>
          <a:prstGeom prst="rect">
            <a:avLst/>
          </a:prstGeom>
        </p:spPr>
        <p:txBody>
          <a:bodyPr vert="horz" wrap="square" lIns="0" tIns="12700" rIns="0" bIns="0" rtlCol="0">
            <a:noAutofit/>
          </a:bodyPr>
          <a:lstStyle/>
          <a:p>
            <a:pPr marL="12700">
              <a:lnSpc>
                <a:spcPct val="100000"/>
              </a:lnSpc>
              <a:spcBef>
                <a:spcPts val="100"/>
              </a:spcBef>
            </a:pPr>
            <a:r>
              <a:rPr sz="2400">
                <a:latin typeface="Trebuchet MS" panose="020B0603020202020204"/>
                <a:cs typeface="Trebuchet MS" panose="020B0603020202020204"/>
              </a:rPr>
              <a:t> Face Detection</a:t>
            </a:r>
            <a:r>
              <a:rPr lang="en-US" altLang="en-US" sz="2400">
                <a:latin typeface="Trebuchet MS" panose="020B0603020202020204"/>
                <a:cs typeface="Trebuchet MS" panose="020B0603020202020204"/>
              </a:rPr>
              <a:t> Using Deep Learning</a:t>
            </a:r>
            <a:endParaRPr lang="en-US" altLang="en-US"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Text Placeholder 9"/>
          <p:cNvSpPr>
            <a:spLocks noGrp="1"/>
          </p:cNvSpPr>
          <p:nvPr>
            <p:ph type="body" idx="1"/>
          </p:nvPr>
        </p:nvSpPr>
        <p:spPr>
          <a:xfrm>
            <a:off x="609600" y="1577340"/>
            <a:ext cx="10972800" cy="3708400"/>
          </a:xfrm>
        </p:spPr>
        <p:txBody>
          <a:bodyPr>
            <a:noAutofit/>
          </a:bodyPr>
          <a:p>
            <a:pPr algn="ctr">
              <a:lnSpc>
                <a:spcPct val="150000"/>
              </a:lnSpc>
            </a:pPr>
            <a:r>
              <a:rPr lang="en-US" sz="2400" b="1"/>
              <a:t>The result of creating  face detection technology is an interactive and visually engaging experience where digital overlays or effects are applied to users' faces in real-time. These filters enhance photos or videos by adding virtual accessories, artistic effects, or thematic overlays, fostering creativity and self-expression.</a:t>
            </a:r>
            <a:endParaRPr lang="en-US" sz="2400" b="1"/>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2385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itle 22"/>
          <p:cNvSpPr/>
          <p:nvPr>
            <p:ph type="title"/>
          </p:nvPr>
        </p:nvSpPr>
        <p:spPr>
          <a:xfrm>
            <a:off x="558165" y="385444"/>
            <a:ext cx="9764395" cy="1477010"/>
          </a:xfrm>
        </p:spPr>
        <p:txBody>
          <a:bodyPr/>
          <a:p>
            <a:r>
              <a:rPr lang="en-US"/>
              <a:t>Face Detection Using Deep Learning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4365" y="0"/>
            <a:ext cx="12192000" cy="652970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lnSpc>
                <a:spcPct val="230000"/>
              </a:lnSpc>
              <a:spcBef>
                <a:spcPts val="105"/>
              </a:spcBef>
            </a:pPr>
            <a:endParaRPr lang="en-US" spc="-10" dirty="0" smtClean="0">
              <a:sym typeface="+mn-ea"/>
            </a:endParaRPr>
          </a:p>
          <a:p>
            <a:pPr algn="ctr">
              <a:lnSpc>
                <a:spcPct val="230000"/>
              </a:lnSpc>
              <a:spcBef>
                <a:spcPts val="105"/>
              </a:spcBef>
            </a:pPr>
            <a:endParaRPr lang="en-US" spc="-10" dirty="0" smtClean="0">
              <a:sym typeface="+mn-ea"/>
            </a:endParaRPr>
          </a:p>
          <a:p>
            <a:pPr algn="ctr">
              <a:lnSpc>
                <a:spcPct val="200000"/>
              </a:lnSpc>
              <a:spcBef>
                <a:spcPts val="105"/>
              </a:spcBef>
            </a:pPr>
            <a:r>
              <a:rPr lang="en-US" sz="1800" spc="-10" dirty="0" smtClean="0">
                <a:sym typeface="+mn-ea"/>
              </a:rPr>
              <a:t>  </a:t>
            </a:r>
            <a:r>
              <a:rPr lang="en-US" sz="2400" spc="-10" dirty="0" smtClean="0">
                <a:sym typeface="+mn-ea"/>
              </a:rPr>
              <a:t>         </a:t>
            </a:r>
            <a:r>
              <a:rPr lang="en-US" sz="2400" b="1" spc="-10" dirty="0" smtClean="0">
                <a:sym typeface="+mn-ea"/>
              </a:rPr>
              <a:t>1</a:t>
            </a:r>
            <a:r>
              <a:rPr lang="en-US" sz="2400" b="1" dirty="0">
                <a:sym typeface="+mn-ea"/>
              </a:rPr>
              <a:t>Introduction to Face Detection</a:t>
            </a:r>
            <a:endParaRPr lang="en-US" sz="2400" b="1" dirty="0">
              <a:sym typeface="+mn-ea"/>
            </a:endParaRPr>
          </a:p>
          <a:p>
            <a:pPr algn="ctr">
              <a:lnSpc>
                <a:spcPct val="200000"/>
              </a:lnSpc>
              <a:spcBef>
                <a:spcPts val="105"/>
              </a:spcBef>
            </a:pPr>
            <a:r>
              <a:rPr lang="en-US" sz="2400" b="1" dirty="0" smtClean="0">
                <a:sym typeface="+mn-ea"/>
              </a:rPr>
              <a:t>        2.</a:t>
            </a:r>
            <a:r>
              <a:rPr lang="en-IN" sz="2400" b="1" dirty="0">
                <a:sym typeface="+mn-ea"/>
              </a:rPr>
              <a:t>Understanding Face Filters</a:t>
            </a:r>
            <a:br>
              <a:rPr lang="en-IN" sz="2400" b="1" dirty="0" smtClean="0">
                <a:sym typeface="+mn-ea"/>
              </a:rPr>
            </a:br>
            <a:r>
              <a:rPr lang="en-IN" sz="2400" b="1" dirty="0" smtClean="0">
                <a:sym typeface="+mn-ea"/>
              </a:rPr>
              <a:t>       </a:t>
            </a:r>
            <a:r>
              <a:rPr lang="en-US" altLang="en-IN" sz="2400" b="1" dirty="0" smtClean="0">
                <a:sym typeface="+mn-ea"/>
              </a:rPr>
              <a:t> </a:t>
            </a:r>
            <a:r>
              <a:rPr lang="en-IN" sz="2400" b="1" dirty="0" smtClean="0">
                <a:sym typeface="+mn-ea"/>
              </a:rPr>
              <a:t> </a:t>
            </a:r>
            <a:r>
              <a:rPr lang="en-US" altLang="en-IN" sz="2400" b="1" dirty="0" smtClean="0">
                <a:sym typeface="+mn-ea"/>
              </a:rPr>
              <a:t> </a:t>
            </a:r>
            <a:r>
              <a:rPr lang="en-IN" sz="2400" b="1" dirty="0" smtClean="0">
                <a:sym typeface="+mn-ea"/>
              </a:rPr>
              <a:t>3.</a:t>
            </a:r>
            <a:r>
              <a:rPr lang="en-IN" sz="2400" b="1" dirty="0">
                <a:sym typeface="+mn-ea"/>
              </a:rPr>
              <a:t>Building Simple Face Filters</a:t>
            </a:r>
            <a:br>
              <a:rPr lang="en-IN" sz="2400" b="1" dirty="0" smtClean="0">
                <a:sym typeface="+mn-ea"/>
              </a:rPr>
            </a:br>
            <a:r>
              <a:rPr lang="en-IN" sz="2400" b="1" dirty="0" smtClean="0">
                <a:sym typeface="+mn-ea"/>
              </a:rPr>
              <a:t>        </a:t>
            </a:r>
            <a:r>
              <a:rPr lang="en-US" altLang="en-IN" sz="2400" b="1" dirty="0" smtClean="0">
                <a:sym typeface="+mn-ea"/>
              </a:rPr>
              <a:t>          </a:t>
            </a:r>
            <a:r>
              <a:rPr lang="en-IN" sz="2400" b="1" dirty="0" smtClean="0">
                <a:sym typeface="+mn-ea"/>
              </a:rPr>
              <a:t> 4.</a:t>
            </a:r>
            <a:r>
              <a:rPr lang="en-IN" sz="2400" b="1" dirty="0">
                <a:sym typeface="+mn-ea"/>
              </a:rPr>
              <a:t>Advanced Face Filter Techniques</a:t>
            </a:r>
            <a:endParaRPr lang="en-IN" sz="2400" b="1" dirty="0">
              <a:sym typeface="+mn-ea"/>
            </a:endParaRPr>
          </a:p>
          <a:p>
            <a:pPr algn="ctr">
              <a:lnSpc>
                <a:spcPct val="200000"/>
              </a:lnSpc>
              <a:spcBef>
                <a:spcPts val="105"/>
              </a:spcBef>
            </a:pPr>
            <a:r>
              <a:rPr lang="en-US" altLang="en-IN" sz="2400" b="1" dirty="0" smtClean="0">
                <a:sym typeface="+mn-ea"/>
              </a:rPr>
              <a:t>                    </a:t>
            </a:r>
            <a:r>
              <a:rPr lang="en-IN" sz="2400" b="1" dirty="0" smtClean="0">
                <a:sym typeface="+mn-ea"/>
              </a:rPr>
              <a:t> </a:t>
            </a:r>
            <a:r>
              <a:rPr lang="en-US" altLang="en-IN" sz="2400" b="1" dirty="0" smtClean="0">
                <a:sym typeface="+mn-ea"/>
              </a:rPr>
              <a:t> </a:t>
            </a:r>
            <a:r>
              <a:rPr lang="en-IN" sz="2400" b="1" dirty="0" smtClean="0">
                <a:sym typeface="+mn-ea"/>
              </a:rPr>
              <a:t>5.</a:t>
            </a:r>
            <a:r>
              <a:rPr lang="en-IN" sz="2400" b="1" dirty="0">
                <a:sym typeface="+mn-ea"/>
              </a:rPr>
              <a:t>Designing and Testing Face Filters</a:t>
            </a:r>
            <a:r>
              <a:rPr lang="en-IN" sz="2400" b="1" dirty="0" smtClean="0">
                <a:sym typeface="+mn-ea"/>
              </a:rPr>
              <a:t> </a:t>
            </a:r>
            <a:endParaRPr lang="en-IN" sz="2400" b="1" dirty="0" smtClean="0">
              <a:sym typeface="+mn-ea"/>
            </a:endParaRPr>
          </a:p>
          <a:p>
            <a:pPr algn="ctr">
              <a:lnSpc>
                <a:spcPct val="200000"/>
              </a:lnSpc>
              <a:spcBef>
                <a:spcPts val="105"/>
              </a:spcBef>
            </a:pPr>
            <a:r>
              <a:rPr lang="en-IN" sz="2400" b="1" dirty="0" smtClean="0">
                <a:sym typeface="+mn-ea"/>
              </a:rPr>
              <a:t> </a:t>
            </a:r>
            <a:r>
              <a:rPr lang="en-US" altLang="en-IN" sz="2400" b="1" dirty="0" smtClean="0">
                <a:sym typeface="+mn-ea"/>
              </a:rPr>
              <a:t>6.</a:t>
            </a:r>
            <a:r>
              <a:rPr lang="en-IN" sz="2400" b="1" dirty="0">
                <a:sym typeface="+mn-ea"/>
              </a:rPr>
              <a:t>Q&amp;A and Conclusion</a:t>
            </a:r>
            <a:br>
              <a:rPr lang="en-IN" sz="2400" b="1" dirty="0" smtClean="0">
                <a:sym typeface="+mn-ea"/>
              </a:rPr>
            </a:br>
            <a:r>
              <a:rPr lang="en-IN" sz="2400" b="0" dirty="0">
                <a:sym typeface="+mn-ea"/>
              </a:rPr>
              <a:t> </a:t>
            </a:r>
            <a:r>
              <a:rPr lang="en-IN" sz="2400" b="0" dirty="0" smtClean="0">
                <a:sym typeface="+mn-ea"/>
              </a:rPr>
              <a:t>        </a:t>
            </a:r>
            <a:endParaRPr lang="en-IN" sz="2400" b="0" dirty="0">
              <a:sym typeface="+mn-ea"/>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0" y="533399"/>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11" name="Text Placeholder 10"/>
          <p:cNvSpPr>
            <a:spLocks noGrp="1"/>
          </p:cNvSpPr>
          <p:nvPr>
            <p:ph type="body" idx="1"/>
          </p:nvPr>
        </p:nvSpPr>
        <p:spPr>
          <a:xfrm>
            <a:off x="212725" y="1163955"/>
            <a:ext cx="8851265" cy="5316855"/>
          </a:xfrm>
        </p:spPr>
        <p:txBody>
          <a:bodyPr>
            <a:noAutofit/>
          </a:bodyPr>
          <a:p>
            <a:r>
              <a:rPr lang="en-US" sz="2400" b="1"/>
              <a:t>1.Accessibility of Technical Knowledge:</a:t>
            </a:r>
            <a:endParaRPr lang="en-US" sz="2400" b="1"/>
          </a:p>
          <a:p>
            <a:r>
              <a:rPr lang="en-US" sz="2400" b="1"/>
              <a:t>Many individuals lack the technical expertise required to implement face detection algorithms and integrate them into filter creation workflows.</a:t>
            </a:r>
            <a:endParaRPr lang="en-US" sz="2400" b="1"/>
          </a:p>
          <a:p>
            <a:endParaRPr lang="en-US" sz="2400" b="1"/>
          </a:p>
          <a:p>
            <a:r>
              <a:rPr lang="en-US" sz="2400" b="1"/>
              <a:t>2.Complexity of Existing Resources:</a:t>
            </a:r>
            <a:endParaRPr lang="en-US" sz="2400" b="1"/>
          </a:p>
          <a:p>
            <a:r>
              <a:rPr lang="en-US" sz="2400" b="1"/>
              <a:t>Tutorials and resources available often lack clarity and simplicity, making it challenging for beginners to grasp the fundamental concepts and techniques involved in creating face filters.</a:t>
            </a:r>
            <a:endParaRPr lang="en-US" sz="2400" b="1"/>
          </a:p>
          <a:p>
            <a:endParaRPr lang="en-US" sz="2400" b="1"/>
          </a:p>
          <a:p>
            <a:r>
              <a:rPr lang="en-US" sz="2400" b="1"/>
              <a:t>3.Integration of Advanced Techniques:</a:t>
            </a:r>
            <a:endParaRPr lang="en-US" sz="2400" b="1"/>
          </a:p>
          <a:p>
            <a:r>
              <a:rPr lang="en-US" sz="2400" b="1"/>
              <a:t>While basic face filter creation may be achievable, integrating advanced techniques such as 3D face modeling, animation, and user interaction poses additional challenges.</a:t>
            </a:r>
            <a:endParaRPr lang="en-US" sz="2400" b="1"/>
          </a:p>
        </p:txBody>
      </p:sp>
      <p:sp>
        <p:nvSpPr>
          <p:cNvPr id="7" name="object 7"/>
          <p:cNvSpPr txBox="1">
            <a:spLocks noGrp="1"/>
          </p:cNvSpPr>
          <p:nvPr>
            <p:ph type="title"/>
          </p:nvPr>
        </p:nvSpPr>
        <p:spPr>
          <a:xfrm>
            <a:off x="834072" y="575055"/>
            <a:ext cx="5638800"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11" name="Text Placeholder 10"/>
          <p:cNvSpPr>
            <a:spLocks noGrp="1"/>
          </p:cNvSpPr>
          <p:nvPr>
            <p:ph type="body" idx="1"/>
          </p:nvPr>
        </p:nvSpPr>
        <p:spPr>
          <a:xfrm>
            <a:off x="275590" y="1539875"/>
            <a:ext cx="9189085" cy="4872990"/>
          </a:xfrm>
        </p:spPr>
        <p:txBody>
          <a:bodyPr>
            <a:noAutofit/>
          </a:bodyPr>
          <a:p>
            <a:r>
              <a:rPr lang="en-US" sz="1800" b="1"/>
              <a:t>In this project, we aim to develop a comprehensive and beginner-friendly approach to creating custom face filters using face detection technology. Face filters, popularized by social media platforms, are digital overlays that augment users' faces in real-time, enhancing photos and videos with dynamic effects.</a:t>
            </a:r>
            <a:endParaRPr lang="en-US" sz="1800" b="1"/>
          </a:p>
          <a:p>
            <a:endParaRPr lang="en-US" sz="1800" b="1"/>
          </a:p>
          <a:p>
            <a:r>
              <a:rPr lang="en-US" sz="1800" b="1"/>
              <a:t>Objectives:</a:t>
            </a:r>
            <a:endParaRPr lang="en-US" sz="1800" b="1"/>
          </a:p>
          <a:p>
            <a:endParaRPr lang="en-US" sz="1800" b="1"/>
          </a:p>
          <a:p>
            <a:r>
              <a:rPr lang="en-US" sz="1800" b="1"/>
              <a:t>Educational Empowerment: Empower individuals and businesses with the tools and knowledge needed to create engaging face filters using face detection technology.</a:t>
            </a:r>
            <a:endParaRPr lang="en-US" sz="1800" b="1"/>
          </a:p>
          <a:p>
            <a:endParaRPr lang="en-US" sz="1800" b="1"/>
          </a:p>
          <a:p>
            <a:r>
              <a:rPr lang="en-US" sz="1800" b="1"/>
              <a:t>Simplicity and Accessibility: Provide clear and accessible resources that simplify the process of implementing face detection algorithms and integrating them into filter creation workflows.</a:t>
            </a:r>
            <a:endParaRPr lang="en-US" sz="1800" b="1"/>
          </a:p>
          <a:p>
            <a:endParaRPr lang="en-US" sz="1800" b="1"/>
          </a:p>
          <a:p>
            <a:r>
              <a:rPr lang="en-US" sz="1800" b="1"/>
              <a:t>Exploration of Advanced Techniques: Explore advanced techniques such as 3D face modeling, animation, and user interaction to create immersive and interactive face filters.</a:t>
            </a:r>
            <a:endParaRPr lang="en-US" sz="1800" b="1"/>
          </a:p>
          <a:p>
            <a:endParaRPr lang="en-US" sz="1800" b="1"/>
          </a:p>
          <a:p>
            <a:r>
              <a:rPr lang="en-US" sz="1800" b="1"/>
              <a:t>Deployment and Sharing: Guide participants through the process of deploying and sharing their created face filters on popular social media platforms.</a:t>
            </a:r>
            <a:endParaRPr lang="en-US" sz="1800" b="1"/>
          </a:p>
        </p:txBody>
      </p:sp>
      <p:sp>
        <p:nvSpPr>
          <p:cNvPr id="7" name="object 7"/>
          <p:cNvSpPr txBox="1">
            <a:spLocks noGrp="1"/>
          </p:cNvSpPr>
          <p:nvPr>
            <p:ph type="title"/>
          </p:nvPr>
        </p:nvSpPr>
        <p:spPr>
          <a:xfrm>
            <a:off x="304800" y="305117"/>
            <a:ext cx="5264785"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flipH="1">
            <a:off x="2819400" y="6467475"/>
            <a:ext cx="1748790" cy="254000"/>
          </a:xfrm>
          <a:prstGeom prst="rect">
            <a:avLst/>
          </a:prstGeom>
        </p:spPr>
      </p:pic>
      <p:sp>
        <p:nvSpPr>
          <p:cNvPr id="9" name="object 9"/>
          <p:cNvSpPr txBox="1"/>
          <p:nvPr/>
        </p:nvSpPr>
        <p:spPr>
          <a:xfrm flipH="1">
            <a:off x="2538730" y="6473190"/>
            <a:ext cx="1468120" cy="243840"/>
          </a:xfrm>
          <a:prstGeom prst="rect">
            <a:avLst/>
          </a:prstGeom>
        </p:spPr>
        <p:txBody>
          <a:bodyPr vert="horz" wrap="square" lIns="0" tIns="6985" rIns="0" bIns="0" rtlCol="0">
            <a:no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9" name="Text Placeholder 8"/>
          <p:cNvSpPr>
            <a:spLocks noGrp="1"/>
          </p:cNvSpPr>
          <p:nvPr>
            <p:ph type="body" idx="1"/>
          </p:nvPr>
        </p:nvSpPr>
        <p:spPr>
          <a:xfrm>
            <a:off x="609600" y="1577340"/>
            <a:ext cx="8135620" cy="4495800"/>
          </a:xfrm>
        </p:spPr>
        <p:txBody>
          <a:bodyPr>
            <a:noAutofit/>
          </a:bodyPr>
          <a:p>
            <a:pPr algn="ctr">
              <a:lnSpc>
                <a:spcPct val="190000"/>
              </a:lnSpc>
            </a:pPr>
            <a:r>
              <a:rPr lang="en-US" sz="2400" b="1"/>
              <a:t>1.Individual Content Creators</a:t>
            </a:r>
            <a:endParaRPr lang="en-US" sz="2400" b="1"/>
          </a:p>
          <a:p>
            <a:pPr algn="ctr">
              <a:lnSpc>
                <a:spcPct val="190000"/>
              </a:lnSpc>
            </a:pPr>
            <a:r>
              <a:rPr lang="en-US" sz="2400" b="1"/>
              <a:t>          2.Small Businesses and Influencers</a:t>
            </a:r>
            <a:endParaRPr lang="en-US" sz="2400" b="1"/>
          </a:p>
          <a:p>
            <a:pPr algn="l">
              <a:lnSpc>
                <a:spcPct val="190000"/>
              </a:lnSpc>
            </a:pPr>
            <a:r>
              <a:rPr lang="en-US" sz="2400" b="1"/>
              <a:t>                                3.Educational Institutions</a:t>
            </a:r>
            <a:endParaRPr lang="en-US" sz="2400" b="1"/>
          </a:p>
          <a:p>
            <a:pPr algn="ctr">
              <a:lnSpc>
                <a:spcPct val="190000"/>
              </a:lnSpc>
            </a:pPr>
            <a:r>
              <a:rPr lang="en-US" sz="2400" b="1"/>
              <a:t>                     4.Professional Developers and Designers</a:t>
            </a:r>
            <a:endParaRPr lang="en-US" sz="2400" b="1"/>
          </a:p>
          <a:p>
            <a:pPr algn="l">
              <a:lnSpc>
                <a:spcPct val="190000"/>
              </a:lnSpc>
            </a:pPr>
            <a:r>
              <a:rPr lang="en-US" sz="2400" b="1"/>
              <a:t>                                5.General Public</a:t>
            </a:r>
            <a:endParaRPr lang="en-US" sz="2400" b="1"/>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58165" y="385444"/>
            <a:ext cx="9764395" cy="1014730"/>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10" name="Text Placeholder 9"/>
          <p:cNvSpPr>
            <a:spLocks noGrp="1"/>
          </p:cNvSpPr>
          <p:nvPr>
            <p:ph type="body" idx="1"/>
          </p:nvPr>
        </p:nvSpPr>
        <p:spPr>
          <a:xfrm>
            <a:off x="2194560" y="1424305"/>
            <a:ext cx="9387840" cy="4980940"/>
          </a:xfrm>
        </p:spPr>
        <p:txBody>
          <a:bodyPr>
            <a:noAutofit/>
          </a:bodyPr>
          <a:p>
            <a:endParaRPr lang="en-US"/>
          </a:p>
          <a:p>
            <a:endParaRPr lang="en-US"/>
          </a:p>
          <a:p>
            <a:r>
              <a:rPr lang="en-US" sz="2000" b="1"/>
              <a:t>1.Accessibility and Simplicity: We provide clear and accessible resources that simplify the process of creating face filters, making complex concepts easy to understand for beginners.</a:t>
            </a:r>
            <a:endParaRPr lang="en-US" sz="2000" b="1"/>
          </a:p>
          <a:p>
            <a:endParaRPr lang="en-US" sz="2000" b="1"/>
          </a:p>
          <a:p>
            <a:r>
              <a:rPr lang="en-US" sz="2000" b="1"/>
              <a:t>2.Empowerment: Our solution empowers individuals and businesses with the knowledge and skills to create captivating face filters, enabling them to express their creativity and engage their audience effectively.</a:t>
            </a:r>
            <a:endParaRPr lang="en-US" sz="2000" b="1"/>
          </a:p>
          <a:p>
            <a:endParaRPr lang="en-US" sz="2000" b="1"/>
          </a:p>
          <a:p>
            <a:r>
              <a:rPr lang="en-US" sz="2000" b="1"/>
              <a:t>3.Innovation and Exploration: Through exploration of advanced techniques such as 3D face modeling and animation, we encourage experimentation and innovation, allowing creators to push the boundaries of what's possible with face filters.</a:t>
            </a:r>
            <a:endParaRPr lang="en-US" sz="2000" b="1"/>
          </a:p>
          <a:p>
            <a:endParaRPr lang="en-US" sz="2000" b="1"/>
          </a:p>
          <a:p>
            <a:r>
              <a:rPr lang="en-US" sz="2000" b="1"/>
              <a:t>4.Visibility and Engagement: We offer guidance on deploying and sharing face filters on popular social media platforms, helping creators increase visibility and engagement with their creations.</a:t>
            </a:r>
            <a:endParaRPr lang="en-US" sz="2000" b="1"/>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385444"/>
            <a:ext cx="9764395" cy="1039495"/>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Text Placeholder 8"/>
          <p:cNvSpPr>
            <a:spLocks noGrp="1"/>
          </p:cNvSpPr>
          <p:nvPr>
            <p:ph type="body" idx="1"/>
          </p:nvPr>
        </p:nvSpPr>
        <p:spPr>
          <a:xfrm>
            <a:off x="988695" y="1969135"/>
            <a:ext cx="10212705" cy="3169285"/>
          </a:xfrm>
        </p:spPr>
        <p:txBody>
          <a:bodyPr>
            <a:noAutofit/>
          </a:bodyPr>
          <a:p>
            <a:pPr algn="ctr"/>
            <a:r>
              <a:rPr lang="en-US" sz="2800" b="1"/>
              <a:t>The "wow" factor in our solution lies in its ability to seamlessly blend accessibility, creativity, and innovation, empowering individuals and businesses to create captivating face filters with ease. Here's why our solution stands out:</a:t>
            </a:r>
            <a:endParaRPr lang="en-US" sz="2800" b="1"/>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Text Placeholder 9"/>
          <p:cNvSpPr>
            <a:spLocks noGrp="1"/>
          </p:cNvSpPr>
          <p:nvPr>
            <p:ph type="body" idx="1"/>
          </p:nvPr>
        </p:nvSpPr>
        <p:spPr>
          <a:xfrm>
            <a:off x="477520" y="1066800"/>
            <a:ext cx="11181080" cy="5443855"/>
          </a:xfrm>
        </p:spPr>
        <p:txBody>
          <a:bodyPr>
            <a:noAutofit/>
          </a:bodyPr>
          <a:p>
            <a:r>
              <a:rPr lang="en-US" sz="2000" b="1"/>
              <a:t>1.3D Face Modeling:</a:t>
            </a:r>
            <a:endParaRPr lang="en-US" sz="2000" b="1"/>
          </a:p>
          <a:p>
            <a:r>
              <a:rPr lang="en-US" sz="2000" b="1"/>
              <a:t>                    3D face modeling involves creating a digital representation of a user's face in three dimensions. This allows for more realistic and detailed manipulation of facial features compared to 2D images.</a:t>
            </a:r>
            <a:endParaRPr lang="en-US" sz="2000" b="1"/>
          </a:p>
          <a:p>
            <a:r>
              <a:rPr lang="en-US" sz="2000" b="1"/>
              <a:t> </a:t>
            </a:r>
            <a:endParaRPr lang="en-US" sz="2000" b="1"/>
          </a:p>
          <a:p>
            <a:r>
              <a:rPr lang="en-US" sz="2000" b="1"/>
              <a:t>2.Facial Feature Detection and Tracking:</a:t>
            </a:r>
            <a:endParaRPr lang="en-US" sz="2000" b="1"/>
          </a:p>
          <a:p>
            <a:r>
              <a:rPr lang="en-US" sz="2000" b="1"/>
              <a:t>                    Modeling also includes the detection and tracking of facial features such as eyes, nose, mouth, and facial contours in real-time.</a:t>
            </a:r>
            <a:endParaRPr lang="en-US" sz="2000" b="1"/>
          </a:p>
          <a:p>
            <a:endParaRPr lang="en-US"/>
          </a:p>
          <a:p>
            <a:r>
              <a:rPr lang="en-US" sz="4400" b="1" dirty="0" smtClean="0">
                <a:sym typeface="+mn-ea"/>
              </a:rPr>
              <a:t>WIREFRAMES</a:t>
            </a:r>
            <a:endParaRPr lang="en-US" sz="4400" b="1" dirty="0" smtClean="0">
              <a:sym typeface="+mn-ea"/>
            </a:endParaRPr>
          </a:p>
          <a:p>
            <a:r>
              <a:rPr lang="en-US" sz="2000" b="1"/>
              <a:t>1.Layout Planning:</a:t>
            </a:r>
            <a:endParaRPr lang="en-US" sz="2000" b="1"/>
          </a:p>
          <a:p>
            <a:r>
              <a:rPr lang="en-US" sz="2000" b="1"/>
              <a:t>                       Wireframes provide a basic outline of the elements that will be included in the face filter interface, such as buttons, sliders, text inputs, and graphical overlays.</a:t>
            </a:r>
            <a:endParaRPr lang="en-US" sz="2000" b="1"/>
          </a:p>
          <a:p>
            <a:endParaRPr lang="en-US" sz="2000" b="1"/>
          </a:p>
          <a:p>
            <a:r>
              <a:rPr lang="en-US" sz="2000" b="1"/>
              <a:t>2.Facial Feature Detection and Tracking:</a:t>
            </a:r>
            <a:endParaRPr lang="en-US" sz="2000" b="1"/>
          </a:p>
          <a:p>
            <a:endParaRPr lang="en-US" sz="2000" b="1"/>
          </a:p>
          <a:p>
            <a:r>
              <a:rPr lang="en-US" sz="2000" b="1"/>
              <a:t>Modeling also includes the detection and tracking of facial features such as eyes, nose, mouth, and facial contours in real-time.</a:t>
            </a:r>
            <a:endParaRPr lang="en-US" sz="2000" b="1"/>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title"/>
          </p:nvPr>
        </p:nvSpPr>
        <p:spPr>
          <a:xfrm>
            <a:off x="304800" y="228917"/>
            <a:ext cx="3304540" cy="751840"/>
          </a:xfrm>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4786</Words>
  <Application>WPS Presentation</Application>
  <PresentationFormat>On-screen Show (4:3)</PresentationFormat>
  <Paragraphs>124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Microsoft YaHei</vt:lpstr>
      <vt:lpstr>Arial Unicode MS</vt:lpstr>
      <vt:lpstr>Calibri</vt:lpstr>
      <vt:lpstr>Office Theme</vt:lpstr>
      <vt:lpstr>PowerPoint 演示文稿</vt:lpstr>
      <vt:lpstr>Face Detection Using Deep Learning</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NITHISH K B</cp:lastModifiedBy>
  <cp:revision>3</cp:revision>
  <dcterms:created xsi:type="dcterms:W3CDTF">2024-03-30T16:01:00Z</dcterms:created>
  <dcterms:modified xsi:type="dcterms:W3CDTF">2024-03-30T16:50:40Z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2024-03-20T03:00:00Z</vt:filetime>
  </property>
  <property fmtid="{D5CDD505-2E9C-101B-9397-08002B2CF9AE}" pid="3" name="LastSaved">
    <vt:filetime>2024-03-27T03:00:00Z</vt:filetime>
  </property>
  <property fmtid="{D5CDD505-2E9C-101B-9397-08002B2CF9AE}" pid="4" name="ICV">
    <vt:lpwstr>7B3C627527604D2AA6AD455E8CB7D3EC_12</vt:lpwstr>
  </property>
  <property fmtid="{D5CDD505-2E9C-101B-9397-08002B2CF9AE}" pid="5" name="KSOProductBuildVer">
    <vt:lpwstr>1033-12.2.0.13489</vt:lpwstr>
  </property>
</Properties>
</file>