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idha37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28T04:52:10.973" idx="2">
    <p:pos x="6000" y="0"/>
    <p:text>Dharani.A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 u="sng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 dirty="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4311041" y="3158605"/>
            <a:ext cx="948671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Logalakshmi.M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     : 312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    : Commerce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             : Prof.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Dhanapalan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college of science and Management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19200" y="2870749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1892776" y="4478284"/>
            <a:ext cx="79956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sz="41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F10D5-A2FE-3C4A-304F-F0DBEB70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244" y="2855986"/>
            <a:ext cx="8881727" cy="1477328"/>
          </a:xfrm>
        </p:spPr>
        <p:txBody>
          <a:bodyPr/>
          <a:lstStyle/>
          <a:p>
            <a:r>
              <a:rPr lang="en-US" b="0"/>
              <a:t>THANK YOU </a:t>
            </a:r>
            <a:br>
              <a:rPr lang="en-US" b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 TITLE</a:t>
            </a:r>
            <a:endParaRPr sz="4250" u="sng"/>
          </a:p>
        </p:txBody>
      </p:sp>
      <p:grpSp>
        <p:nvGrpSpPr>
          <p:cNvPr id="7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9" name="Google Shape;7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217522" y="2123271"/>
            <a:ext cx="85932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86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1" name="Google Shape;10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8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	OVERVIEW</a:t>
            </a:r>
            <a:endParaRPr sz="4250" u="sng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99450" y="891805"/>
            <a:ext cx="50145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WHO ARE THE END USERS?</a:t>
            </a:r>
            <a:endParaRPr sz="3200" u="sng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99450" y="3176874"/>
            <a:ext cx="97536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OUR SOLUTION AND ITS VALUE PROPOSITION</a:t>
            </a:r>
            <a:endParaRPr u="sng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THE "WOW" IN OUR SOLUTION</a:t>
            </a:r>
            <a:endParaRPr sz="4250" u="sng"/>
          </a:p>
        </p:txBody>
      </p:sp>
      <p:sp>
        <p:nvSpPr>
          <p:cNvPr id="155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Personalization.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Offer Seamless Experiences.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All hands on deck - Provide Great Customer Support.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Augmented Reality.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Gamification.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Social Media.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Support Sustainability.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Human Connection.</a:t>
            </a:r>
            <a:endParaRPr sz="2000"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dillibabud71@gmail.com</cp:lastModifiedBy>
  <cp:revision>3</cp:revision>
  <dcterms:modified xsi:type="dcterms:W3CDTF">2024-09-03T07:08:20Z</dcterms:modified>
</cp:coreProperties>
</file>