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66EF7-1638-446A-923B-82700B560EA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47E0E0-0D22-4DCA-B700-4C5B3848D35B}">
      <dgm:prSet/>
      <dgm:spPr/>
      <dgm:t>
        <a:bodyPr/>
        <a:lstStyle/>
        <a:p>
          <a:r>
            <a:rPr lang="en-IN" b="0" i="0"/>
            <a:t>Crime data is growing rapidly, making manual analysis difficult.</a:t>
          </a:r>
          <a:endParaRPr lang="en-US"/>
        </a:p>
      </dgm:t>
    </dgm:pt>
    <dgm:pt modelId="{F2AD8AA9-49E6-4D08-9D60-ED77CF75DDC9}" type="parTrans" cxnId="{F913CA49-BEC0-467F-BDB9-B4FFF5251937}">
      <dgm:prSet/>
      <dgm:spPr/>
      <dgm:t>
        <a:bodyPr/>
        <a:lstStyle/>
        <a:p>
          <a:endParaRPr lang="en-US"/>
        </a:p>
      </dgm:t>
    </dgm:pt>
    <dgm:pt modelId="{1FE35A1B-78C8-4E9C-AA1D-99AC51F87492}" type="sibTrans" cxnId="{F913CA49-BEC0-467F-BDB9-B4FFF5251937}">
      <dgm:prSet/>
      <dgm:spPr/>
      <dgm:t>
        <a:bodyPr/>
        <a:lstStyle/>
        <a:p>
          <a:endParaRPr lang="en-US"/>
        </a:p>
      </dgm:t>
    </dgm:pt>
    <dgm:pt modelId="{6185DE91-06B3-4F9C-95D4-F33B792EBDE0}">
      <dgm:prSet/>
      <dgm:spPr/>
      <dgm:t>
        <a:bodyPr/>
        <a:lstStyle/>
        <a:p>
          <a:r>
            <a:rPr lang="en-IN" b="0" i="0"/>
            <a:t>Law enforcement needs data-driven insights to improve decision-making.</a:t>
          </a:r>
          <a:endParaRPr lang="en-US"/>
        </a:p>
      </dgm:t>
    </dgm:pt>
    <dgm:pt modelId="{21F63EEF-D4AC-48D2-9644-E27F79B4AA8F}" type="parTrans" cxnId="{E4E9F0D7-411F-4F18-B05E-FC17FF24F069}">
      <dgm:prSet/>
      <dgm:spPr/>
      <dgm:t>
        <a:bodyPr/>
        <a:lstStyle/>
        <a:p>
          <a:endParaRPr lang="en-US"/>
        </a:p>
      </dgm:t>
    </dgm:pt>
    <dgm:pt modelId="{C08E5CD4-6D13-4C19-94FE-D86F77C931FA}" type="sibTrans" cxnId="{E4E9F0D7-411F-4F18-B05E-FC17FF24F069}">
      <dgm:prSet/>
      <dgm:spPr/>
      <dgm:t>
        <a:bodyPr/>
        <a:lstStyle/>
        <a:p>
          <a:endParaRPr lang="en-US"/>
        </a:p>
      </dgm:t>
    </dgm:pt>
    <dgm:pt modelId="{4545960F-0435-4F5B-B7D8-9E61D0A94B58}">
      <dgm:prSet/>
      <dgm:spPr/>
      <dgm:t>
        <a:bodyPr/>
        <a:lstStyle/>
        <a:p>
          <a:r>
            <a:rPr lang="en-IN" b="0" i="0"/>
            <a:t>This project aims to analyse Chicago crime patterns for better crime prevention &amp; resource allocation.</a:t>
          </a:r>
          <a:endParaRPr lang="en-US"/>
        </a:p>
      </dgm:t>
    </dgm:pt>
    <dgm:pt modelId="{49E68731-890C-4556-9627-CA0FD17338F6}" type="parTrans" cxnId="{C70DDB92-514D-492D-8924-F223F17BEC74}">
      <dgm:prSet/>
      <dgm:spPr/>
      <dgm:t>
        <a:bodyPr/>
        <a:lstStyle/>
        <a:p>
          <a:endParaRPr lang="en-US"/>
        </a:p>
      </dgm:t>
    </dgm:pt>
    <dgm:pt modelId="{D2E713BC-4DAF-441F-8BAF-E2B8BCB3F92A}" type="sibTrans" cxnId="{C70DDB92-514D-492D-8924-F223F17BEC74}">
      <dgm:prSet/>
      <dgm:spPr/>
      <dgm:t>
        <a:bodyPr/>
        <a:lstStyle/>
        <a:p>
          <a:endParaRPr lang="en-US"/>
        </a:p>
      </dgm:t>
    </dgm:pt>
    <dgm:pt modelId="{4FAC3A84-FC1D-432E-9F55-6633AFEBC6EA}" type="pres">
      <dgm:prSet presAssocID="{35866EF7-1638-446A-923B-82700B560EAD}" presName="vert0" presStyleCnt="0">
        <dgm:presLayoutVars>
          <dgm:dir/>
          <dgm:animOne val="branch"/>
          <dgm:animLvl val="lvl"/>
        </dgm:presLayoutVars>
      </dgm:prSet>
      <dgm:spPr/>
    </dgm:pt>
    <dgm:pt modelId="{C8C1CAF1-1C57-499B-B8F3-FBD28C56A299}" type="pres">
      <dgm:prSet presAssocID="{4447E0E0-0D22-4DCA-B700-4C5B3848D35B}" presName="thickLine" presStyleLbl="alignNode1" presStyleIdx="0" presStyleCnt="3"/>
      <dgm:spPr/>
    </dgm:pt>
    <dgm:pt modelId="{DC22D56C-3708-45B2-8BB7-623913ED93EB}" type="pres">
      <dgm:prSet presAssocID="{4447E0E0-0D22-4DCA-B700-4C5B3848D35B}" presName="horz1" presStyleCnt="0"/>
      <dgm:spPr/>
    </dgm:pt>
    <dgm:pt modelId="{D1077D4D-1EB9-49E2-B519-D9EA26220217}" type="pres">
      <dgm:prSet presAssocID="{4447E0E0-0D22-4DCA-B700-4C5B3848D35B}" presName="tx1" presStyleLbl="revTx" presStyleIdx="0" presStyleCnt="3"/>
      <dgm:spPr/>
    </dgm:pt>
    <dgm:pt modelId="{4DF5D00A-1397-4C0A-B5AB-7EBD7773A248}" type="pres">
      <dgm:prSet presAssocID="{4447E0E0-0D22-4DCA-B700-4C5B3848D35B}" presName="vert1" presStyleCnt="0"/>
      <dgm:spPr/>
    </dgm:pt>
    <dgm:pt modelId="{4B435E81-EF47-433D-A025-6D8AD36C0CB5}" type="pres">
      <dgm:prSet presAssocID="{6185DE91-06B3-4F9C-95D4-F33B792EBDE0}" presName="thickLine" presStyleLbl="alignNode1" presStyleIdx="1" presStyleCnt="3"/>
      <dgm:spPr/>
    </dgm:pt>
    <dgm:pt modelId="{4BAF038C-B3C2-43BE-BE52-EE3C70C54E21}" type="pres">
      <dgm:prSet presAssocID="{6185DE91-06B3-4F9C-95D4-F33B792EBDE0}" presName="horz1" presStyleCnt="0"/>
      <dgm:spPr/>
    </dgm:pt>
    <dgm:pt modelId="{B233CE9F-1103-45FB-8942-A637917A8E43}" type="pres">
      <dgm:prSet presAssocID="{6185DE91-06B3-4F9C-95D4-F33B792EBDE0}" presName="tx1" presStyleLbl="revTx" presStyleIdx="1" presStyleCnt="3"/>
      <dgm:spPr/>
    </dgm:pt>
    <dgm:pt modelId="{6D20633D-7C1D-4A7D-8039-11CCA1440A97}" type="pres">
      <dgm:prSet presAssocID="{6185DE91-06B3-4F9C-95D4-F33B792EBDE0}" presName="vert1" presStyleCnt="0"/>
      <dgm:spPr/>
    </dgm:pt>
    <dgm:pt modelId="{A33F7DCC-BC74-4D93-BDC4-7816AED2BBE9}" type="pres">
      <dgm:prSet presAssocID="{4545960F-0435-4F5B-B7D8-9E61D0A94B58}" presName="thickLine" presStyleLbl="alignNode1" presStyleIdx="2" presStyleCnt="3"/>
      <dgm:spPr/>
    </dgm:pt>
    <dgm:pt modelId="{161382A6-1505-49AF-8845-10B8A36A66C1}" type="pres">
      <dgm:prSet presAssocID="{4545960F-0435-4F5B-B7D8-9E61D0A94B58}" presName="horz1" presStyleCnt="0"/>
      <dgm:spPr/>
    </dgm:pt>
    <dgm:pt modelId="{3F2D44D3-55AB-4BFB-88AB-D901ED9B014C}" type="pres">
      <dgm:prSet presAssocID="{4545960F-0435-4F5B-B7D8-9E61D0A94B58}" presName="tx1" presStyleLbl="revTx" presStyleIdx="2" presStyleCnt="3"/>
      <dgm:spPr/>
    </dgm:pt>
    <dgm:pt modelId="{D7D64E59-B490-4CF2-AA2A-DFE0EA2A8077}" type="pres">
      <dgm:prSet presAssocID="{4545960F-0435-4F5B-B7D8-9E61D0A94B58}" presName="vert1" presStyleCnt="0"/>
      <dgm:spPr/>
    </dgm:pt>
  </dgm:ptLst>
  <dgm:cxnLst>
    <dgm:cxn modelId="{F913CA49-BEC0-467F-BDB9-B4FFF5251937}" srcId="{35866EF7-1638-446A-923B-82700B560EAD}" destId="{4447E0E0-0D22-4DCA-B700-4C5B3848D35B}" srcOrd="0" destOrd="0" parTransId="{F2AD8AA9-49E6-4D08-9D60-ED77CF75DDC9}" sibTransId="{1FE35A1B-78C8-4E9C-AA1D-99AC51F87492}"/>
    <dgm:cxn modelId="{96E5EC8F-E971-4D27-BE64-D035DAFC4AB9}" type="presOf" srcId="{4447E0E0-0D22-4DCA-B700-4C5B3848D35B}" destId="{D1077D4D-1EB9-49E2-B519-D9EA26220217}" srcOrd="0" destOrd="0" presId="urn:microsoft.com/office/officeart/2008/layout/LinedList"/>
    <dgm:cxn modelId="{C70DDB92-514D-492D-8924-F223F17BEC74}" srcId="{35866EF7-1638-446A-923B-82700B560EAD}" destId="{4545960F-0435-4F5B-B7D8-9E61D0A94B58}" srcOrd="2" destOrd="0" parTransId="{49E68731-890C-4556-9627-CA0FD17338F6}" sibTransId="{D2E713BC-4DAF-441F-8BAF-E2B8BCB3F92A}"/>
    <dgm:cxn modelId="{66E01896-2206-491C-893B-215BDB0BEF80}" type="presOf" srcId="{35866EF7-1638-446A-923B-82700B560EAD}" destId="{4FAC3A84-FC1D-432E-9F55-6633AFEBC6EA}" srcOrd="0" destOrd="0" presId="urn:microsoft.com/office/officeart/2008/layout/LinedList"/>
    <dgm:cxn modelId="{61873DBF-2467-46B5-A256-A5E8A901E72B}" type="presOf" srcId="{6185DE91-06B3-4F9C-95D4-F33B792EBDE0}" destId="{B233CE9F-1103-45FB-8942-A637917A8E43}" srcOrd="0" destOrd="0" presId="urn:microsoft.com/office/officeart/2008/layout/LinedList"/>
    <dgm:cxn modelId="{E4E9F0D7-411F-4F18-B05E-FC17FF24F069}" srcId="{35866EF7-1638-446A-923B-82700B560EAD}" destId="{6185DE91-06B3-4F9C-95D4-F33B792EBDE0}" srcOrd="1" destOrd="0" parTransId="{21F63EEF-D4AC-48D2-9644-E27F79B4AA8F}" sibTransId="{C08E5CD4-6D13-4C19-94FE-D86F77C931FA}"/>
    <dgm:cxn modelId="{92120CFA-D28C-4D2A-90AD-1D9EE0D646E9}" type="presOf" srcId="{4545960F-0435-4F5B-B7D8-9E61D0A94B58}" destId="{3F2D44D3-55AB-4BFB-88AB-D901ED9B014C}" srcOrd="0" destOrd="0" presId="urn:microsoft.com/office/officeart/2008/layout/LinedList"/>
    <dgm:cxn modelId="{C35D6832-A796-4368-907E-7D2CDC83F3BB}" type="presParOf" srcId="{4FAC3A84-FC1D-432E-9F55-6633AFEBC6EA}" destId="{C8C1CAF1-1C57-499B-B8F3-FBD28C56A299}" srcOrd="0" destOrd="0" presId="urn:microsoft.com/office/officeart/2008/layout/LinedList"/>
    <dgm:cxn modelId="{86BE23C0-6B36-4FE9-AA59-A13FA1E6DFD0}" type="presParOf" srcId="{4FAC3A84-FC1D-432E-9F55-6633AFEBC6EA}" destId="{DC22D56C-3708-45B2-8BB7-623913ED93EB}" srcOrd="1" destOrd="0" presId="urn:microsoft.com/office/officeart/2008/layout/LinedList"/>
    <dgm:cxn modelId="{B214681C-B87E-4F77-8352-FDF75C7D27CB}" type="presParOf" srcId="{DC22D56C-3708-45B2-8BB7-623913ED93EB}" destId="{D1077D4D-1EB9-49E2-B519-D9EA26220217}" srcOrd="0" destOrd="0" presId="urn:microsoft.com/office/officeart/2008/layout/LinedList"/>
    <dgm:cxn modelId="{E1E30FC8-5E46-42D9-8721-8E05F34AD354}" type="presParOf" srcId="{DC22D56C-3708-45B2-8BB7-623913ED93EB}" destId="{4DF5D00A-1397-4C0A-B5AB-7EBD7773A248}" srcOrd="1" destOrd="0" presId="urn:microsoft.com/office/officeart/2008/layout/LinedList"/>
    <dgm:cxn modelId="{9347A3EA-D372-4447-B174-921760B3CE7E}" type="presParOf" srcId="{4FAC3A84-FC1D-432E-9F55-6633AFEBC6EA}" destId="{4B435E81-EF47-433D-A025-6D8AD36C0CB5}" srcOrd="2" destOrd="0" presId="urn:microsoft.com/office/officeart/2008/layout/LinedList"/>
    <dgm:cxn modelId="{61477972-8C9B-4B86-963B-CFE55E082465}" type="presParOf" srcId="{4FAC3A84-FC1D-432E-9F55-6633AFEBC6EA}" destId="{4BAF038C-B3C2-43BE-BE52-EE3C70C54E21}" srcOrd="3" destOrd="0" presId="urn:microsoft.com/office/officeart/2008/layout/LinedList"/>
    <dgm:cxn modelId="{A09004AF-9541-42B9-B1F2-8882B291EEEA}" type="presParOf" srcId="{4BAF038C-B3C2-43BE-BE52-EE3C70C54E21}" destId="{B233CE9F-1103-45FB-8942-A637917A8E43}" srcOrd="0" destOrd="0" presId="urn:microsoft.com/office/officeart/2008/layout/LinedList"/>
    <dgm:cxn modelId="{25EF0698-7537-417D-8241-FA37DC6482FE}" type="presParOf" srcId="{4BAF038C-B3C2-43BE-BE52-EE3C70C54E21}" destId="{6D20633D-7C1D-4A7D-8039-11CCA1440A97}" srcOrd="1" destOrd="0" presId="urn:microsoft.com/office/officeart/2008/layout/LinedList"/>
    <dgm:cxn modelId="{D8563B0E-4497-445E-BF73-04CF208247E3}" type="presParOf" srcId="{4FAC3A84-FC1D-432E-9F55-6633AFEBC6EA}" destId="{A33F7DCC-BC74-4D93-BDC4-7816AED2BBE9}" srcOrd="4" destOrd="0" presId="urn:microsoft.com/office/officeart/2008/layout/LinedList"/>
    <dgm:cxn modelId="{5707A3F5-65E8-4CAE-A1FF-4101DB316C3B}" type="presParOf" srcId="{4FAC3A84-FC1D-432E-9F55-6633AFEBC6EA}" destId="{161382A6-1505-49AF-8845-10B8A36A66C1}" srcOrd="5" destOrd="0" presId="urn:microsoft.com/office/officeart/2008/layout/LinedList"/>
    <dgm:cxn modelId="{470A676B-13CE-4C93-B012-056483F41EC5}" type="presParOf" srcId="{161382A6-1505-49AF-8845-10B8A36A66C1}" destId="{3F2D44D3-55AB-4BFB-88AB-D901ED9B014C}" srcOrd="0" destOrd="0" presId="urn:microsoft.com/office/officeart/2008/layout/LinedList"/>
    <dgm:cxn modelId="{7F13E2B1-ADEC-4B62-9C98-D690F86433CC}" type="presParOf" srcId="{161382A6-1505-49AF-8845-10B8A36A66C1}" destId="{D7D64E59-B490-4CF2-AA2A-DFE0EA2A80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8EDDDE-A434-4A93-A4F8-7C007B793A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4D5BB2-E9FD-4484-BF22-9610DA149B53}">
      <dgm:prSet/>
      <dgm:spPr/>
      <dgm:t>
        <a:bodyPr/>
        <a:lstStyle/>
        <a:p>
          <a:r>
            <a:rPr lang="en-US" b="1" i="0"/>
            <a:t>Arrest Rates:</a:t>
          </a:r>
          <a:endParaRPr lang="en-US"/>
        </a:p>
      </dgm:t>
    </dgm:pt>
    <dgm:pt modelId="{FE212ED4-E55D-4BA1-B68F-7E09D7BDE7D7}" type="parTrans" cxnId="{DE88F884-2B77-44B1-B533-95A052D73C26}">
      <dgm:prSet/>
      <dgm:spPr/>
      <dgm:t>
        <a:bodyPr/>
        <a:lstStyle/>
        <a:p>
          <a:endParaRPr lang="en-US"/>
        </a:p>
      </dgm:t>
    </dgm:pt>
    <dgm:pt modelId="{DE96FF7C-7566-441D-8177-3821E9B01736}" type="sibTrans" cxnId="{DE88F884-2B77-44B1-B533-95A052D73C26}">
      <dgm:prSet/>
      <dgm:spPr/>
      <dgm:t>
        <a:bodyPr/>
        <a:lstStyle/>
        <a:p>
          <a:endParaRPr lang="en-US"/>
        </a:p>
      </dgm:t>
    </dgm:pt>
    <dgm:pt modelId="{00F58432-0D26-4460-9C9E-3DDF496B60A9}">
      <dgm:prSet/>
      <dgm:spPr/>
      <dgm:t>
        <a:bodyPr/>
        <a:lstStyle/>
        <a:p>
          <a:r>
            <a:rPr lang="en-US" b="0" i="0"/>
            <a:t>Calculate and visualize arrest rates using dynamic KPIs and donut charts.</a:t>
          </a:r>
          <a:endParaRPr lang="en-US"/>
        </a:p>
      </dgm:t>
    </dgm:pt>
    <dgm:pt modelId="{0AD11287-18EB-4D67-9A3D-E36FD12D8C95}" type="parTrans" cxnId="{7B05E759-3757-4312-A9BD-1465C524D0DE}">
      <dgm:prSet/>
      <dgm:spPr/>
      <dgm:t>
        <a:bodyPr/>
        <a:lstStyle/>
        <a:p>
          <a:endParaRPr lang="en-US"/>
        </a:p>
      </dgm:t>
    </dgm:pt>
    <dgm:pt modelId="{33888D77-FE19-4CB3-A7C9-7C3FBB41E8C7}" type="sibTrans" cxnId="{7B05E759-3757-4312-A9BD-1465C524D0DE}">
      <dgm:prSet/>
      <dgm:spPr/>
      <dgm:t>
        <a:bodyPr/>
        <a:lstStyle/>
        <a:p>
          <a:endParaRPr lang="en-US"/>
        </a:p>
      </dgm:t>
    </dgm:pt>
    <dgm:pt modelId="{00F1CA10-B92A-40E4-8977-880D5E5C6986}">
      <dgm:prSet/>
      <dgm:spPr/>
      <dgm:t>
        <a:bodyPr/>
        <a:lstStyle/>
        <a:p>
          <a:r>
            <a:rPr lang="en-US" b="0" i="0"/>
            <a:t>Compare rates across crime types, locations, and time periods using grouped charts.</a:t>
          </a:r>
          <a:endParaRPr lang="en-US"/>
        </a:p>
      </dgm:t>
    </dgm:pt>
    <dgm:pt modelId="{890C8F94-CF21-4DC6-A6CC-D6A288C8B8B6}" type="parTrans" cxnId="{0260CE7A-D5AA-4577-92CF-26A869444E5E}">
      <dgm:prSet/>
      <dgm:spPr/>
      <dgm:t>
        <a:bodyPr/>
        <a:lstStyle/>
        <a:p>
          <a:endParaRPr lang="en-US"/>
        </a:p>
      </dgm:t>
    </dgm:pt>
    <dgm:pt modelId="{02F25F9C-D4EF-4596-9C49-B06813F1C092}" type="sibTrans" cxnId="{0260CE7A-D5AA-4577-92CF-26A869444E5E}">
      <dgm:prSet/>
      <dgm:spPr/>
      <dgm:t>
        <a:bodyPr/>
        <a:lstStyle/>
        <a:p>
          <a:endParaRPr lang="en-US"/>
        </a:p>
      </dgm:t>
    </dgm:pt>
    <dgm:pt modelId="{56251C73-B5A8-45B4-A539-808E0AFF12B5}">
      <dgm:prSet/>
      <dgm:spPr/>
      <dgm:t>
        <a:bodyPr/>
        <a:lstStyle/>
        <a:p>
          <a:r>
            <a:rPr lang="en-US" b="1" i="0"/>
            <a:t>Domestic vs. Non-Domestic Crimes:</a:t>
          </a:r>
          <a:endParaRPr lang="en-US"/>
        </a:p>
      </dgm:t>
    </dgm:pt>
    <dgm:pt modelId="{2CE0027D-2CEB-4525-9C69-DF3F66A7D73E}" type="parTrans" cxnId="{EEDD11B6-C84E-43EA-B621-9CCB51075FF5}">
      <dgm:prSet/>
      <dgm:spPr/>
      <dgm:t>
        <a:bodyPr/>
        <a:lstStyle/>
        <a:p>
          <a:endParaRPr lang="en-US"/>
        </a:p>
      </dgm:t>
    </dgm:pt>
    <dgm:pt modelId="{CC6B38AE-DC67-476F-92A9-F45B6F2DBB44}" type="sibTrans" cxnId="{EEDD11B6-C84E-43EA-B621-9CCB51075FF5}">
      <dgm:prSet/>
      <dgm:spPr/>
      <dgm:t>
        <a:bodyPr/>
        <a:lstStyle/>
        <a:p>
          <a:endParaRPr lang="en-US"/>
        </a:p>
      </dgm:t>
    </dgm:pt>
    <dgm:pt modelId="{396938B7-E759-4E43-9E69-E24899FF32CF}">
      <dgm:prSet/>
      <dgm:spPr/>
      <dgm:t>
        <a:bodyPr/>
        <a:lstStyle/>
        <a:p>
          <a:r>
            <a:rPr lang="en-US" b="0" i="0"/>
            <a:t>Bar charts to highlight differences in incident characteristics.</a:t>
          </a:r>
          <a:endParaRPr lang="en-US"/>
        </a:p>
      </dgm:t>
    </dgm:pt>
    <dgm:pt modelId="{AF0EAD8B-5E56-442B-8BBE-E8660A8C91AD}" type="parTrans" cxnId="{0AC8D4E2-42DE-44D3-A394-8129C4FB7EA7}">
      <dgm:prSet/>
      <dgm:spPr/>
      <dgm:t>
        <a:bodyPr/>
        <a:lstStyle/>
        <a:p>
          <a:endParaRPr lang="en-US"/>
        </a:p>
      </dgm:t>
    </dgm:pt>
    <dgm:pt modelId="{2BF1B61F-CD2E-4E4F-B1C1-AFF1C9331600}" type="sibTrans" cxnId="{0AC8D4E2-42DE-44D3-A394-8129C4FB7EA7}">
      <dgm:prSet/>
      <dgm:spPr/>
      <dgm:t>
        <a:bodyPr/>
        <a:lstStyle/>
        <a:p>
          <a:endParaRPr lang="en-US"/>
        </a:p>
      </dgm:t>
    </dgm:pt>
    <dgm:pt modelId="{48FB65E5-7DC3-45C8-96EE-2FB10F2CDDFB}" type="pres">
      <dgm:prSet presAssocID="{AE8EDDDE-A434-4A93-A4F8-7C007B793A24}" presName="linear" presStyleCnt="0">
        <dgm:presLayoutVars>
          <dgm:animLvl val="lvl"/>
          <dgm:resizeHandles val="exact"/>
        </dgm:presLayoutVars>
      </dgm:prSet>
      <dgm:spPr/>
    </dgm:pt>
    <dgm:pt modelId="{6E9CB696-140F-4B9E-B852-B08D1EFECEE8}" type="pres">
      <dgm:prSet presAssocID="{154D5BB2-E9FD-4484-BF22-9610DA149B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53D27B-C443-491D-9800-C7E6B6C55AE9}" type="pres">
      <dgm:prSet presAssocID="{154D5BB2-E9FD-4484-BF22-9610DA149B53}" presName="childText" presStyleLbl="revTx" presStyleIdx="0" presStyleCnt="2">
        <dgm:presLayoutVars>
          <dgm:bulletEnabled val="1"/>
        </dgm:presLayoutVars>
      </dgm:prSet>
      <dgm:spPr/>
    </dgm:pt>
    <dgm:pt modelId="{AE182E89-F847-499D-AB19-61168DDE95EE}" type="pres">
      <dgm:prSet presAssocID="{56251C73-B5A8-45B4-A539-808E0AFF12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F3F7E70-ED23-406C-B2E5-4745A6FB9558}" type="pres">
      <dgm:prSet presAssocID="{56251C73-B5A8-45B4-A539-808E0AFF12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7ED9D0C-B515-4FA3-AEA8-86DF6FE61B69}" type="presOf" srcId="{154D5BB2-E9FD-4484-BF22-9610DA149B53}" destId="{6E9CB696-140F-4B9E-B852-B08D1EFECEE8}" srcOrd="0" destOrd="0" presId="urn:microsoft.com/office/officeart/2005/8/layout/vList2"/>
    <dgm:cxn modelId="{96EF5939-B964-48A3-926D-5B2947697832}" type="presOf" srcId="{00F1CA10-B92A-40E4-8977-880D5E5C6986}" destId="{7D53D27B-C443-491D-9800-C7E6B6C55AE9}" srcOrd="0" destOrd="1" presId="urn:microsoft.com/office/officeart/2005/8/layout/vList2"/>
    <dgm:cxn modelId="{45CB7A42-10CC-4797-889F-FE727D7A01C4}" type="presOf" srcId="{00F58432-0D26-4460-9C9E-3DDF496B60A9}" destId="{7D53D27B-C443-491D-9800-C7E6B6C55AE9}" srcOrd="0" destOrd="0" presId="urn:microsoft.com/office/officeart/2005/8/layout/vList2"/>
    <dgm:cxn modelId="{290EAE66-50FB-4DBD-9F37-BDABC1047495}" type="presOf" srcId="{AE8EDDDE-A434-4A93-A4F8-7C007B793A24}" destId="{48FB65E5-7DC3-45C8-96EE-2FB10F2CDDFB}" srcOrd="0" destOrd="0" presId="urn:microsoft.com/office/officeart/2005/8/layout/vList2"/>
    <dgm:cxn modelId="{7B05E759-3757-4312-A9BD-1465C524D0DE}" srcId="{154D5BB2-E9FD-4484-BF22-9610DA149B53}" destId="{00F58432-0D26-4460-9C9E-3DDF496B60A9}" srcOrd="0" destOrd="0" parTransId="{0AD11287-18EB-4D67-9A3D-E36FD12D8C95}" sibTransId="{33888D77-FE19-4CB3-A7C9-7C3FBB41E8C7}"/>
    <dgm:cxn modelId="{0260CE7A-D5AA-4577-92CF-26A869444E5E}" srcId="{154D5BB2-E9FD-4484-BF22-9610DA149B53}" destId="{00F1CA10-B92A-40E4-8977-880D5E5C6986}" srcOrd="1" destOrd="0" parTransId="{890C8F94-CF21-4DC6-A6CC-D6A288C8B8B6}" sibTransId="{02F25F9C-D4EF-4596-9C49-B06813F1C092}"/>
    <dgm:cxn modelId="{DE88F884-2B77-44B1-B533-95A052D73C26}" srcId="{AE8EDDDE-A434-4A93-A4F8-7C007B793A24}" destId="{154D5BB2-E9FD-4484-BF22-9610DA149B53}" srcOrd="0" destOrd="0" parTransId="{FE212ED4-E55D-4BA1-B68F-7E09D7BDE7D7}" sibTransId="{DE96FF7C-7566-441D-8177-3821E9B01736}"/>
    <dgm:cxn modelId="{82A36797-BA74-4E15-978E-ED05E4BC4FDF}" type="presOf" srcId="{396938B7-E759-4E43-9E69-E24899FF32CF}" destId="{CF3F7E70-ED23-406C-B2E5-4745A6FB9558}" srcOrd="0" destOrd="0" presId="urn:microsoft.com/office/officeart/2005/8/layout/vList2"/>
    <dgm:cxn modelId="{EEDD11B6-C84E-43EA-B621-9CCB51075FF5}" srcId="{AE8EDDDE-A434-4A93-A4F8-7C007B793A24}" destId="{56251C73-B5A8-45B4-A539-808E0AFF12B5}" srcOrd="1" destOrd="0" parTransId="{2CE0027D-2CEB-4525-9C69-DF3F66A7D73E}" sibTransId="{CC6B38AE-DC67-476F-92A9-F45B6F2DBB44}"/>
    <dgm:cxn modelId="{EBE911BC-805F-4EE6-8430-419023BE1775}" type="presOf" srcId="{56251C73-B5A8-45B4-A539-808E0AFF12B5}" destId="{AE182E89-F847-499D-AB19-61168DDE95EE}" srcOrd="0" destOrd="0" presId="urn:microsoft.com/office/officeart/2005/8/layout/vList2"/>
    <dgm:cxn modelId="{0AC8D4E2-42DE-44D3-A394-8129C4FB7EA7}" srcId="{56251C73-B5A8-45B4-A539-808E0AFF12B5}" destId="{396938B7-E759-4E43-9E69-E24899FF32CF}" srcOrd="0" destOrd="0" parTransId="{AF0EAD8B-5E56-442B-8BBE-E8660A8C91AD}" sibTransId="{2BF1B61F-CD2E-4E4F-B1C1-AFF1C9331600}"/>
    <dgm:cxn modelId="{2D2119E1-87E9-4CAA-8FA2-A2E2C4AB63C0}" type="presParOf" srcId="{48FB65E5-7DC3-45C8-96EE-2FB10F2CDDFB}" destId="{6E9CB696-140F-4B9E-B852-B08D1EFECEE8}" srcOrd="0" destOrd="0" presId="urn:microsoft.com/office/officeart/2005/8/layout/vList2"/>
    <dgm:cxn modelId="{391FAD52-2B23-434D-A639-E4009ECD6EE6}" type="presParOf" srcId="{48FB65E5-7DC3-45C8-96EE-2FB10F2CDDFB}" destId="{7D53D27B-C443-491D-9800-C7E6B6C55AE9}" srcOrd="1" destOrd="0" presId="urn:microsoft.com/office/officeart/2005/8/layout/vList2"/>
    <dgm:cxn modelId="{137F1DF3-E165-4A97-87D5-60BC616F2487}" type="presParOf" srcId="{48FB65E5-7DC3-45C8-96EE-2FB10F2CDDFB}" destId="{AE182E89-F847-499D-AB19-61168DDE95EE}" srcOrd="2" destOrd="0" presId="urn:microsoft.com/office/officeart/2005/8/layout/vList2"/>
    <dgm:cxn modelId="{2DAC3BD4-8071-409E-BFD7-C666CC70B6BA}" type="presParOf" srcId="{48FB65E5-7DC3-45C8-96EE-2FB10F2CDDFB}" destId="{CF3F7E70-ED23-406C-B2E5-4745A6FB95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F3FFBB4-B446-46D5-BCCC-0E1D261A9D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B12A62-A10B-4835-AFFF-2A0699771263}">
      <dgm:prSet/>
      <dgm:spPr/>
      <dgm:t>
        <a:bodyPr/>
        <a:lstStyle/>
        <a:p>
          <a:r>
            <a:rPr lang="en-US" b="1" i="0"/>
            <a:t>Location Description Analysis:</a:t>
          </a:r>
          <a:endParaRPr lang="en-US"/>
        </a:p>
      </dgm:t>
    </dgm:pt>
    <dgm:pt modelId="{30FF44D1-7CE3-4FE8-864B-915448198913}" type="parTrans" cxnId="{E7C380B7-1E3E-42F7-8CAE-62E6BE7D05D6}">
      <dgm:prSet/>
      <dgm:spPr/>
      <dgm:t>
        <a:bodyPr/>
        <a:lstStyle/>
        <a:p>
          <a:endParaRPr lang="en-US"/>
        </a:p>
      </dgm:t>
    </dgm:pt>
    <dgm:pt modelId="{40989654-D63D-4E99-9BDE-DF81888707F2}" type="sibTrans" cxnId="{E7C380B7-1E3E-42F7-8CAE-62E6BE7D05D6}">
      <dgm:prSet/>
      <dgm:spPr/>
      <dgm:t>
        <a:bodyPr/>
        <a:lstStyle/>
        <a:p>
          <a:endParaRPr lang="en-US"/>
        </a:p>
      </dgm:t>
    </dgm:pt>
    <dgm:pt modelId="{217334FC-CFB8-4AD1-ADDF-331A0707168A}">
      <dgm:prSet/>
      <dgm:spPr/>
      <dgm:t>
        <a:bodyPr/>
        <a:lstStyle/>
        <a:p>
          <a:r>
            <a:rPr lang="en-US" b="0" i="0"/>
            <a:t>Horizontal bar charts to display the most common crime locations and associated crime types.</a:t>
          </a:r>
          <a:endParaRPr lang="en-US"/>
        </a:p>
      </dgm:t>
    </dgm:pt>
    <dgm:pt modelId="{4B3667E8-FDFD-4CB0-98E5-8208D0A407DB}" type="parTrans" cxnId="{3FFCD561-DA88-4DAE-AAE4-29E047372906}">
      <dgm:prSet/>
      <dgm:spPr/>
      <dgm:t>
        <a:bodyPr/>
        <a:lstStyle/>
        <a:p>
          <a:endParaRPr lang="en-US"/>
        </a:p>
      </dgm:t>
    </dgm:pt>
    <dgm:pt modelId="{693027AF-25CE-494D-8C62-B130B4E1058F}" type="sibTrans" cxnId="{3FFCD561-DA88-4DAE-AAE4-29E047372906}">
      <dgm:prSet/>
      <dgm:spPr/>
      <dgm:t>
        <a:bodyPr/>
        <a:lstStyle/>
        <a:p>
          <a:endParaRPr lang="en-US"/>
        </a:p>
      </dgm:t>
    </dgm:pt>
    <dgm:pt modelId="{0FE53DED-008D-40BD-8D16-096EB85F1EE2}">
      <dgm:prSet/>
      <dgm:spPr/>
      <dgm:t>
        <a:bodyPr/>
        <a:lstStyle/>
        <a:p>
          <a:r>
            <a:rPr lang="en-US" b="0" i="0"/>
            <a:t>Drill-through functionality to view detailed data for specific locations.</a:t>
          </a:r>
          <a:endParaRPr lang="en-US"/>
        </a:p>
      </dgm:t>
    </dgm:pt>
    <dgm:pt modelId="{90F7489A-AD05-4ECB-85B8-45DD7D387374}" type="parTrans" cxnId="{A8B661A0-99FD-4BC4-9740-C71492C51948}">
      <dgm:prSet/>
      <dgm:spPr/>
      <dgm:t>
        <a:bodyPr/>
        <a:lstStyle/>
        <a:p>
          <a:endParaRPr lang="en-US"/>
        </a:p>
      </dgm:t>
    </dgm:pt>
    <dgm:pt modelId="{A2D2F421-259B-41BA-A0BB-9C2308A6E4AF}" type="sibTrans" cxnId="{A8B661A0-99FD-4BC4-9740-C71492C51948}">
      <dgm:prSet/>
      <dgm:spPr/>
      <dgm:t>
        <a:bodyPr/>
        <a:lstStyle/>
        <a:p>
          <a:endParaRPr lang="en-US"/>
        </a:p>
      </dgm:t>
    </dgm:pt>
    <dgm:pt modelId="{3BF0FFAF-AD9C-4C1E-97DD-ACBB134C0473}">
      <dgm:prSet/>
      <dgm:spPr/>
      <dgm:t>
        <a:bodyPr/>
        <a:lstStyle/>
        <a:p>
          <a:r>
            <a:rPr lang="en-US" b="1" i="0"/>
            <a:t>Comparison by Beat and Community Area:</a:t>
          </a:r>
          <a:endParaRPr lang="en-US"/>
        </a:p>
      </dgm:t>
    </dgm:pt>
    <dgm:pt modelId="{262C36E5-2403-4750-BD15-7B42D8E26CAD}" type="parTrans" cxnId="{2F4EC823-774F-416B-8C65-16E58AED4FD3}">
      <dgm:prSet/>
      <dgm:spPr/>
      <dgm:t>
        <a:bodyPr/>
        <a:lstStyle/>
        <a:p>
          <a:endParaRPr lang="en-US"/>
        </a:p>
      </dgm:t>
    </dgm:pt>
    <dgm:pt modelId="{4C9671C3-438A-4DD0-8DEB-DD1CF0E31CCE}" type="sibTrans" cxnId="{2F4EC823-774F-416B-8C65-16E58AED4FD3}">
      <dgm:prSet/>
      <dgm:spPr/>
      <dgm:t>
        <a:bodyPr/>
        <a:lstStyle/>
        <a:p>
          <a:endParaRPr lang="en-US"/>
        </a:p>
      </dgm:t>
    </dgm:pt>
    <dgm:pt modelId="{0673BAFA-9EC8-4636-B54C-E0D22D204E50}">
      <dgm:prSet/>
      <dgm:spPr/>
      <dgm:t>
        <a:bodyPr/>
        <a:lstStyle/>
        <a:p>
          <a:r>
            <a:rPr lang="en-US" b="0" i="0"/>
            <a:t>Visualize crime distribution across beats and community areas using interactive maps.</a:t>
          </a:r>
          <a:endParaRPr lang="en-US"/>
        </a:p>
      </dgm:t>
    </dgm:pt>
    <dgm:pt modelId="{B08AC67F-D7FE-4091-AE8F-A852C427EBAA}" type="parTrans" cxnId="{3AE6D883-ABD3-4AD0-BA1D-0731A71B64A7}">
      <dgm:prSet/>
      <dgm:spPr/>
      <dgm:t>
        <a:bodyPr/>
        <a:lstStyle/>
        <a:p>
          <a:endParaRPr lang="en-US"/>
        </a:p>
      </dgm:t>
    </dgm:pt>
    <dgm:pt modelId="{9DB666C6-028A-46F6-92A0-9AE4C0A63D83}" type="sibTrans" cxnId="{3AE6D883-ABD3-4AD0-BA1D-0731A71B64A7}">
      <dgm:prSet/>
      <dgm:spPr/>
      <dgm:t>
        <a:bodyPr/>
        <a:lstStyle/>
        <a:p>
          <a:endParaRPr lang="en-US"/>
        </a:p>
      </dgm:t>
    </dgm:pt>
    <dgm:pt modelId="{A59362D2-9565-4364-BF48-DAEA2A0CF93E}">
      <dgm:prSet/>
      <dgm:spPr/>
      <dgm:t>
        <a:bodyPr/>
        <a:lstStyle/>
        <a:p>
          <a:r>
            <a:rPr lang="en-US" b="0" i="0"/>
            <a:t>Add clustering to highlight concentrated crime zones.</a:t>
          </a:r>
          <a:endParaRPr lang="en-US"/>
        </a:p>
      </dgm:t>
    </dgm:pt>
    <dgm:pt modelId="{F01EC1DF-08AE-4A64-9DB5-48AB181D9710}" type="parTrans" cxnId="{24D7123C-4B6B-4C7C-8F32-8A8A4DB6BE13}">
      <dgm:prSet/>
      <dgm:spPr/>
      <dgm:t>
        <a:bodyPr/>
        <a:lstStyle/>
        <a:p>
          <a:endParaRPr lang="en-US"/>
        </a:p>
      </dgm:t>
    </dgm:pt>
    <dgm:pt modelId="{7583DDB5-8CF6-48B4-A680-DA6D02D5C3DE}" type="sibTrans" cxnId="{24D7123C-4B6B-4C7C-8F32-8A8A4DB6BE13}">
      <dgm:prSet/>
      <dgm:spPr/>
      <dgm:t>
        <a:bodyPr/>
        <a:lstStyle/>
        <a:p>
          <a:endParaRPr lang="en-US"/>
        </a:p>
      </dgm:t>
    </dgm:pt>
    <dgm:pt modelId="{4E0B5C0C-0C60-4FED-B2C0-361312A0D2AF}" type="pres">
      <dgm:prSet presAssocID="{AF3FFBB4-B446-46D5-BCCC-0E1D261A9D1C}" presName="linear" presStyleCnt="0">
        <dgm:presLayoutVars>
          <dgm:animLvl val="lvl"/>
          <dgm:resizeHandles val="exact"/>
        </dgm:presLayoutVars>
      </dgm:prSet>
      <dgm:spPr/>
    </dgm:pt>
    <dgm:pt modelId="{E7F6A499-F959-4A19-9345-DA42EF1A2E34}" type="pres">
      <dgm:prSet presAssocID="{21B12A62-A10B-4835-AFFF-2A06997712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DE8083-184A-4B16-B416-00D5B43AF5B8}" type="pres">
      <dgm:prSet presAssocID="{21B12A62-A10B-4835-AFFF-2A0699771263}" presName="childText" presStyleLbl="revTx" presStyleIdx="0" presStyleCnt="2">
        <dgm:presLayoutVars>
          <dgm:bulletEnabled val="1"/>
        </dgm:presLayoutVars>
      </dgm:prSet>
      <dgm:spPr/>
    </dgm:pt>
    <dgm:pt modelId="{BE079652-56C9-45E0-997E-ECF7D62A9750}" type="pres">
      <dgm:prSet presAssocID="{3BF0FFAF-AD9C-4C1E-97DD-ACBB134C047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BDF68F-23A1-4BBD-891B-2F07B671A8F4}" type="pres">
      <dgm:prSet presAssocID="{3BF0FFAF-AD9C-4C1E-97DD-ACBB134C047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CCC3720-12C7-40C0-A50F-5C220923DAC1}" type="presOf" srcId="{217334FC-CFB8-4AD1-ADDF-331A0707168A}" destId="{39DE8083-184A-4B16-B416-00D5B43AF5B8}" srcOrd="0" destOrd="0" presId="urn:microsoft.com/office/officeart/2005/8/layout/vList2"/>
    <dgm:cxn modelId="{2F4EC823-774F-416B-8C65-16E58AED4FD3}" srcId="{AF3FFBB4-B446-46D5-BCCC-0E1D261A9D1C}" destId="{3BF0FFAF-AD9C-4C1E-97DD-ACBB134C0473}" srcOrd="1" destOrd="0" parTransId="{262C36E5-2403-4750-BD15-7B42D8E26CAD}" sibTransId="{4C9671C3-438A-4DD0-8DEB-DD1CF0E31CCE}"/>
    <dgm:cxn modelId="{24D7123C-4B6B-4C7C-8F32-8A8A4DB6BE13}" srcId="{3BF0FFAF-AD9C-4C1E-97DD-ACBB134C0473}" destId="{A59362D2-9565-4364-BF48-DAEA2A0CF93E}" srcOrd="1" destOrd="0" parTransId="{F01EC1DF-08AE-4A64-9DB5-48AB181D9710}" sibTransId="{7583DDB5-8CF6-48B4-A680-DA6D02D5C3DE}"/>
    <dgm:cxn modelId="{3FFCD561-DA88-4DAE-AAE4-29E047372906}" srcId="{21B12A62-A10B-4835-AFFF-2A0699771263}" destId="{217334FC-CFB8-4AD1-ADDF-331A0707168A}" srcOrd="0" destOrd="0" parTransId="{4B3667E8-FDFD-4CB0-98E5-8208D0A407DB}" sibTransId="{693027AF-25CE-494D-8C62-B130B4E1058F}"/>
    <dgm:cxn modelId="{8A4EE47A-D073-4418-A0AC-A7ACFB4ACA4A}" type="presOf" srcId="{0FE53DED-008D-40BD-8D16-096EB85F1EE2}" destId="{39DE8083-184A-4B16-B416-00D5B43AF5B8}" srcOrd="0" destOrd="1" presId="urn:microsoft.com/office/officeart/2005/8/layout/vList2"/>
    <dgm:cxn modelId="{3AE6D883-ABD3-4AD0-BA1D-0731A71B64A7}" srcId="{3BF0FFAF-AD9C-4C1E-97DD-ACBB134C0473}" destId="{0673BAFA-9EC8-4636-B54C-E0D22D204E50}" srcOrd="0" destOrd="0" parTransId="{B08AC67F-D7FE-4091-AE8F-A852C427EBAA}" sibTransId="{9DB666C6-028A-46F6-92A0-9AE4C0A63D83}"/>
    <dgm:cxn modelId="{3C51658A-774C-4A3B-83A5-C17F2950E7D7}" type="presOf" srcId="{AF3FFBB4-B446-46D5-BCCC-0E1D261A9D1C}" destId="{4E0B5C0C-0C60-4FED-B2C0-361312A0D2AF}" srcOrd="0" destOrd="0" presId="urn:microsoft.com/office/officeart/2005/8/layout/vList2"/>
    <dgm:cxn modelId="{137D968C-1BB0-4E30-B77E-AEBA3F255A3A}" type="presOf" srcId="{21B12A62-A10B-4835-AFFF-2A0699771263}" destId="{E7F6A499-F959-4A19-9345-DA42EF1A2E34}" srcOrd="0" destOrd="0" presId="urn:microsoft.com/office/officeart/2005/8/layout/vList2"/>
    <dgm:cxn modelId="{A8B661A0-99FD-4BC4-9740-C71492C51948}" srcId="{21B12A62-A10B-4835-AFFF-2A0699771263}" destId="{0FE53DED-008D-40BD-8D16-096EB85F1EE2}" srcOrd="1" destOrd="0" parTransId="{90F7489A-AD05-4ECB-85B8-45DD7D387374}" sibTransId="{A2D2F421-259B-41BA-A0BB-9C2308A6E4AF}"/>
    <dgm:cxn modelId="{416F73AA-7510-48B1-A174-469288FC8736}" type="presOf" srcId="{3BF0FFAF-AD9C-4C1E-97DD-ACBB134C0473}" destId="{BE079652-56C9-45E0-997E-ECF7D62A9750}" srcOrd="0" destOrd="0" presId="urn:microsoft.com/office/officeart/2005/8/layout/vList2"/>
    <dgm:cxn modelId="{AF5192AF-BBC4-4CAB-B659-7101D95E3727}" type="presOf" srcId="{0673BAFA-9EC8-4636-B54C-E0D22D204E50}" destId="{7ABDF68F-23A1-4BBD-891B-2F07B671A8F4}" srcOrd="0" destOrd="0" presId="urn:microsoft.com/office/officeart/2005/8/layout/vList2"/>
    <dgm:cxn modelId="{F831D9B0-5570-428F-B118-8ED8F96D69F7}" type="presOf" srcId="{A59362D2-9565-4364-BF48-DAEA2A0CF93E}" destId="{7ABDF68F-23A1-4BBD-891B-2F07B671A8F4}" srcOrd="0" destOrd="1" presId="urn:microsoft.com/office/officeart/2005/8/layout/vList2"/>
    <dgm:cxn modelId="{E7C380B7-1E3E-42F7-8CAE-62E6BE7D05D6}" srcId="{AF3FFBB4-B446-46D5-BCCC-0E1D261A9D1C}" destId="{21B12A62-A10B-4835-AFFF-2A0699771263}" srcOrd="0" destOrd="0" parTransId="{30FF44D1-7CE3-4FE8-864B-915448198913}" sibTransId="{40989654-D63D-4E99-9BDE-DF81888707F2}"/>
    <dgm:cxn modelId="{A2E630C4-6F2C-401F-995D-6AB76F6CF257}" type="presParOf" srcId="{4E0B5C0C-0C60-4FED-B2C0-361312A0D2AF}" destId="{E7F6A499-F959-4A19-9345-DA42EF1A2E34}" srcOrd="0" destOrd="0" presId="urn:microsoft.com/office/officeart/2005/8/layout/vList2"/>
    <dgm:cxn modelId="{4A79E201-977E-46D6-9531-535A08E7FF89}" type="presParOf" srcId="{4E0B5C0C-0C60-4FED-B2C0-361312A0D2AF}" destId="{39DE8083-184A-4B16-B416-00D5B43AF5B8}" srcOrd="1" destOrd="0" presId="urn:microsoft.com/office/officeart/2005/8/layout/vList2"/>
    <dgm:cxn modelId="{0BDA5642-0443-4979-AC80-31DA3DB5BA21}" type="presParOf" srcId="{4E0B5C0C-0C60-4FED-B2C0-361312A0D2AF}" destId="{BE079652-56C9-45E0-997E-ECF7D62A9750}" srcOrd="2" destOrd="0" presId="urn:microsoft.com/office/officeart/2005/8/layout/vList2"/>
    <dgm:cxn modelId="{FD1D2A99-7E23-4AA9-B065-6F716743CDAC}" type="presParOf" srcId="{4E0B5C0C-0C60-4FED-B2C0-361312A0D2AF}" destId="{7ABDF68F-23A1-4BBD-891B-2F07B671A8F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621D94-FD1C-4122-9D91-332EECD3F2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D7EF2B-FE59-4262-970D-DD8199FBBA74}">
      <dgm:prSet/>
      <dgm:spPr/>
      <dgm:t>
        <a:bodyPr/>
        <a:lstStyle/>
        <a:p>
          <a:r>
            <a:rPr lang="en-US" b="1"/>
            <a:t>Repeat Crime Locations:</a:t>
          </a:r>
          <a:endParaRPr lang="en-US"/>
        </a:p>
      </dgm:t>
    </dgm:pt>
    <dgm:pt modelId="{A6CC8E6D-7127-4C72-945A-3197ADD6F5C4}" type="parTrans" cxnId="{8B339449-7021-41FC-B924-40B5D41739F1}">
      <dgm:prSet/>
      <dgm:spPr/>
      <dgm:t>
        <a:bodyPr/>
        <a:lstStyle/>
        <a:p>
          <a:endParaRPr lang="en-US"/>
        </a:p>
      </dgm:t>
    </dgm:pt>
    <dgm:pt modelId="{30C3C9D9-14F0-4E30-90F6-3E6C0FFADD70}" type="sibTrans" cxnId="{8B339449-7021-41FC-B924-40B5D41739F1}">
      <dgm:prSet/>
      <dgm:spPr/>
      <dgm:t>
        <a:bodyPr/>
        <a:lstStyle/>
        <a:p>
          <a:endParaRPr lang="en-US"/>
        </a:p>
      </dgm:t>
    </dgm:pt>
    <dgm:pt modelId="{BE822C4B-3270-4D9D-BCFF-8DA66080001D}">
      <dgm:prSet/>
      <dgm:spPr/>
      <dgm:t>
        <a:bodyPr/>
        <a:lstStyle/>
        <a:p>
          <a:r>
            <a:rPr lang="en-US"/>
            <a:t>Use clustering features in geospatial maps to highlight locations with repeated crimes.</a:t>
          </a:r>
        </a:p>
      </dgm:t>
    </dgm:pt>
    <dgm:pt modelId="{64CA668E-C88C-4440-A50E-CD9C2B1D1499}" type="parTrans" cxnId="{D6715D03-9C05-4E52-AD27-DCBC0F4CD3B4}">
      <dgm:prSet/>
      <dgm:spPr/>
      <dgm:t>
        <a:bodyPr/>
        <a:lstStyle/>
        <a:p>
          <a:endParaRPr lang="en-US"/>
        </a:p>
      </dgm:t>
    </dgm:pt>
    <dgm:pt modelId="{F50FD1C9-45B7-4504-B572-0D7B7B54DF62}" type="sibTrans" cxnId="{D6715D03-9C05-4E52-AD27-DCBC0F4CD3B4}">
      <dgm:prSet/>
      <dgm:spPr/>
      <dgm:t>
        <a:bodyPr/>
        <a:lstStyle/>
        <a:p>
          <a:endParaRPr lang="en-US"/>
        </a:p>
      </dgm:t>
    </dgm:pt>
    <dgm:pt modelId="{C29E5876-21C9-4945-A200-6003D0F13BBE}">
      <dgm:prSet/>
      <dgm:spPr/>
      <dgm:t>
        <a:bodyPr/>
        <a:lstStyle/>
        <a:p>
          <a:r>
            <a:rPr lang="en-US"/>
            <a:t>Provide insights with tooltips for each cluster.</a:t>
          </a:r>
        </a:p>
      </dgm:t>
    </dgm:pt>
    <dgm:pt modelId="{56434D7B-E61B-4C69-918F-D25C7BCC4F41}" type="parTrans" cxnId="{93EE24E2-0F66-4EB4-BDA5-737DBDECB475}">
      <dgm:prSet/>
      <dgm:spPr/>
      <dgm:t>
        <a:bodyPr/>
        <a:lstStyle/>
        <a:p>
          <a:endParaRPr lang="en-US"/>
        </a:p>
      </dgm:t>
    </dgm:pt>
    <dgm:pt modelId="{98B8ADA0-8DF3-464D-861B-CCB54620506E}" type="sibTrans" cxnId="{93EE24E2-0F66-4EB4-BDA5-737DBDECB475}">
      <dgm:prSet/>
      <dgm:spPr/>
      <dgm:t>
        <a:bodyPr/>
        <a:lstStyle/>
        <a:p>
          <a:endParaRPr lang="en-US"/>
        </a:p>
      </dgm:t>
    </dgm:pt>
    <dgm:pt modelId="{1CFA7EA6-C43C-4421-A106-147090419C8D}">
      <dgm:prSet/>
      <dgm:spPr/>
      <dgm:t>
        <a:bodyPr/>
        <a:lstStyle/>
        <a:p>
          <a:r>
            <a:rPr lang="en-US" b="1"/>
            <a:t>Recidivism Rates:</a:t>
          </a:r>
          <a:endParaRPr lang="en-US"/>
        </a:p>
      </dgm:t>
    </dgm:pt>
    <dgm:pt modelId="{0242B6DD-3C7B-4182-96AA-4AE573074E3F}" type="parTrans" cxnId="{20D99563-DFD6-47D9-8BFE-2B3DAC031FF0}">
      <dgm:prSet/>
      <dgm:spPr/>
      <dgm:t>
        <a:bodyPr/>
        <a:lstStyle/>
        <a:p>
          <a:endParaRPr lang="en-US"/>
        </a:p>
      </dgm:t>
    </dgm:pt>
    <dgm:pt modelId="{26DBB164-8358-450D-82D9-683E920F544E}" type="sibTrans" cxnId="{20D99563-DFD6-47D9-8BFE-2B3DAC031FF0}">
      <dgm:prSet/>
      <dgm:spPr/>
      <dgm:t>
        <a:bodyPr/>
        <a:lstStyle/>
        <a:p>
          <a:endParaRPr lang="en-US"/>
        </a:p>
      </dgm:t>
    </dgm:pt>
    <dgm:pt modelId="{F04D068C-60F9-49AE-9CEE-C271AA99067D}">
      <dgm:prSet/>
      <dgm:spPr/>
      <dgm:t>
        <a:bodyPr/>
        <a:lstStyle/>
        <a:p>
          <a:r>
            <a:rPr lang="en-US"/>
            <a:t>Visualize repeat offender patterns using pivot tables.</a:t>
          </a:r>
        </a:p>
      </dgm:t>
    </dgm:pt>
    <dgm:pt modelId="{D1CCD0C7-A38F-4C97-84B0-B487B4C55D88}" type="parTrans" cxnId="{35E61A88-DAEC-41E2-9D5B-3E400D53120C}">
      <dgm:prSet/>
      <dgm:spPr/>
      <dgm:t>
        <a:bodyPr/>
        <a:lstStyle/>
        <a:p>
          <a:endParaRPr lang="en-US"/>
        </a:p>
      </dgm:t>
    </dgm:pt>
    <dgm:pt modelId="{026F9A06-19D3-49EB-B3AA-FBC4E9387234}" type="sibTrans" cxnId="{35E61A88-DAEC-41E2-9D5B-3E400D53120C}">
      <dgm:prSet/>
      <dgm:spPr/>
      <dgm:t>
        <a:bodyPr/>
        <a:lstStyle/>
        <a:p>
          <a:endParaRPr lang="en-US"/>
        </a:p>
      </dgm:t>
    </dgm:pt>
    <dgm:pt modelId="{E8A4ADFB-4C47-4B1E-9A26-8E8C02D1E202}">
      <dgm:prSet/>
      <dgm:spPr/>
      <dgm:t>
        <a:bodyPr/>
        <a:lstStyle/>
        <a:p>
          <a:r>
            <a:rPr lang="en-US"/>
            <a:t>Risk Assessment:</a:t>
          </a:r>
        </a:p>
      </dgm:t>
    </dgm:pt>
    <dgm:pt modelId="{AAAF920B-E180-435B-BA57-6780F4200AA8}" type="parTrans" cxnId="{EC5C3DEE-16A9-467C-991A-903E6B7B0AB0}">
      <dgm:prSet/>
      <dgm:spPr/>
      <dgm:t>
        <a:bodyPr/>
        <a:lstStyle/>
        <a:p>
          <a:endParaRPr lang="en-US"/>
        </a:p>
      </dgm:t>
    </dgm:pt>
    <dgm:pt modelId="{C51654EB-FBC0-46C1-87EC-8674DEDD2159}" type="sibTrans" cxnId="{EC5C3DEE-16A9-467C-991A-903E6B7B0AB0}">
      <dgm:prSet/>
      <dgm:spPr/>
      <dgm:t>
        <a:bodyPr/>
        <a:lstStyle/>
        <a:p>
          <a:endParaRPr lang="en-US"/>
        </a:p>
      </dgm:t>
    </dgm:pt>
    <dgm:pt modelId="{CDAD6233-FAF3-420E-8C51-57C2682AE438}">
      <dgm:prSet/>
      <dgm:spPr/>
      <dgm:t>
        <a:bodyPr/>
        <a:lstStyle/>
        <a:p>
          <a:r>
            <a:rPr lang="en-US"/>
            <a:t>Use conditional formatting in table to highlight high-risk areas dynamically.</a:t>
          </a:r>
        </a:p>
      </dgm:t>
    </dgm:pt>
    <dgm:pt modelId="{B228E170-C9F5-4867-857F-2CD9D86483B3}" type="parTrans" cxnId="{01B46579-9C3C-4E93-A700-673C4768C212}">
      <dgm:prSet/>
      <dgm:spPr/>
      <dgm:t>
        <a:bodyPr/>
        <a:lstStyle/>
        <a:p>
          <a:endParaRPr lang="en-US"/>
        </a:p>
      </dgm:t>
    </dgm:pt>
    <dgm:pt modelId="{F527BF13-4081-4283-90C7-B469D9B910C5}" type="sibTrans" cxnId="{01B46579-9C3C-4E93-A700-673C4768C212}">
      <dgm:prSet/>
      <dgm:spPr/>
      <dgm:t>
        <a:bodyPr/>
        <a:lstStyle/>
        <a:p>
          <a:endParaRPr lang="en-US"/>
        </a:p>
      </dgm:t>
    </dgm:pt>
    <dgm:pt modelId="{C6FC3CEC-C0C8-457A-B11D-A8893257D0C2}" type="pres">
      <dgm:prSet presAssocID="{24621D94-FD1C-4122-9D91-332EECD3F279}" presName="linear" presStyleCnt="0">
        <dgm:presLayoutVars>
          <dgm:animLvl val="lvl"/>
          <dgm:resizeHandles val="exact"/>
        </dgm:presLayoutVars>
      </dgm:prSet>
      <dgm:spPr/>
    </dgm:pt>
    <dgm:pt modelId="{B8CB330D-C24A-46AE-92A6-21DCA8DA87E9}" type="pres">
      <dgm:prSet presAssocID="{0AD7EF2B-FE59-4262-970D-DD8199FBBA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43DAEFE-F824-404C-867E-01F15D1EC0D8}" type="pres">
      <dgm:prSet presAssocID="{0AD7EF2B-FE59-4262-970D-DD8199FBBA74}" presName="childText" presStyleLbl="revTx" presStyleIdx="0" presStyleCnt="2">
        <dgm:presLayoutVars>
          <dgm:bulletEnabled val="1"/>
        </dgm:presLayoutVars>
      </dgm:prSet>
      <dgm:spPr/>
    </dgm:pt>
    <dgm:pt modelId="{492A0234-CE12-4E67-9A08-86CA7194F40D}" type="pres">
      <dgm:prSet presAssocID="{1CFA7EA6-C43C-4421-A106-147090419C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D2973F-70B3-4525-8579-A98A4B1D88FA}" type="pres">
      <dgm:prSet presAssocID="{1CFA7EA6-C43C-4421-A106-147090419C8D}" presName="childText" presStyleLbl="revTx" presStyleIdx="1" presStyleCnt="2">
        <dgm:presLayoutVars>
          <dgm:bulletEnabled val="1"/>
        </dgm:presLayoutVars>
      </dgm:prSet>
      <dgm:spPr/>
    </dgm:pt>
    <dgm:pt modelId="{189C274F-8F9F-4D49-9997-F1BD09FA87A5}" type="pres">
      <dgm:prSet presAssocID="{CDAD6233-FAF3-420E-8C51-57C2682AE4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6715D03-9C05-4E52-AD27-DCBC0F4CD3B4}" srcId="{0AD7EF2B-FE59-4262-970D-DD8199FBBA74}" destId="{BE822C4B-3270-4D9D-BCFF-8DA66080001D}" srcOrd="0" destOrd="0" parTransId="{64CA668E-C88C-4440-A50E-CD9C2B1D1499}" sibTransId="{F50FD1C9-45B7-4504-B572-0D7B7B54DF62}"/>
    <dgm:cxn modelId="{2E8BCF0C-AED6-4FBA-86F9-169F87AB4697}" type="presOf" srcId="{BE822C4B-3270-4D9D-BCFF-8DA66080001D}" destId="{743DAEFE-F824-404C-867E-01F15D1EC0D8}" srcOrd="0" destOrd="0" presId="urn:microsoft.com/office/officeart/2005/8/layout/vList2"/>
    <dgm:cxn modelId="{9196E112-2294-4060-9102-A752CDEFA837}" type="presOf" srcId="{E8A4ADFB-4C47-4B1E-9A26-8E8C02D1E202}" destId="{C6D2973F-70B3-4525-8579-A98A4B1D88FA}" srcOrd="0" destOrd="1" presId="urn:microsoft.com/office/officeart/2005/8/layout/vList2"/>
    <dgm:cxn modelId="{54A4852C-4824-4D38-858D-F8B5F69C446C}" type="presOf" srcId="{C29E5876-21C9-4945-A200-6003D0F13BBE}" destId="{743DAEFE-F824-404C-867E-01F15D1EC0D8}" srcOrd="0" destOrd="1" presId="urn:microsoft.com/office/officeart/2005/8/layout/vList2"/>
    <dgm:cxn modelId="{B1790F36-BC19-4196-9177-E93871D7FA64}" type="presOf" srcId="{CDAD6233-FAF3-420E-8C51-57C2682AE438}" destId="{189C274F-8F9F-4D49-9997-F1BD09FA87A5}" srcOrd="0" destOrd="0" presId="urn:microsoft.com/office/officeart/2005/8/layout/vList2"/>
    <dgm:cxn modelId="{20D99563-DFD6-47D9-8BFE-2B3DAC031FF0}" srcId="{24621D94-FD1C-4122-9D91-332EECD3F279}" destId="{1CFA7EA6-C43C-4421-A106-147090419C8D}" srcOrd="1" destOrd="0" parTransId="{0242B6DD-3C7B-4182-96AA-4AE573074E3F}" sibTransId="{26DBB164-8358-450D-82D9-683E920F544E}"/>
    <dgm:cxn modelId="{8B339449-7021-41FC-B924-40B5D41739F1}" srcId="{24621D94-FD1C-4122-9D91-332EECD3F279}" destId="{0AD7EF2B-FE59-4262-970D-DD8199FBBA74}" srcOrd="0" destOrd="0" parTransId="{A6CC8E6D-7127-4C72-945A-3197ADD6F5C4}" sibTransId="{30C3C9D9-14F0-4E30-90F6-3E6C0FFADD70}"/>
    <dgm:cxn modelId="{01B46579-9C3C-4E93-A700-673C4768C212}" srcId="{24621D94-FD1C-4122-9D91-332EECD3F279}" destId="{CDAD6233-FAF3-420E-8C51-57C2682AE438}" srcOrd="2" destOrd="0" parTransId="{B228E170-C9F5-4867-857F-2CD9D86483B3}" sibTransId="{F527BF13-4081-4283-90C7-B469D9B910C5}"/>
    <dgm:cxn modelId="{35E61A88-DAEC-41E2-9D5B-3E400D53120C}" srcId="{1CFA7EA6-C43C-4421-A106-147090419C8D}" destId="{F04D068C-60F9-49AE-9CEE-C271AA99067D}" srcOrd="0" destOrd="0" parTransId="{D1CCD0C7-A38F-4C97-84B0-B487B4C55D88}" sibTransId="{026F9A06-19D3-49EB-B3AA-FBC4E9387234}"/>
    <dgm:cxn modelId="{C22F4A8E-8977-44CA-84E1-726F6083D650}" type="presOf" srcId="{1CFA7EA6-C43C-4421-A106-147090419C8D}" destId="{492A0234-CE12-4E67-9A08-86CA7194F40D}" srcOrd="0" destOrd="0" presId="urn:microsoft.com/office/officeart/2005/8/layout/vList2"/>
    <dgm:cxn modelId="{B26C4F9A-EAE7-4080-A16D-328A6876FE1C}" type="presOf" srcId="{24621D94-FD1C-4122-9D91-332EECD3F279}" destId="{C6FC3CEC-C0C8-457A-B11D-A8893257D0C2}" srcOrd="0" destOrd="0" presId="urn:microsoft.com/office/officeart/2005/8/layout/vList2"/>
    <dgm:cxn modelId="{21F846CE-2294-4296-94F3-1C9384666AC1}" type="presOf" srcId="{0AD7EF2B-FE59-4262-970D-DD8199FBBA74}" destId="{B8CB330D-C24A-46AE-92A6-21DCA8DA87E9}" srcOrd="0" destOrd="0" presId="urn:microsoft.com/office/officeart/2005/8/layout/vList2"/>
    <dgm:cxn modelId="{F9351CD0-F1BC-4278-A1F3-7A627668C1F5}" type="presOf" srcId="{F04D068C-60F9-49AE-9CEE-C271AA99067D}" destId="{C6D2973F-70B3-4525-8579-A98A4B1D88FA}" srcOrd="0" destOrd="0" presId="urn:microsoft.com/office/officeart/2005/8/layout/vList2"/>
    <dgm:cxn modelId="{93EE24E2-0F66-4EB4-BDA5-737DBDECB475}" srcId="{0AD7EF2B-FE59-4262-970D-DD8199FBBA74}" destId="{C29E5876-21C9-4945-A200-6003D0F13BBE}" srcOrd="1" destOrd="0" parTransId="{56434D7B-E61B-4C69-918F-D25C7BCC4F41}" sibTransId="{98B8ADA0-8DF3-464D-861B-CCB54620506E}"/>
    <dgm:cxn modelId="{EC5C3DEE-16A9-467C-991A-903E6B7B0AB0}" srcId="{1CFA7EA6-C43C-4421-A106-147090419C8D}" destId="{E8A4ADFB-4C47-4B1E-9A26-8E8C02D1E202}" srcOrd="1" destOrd="0" parTransId="{AAAF920B-E180-435B-BA57-6780F4200AA8}" sibTransId="{C51654EB-FBC0-46C1-87EC-8674DEDD2159}"/>
    <dgm:cxn modelId="{FCD1C42A-0AC6-45D0-B7DB-76698E78B16B}" type="presParOf" srcId="{C6FC3CEC-C0C8-457A-B11D-A8893257D0C2}" destId="{B8CB330D-C24A-46AE-92A6-21DCA8DA87E9}" srcOrd="0" destOrd="0" presId="urn:microsoft.com/office/officeart/2005/8/layout/vList2"/>
    <dgm:cxn modelId="{F1120350-80B9-4FCD-8008-C662F77C1DEC}" type="presParOf" srcId="{C6FC3CEC-C0C8-457A-B11D-A8893257D0C2}" destId="{743DAEFE-F824-404C-867E-01F15D1EC0D8}" srcOrd="1" destOrd="0" presId="urn:microsoft.com/office/officeart/2005/8/layout/vList2"/>
    <dgm:cxn modelId="{2F5C4EA1-4755-41DE-B6F5-A392AF107069}" type="presParOf" srcId="{C6FC3CEC-C0C8-457A-B11D-A8893257D0C2}" destId="{492A0234-CE12-4E67-9A08-86CA7194F40D}" srcOrd="2" destOrd="0" presId="urn:microsoft.com/office/officeart/2005/8/layout/vList2"/>
    <dgm:cxn modelId="{4C833807-34B8-4388-B8B0-07384BB7CD09}" type="presParOf" srcId="{C6FC3CEC-C0C8-457A-B11D-A8893257D0C2}" destId="{C6D2973F-70B3-4525-8579-A98A4B1D88FA}" srcOrd="3" destOrd="0" presId="urn:microsoft.com/office/officeart/2005/8/layout/vList2"/>
    <dgm:cxn modelId="{144E5326-0820-4E9C-A82F-4536ABE35DA6}" type="presParOf" srcId="{C6FC3CEC-C0C8-457A-B11D-A8893257D0C2}" destId="{189C274F-8F9F-4D49-9997-F1BD09FA87A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CE8D7A-454F-467D-A892-4C0A512B62D4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B64E0A7-9071-45C4-A850-E143F2F1BF75}">
      <dgm:prSet/>
      <dgm:spPr/>
      <dgm:t>
        <a:bodyPr/>
        <a:lstStyle/>
        <a:p>
          <a:r>
            <a:rPr lang="en-US" b="1" i="0"/>
            <a:t>Interactive Dashboards:</a:t>
          </a:r>
          <a:endParaRPr lang="en-US"/>
        </a:p>
      </dgm:t>
    </dgm:pt>
    <dgm:pt modelId="{739BA72B-BC13-4208-903B-990782A0EB9A}" type="parTrans" cxnId="{AED87DBB-429E-427F-A664-7D40BF94CE4B}">
      <dgm:prSet/>
      <dgm:spPr/>
      <dgm:t>
        <a:bodyPr/>
        <a:lstStyle/>
        <a:p>
          <a:endParaRPr lang="en-US"/>
        </a:p>
      </dgm:t>
    </dgm:pt>
    <dgm:pt modelId="{E4B8F00B-7BDE-4BB1-B0F3-39AEC097E8D1}" type="sibTrans" cxnId="{AED87DBB-429E-427F-A664-7D40BF94CE4B}">
      <dgm:prSet/>
      <dgm:spPr/>
      <dgm:t>
        <a:bodyPr/>
        <a:lstStyle/>
        <a:p>
          <a:endParaRPr lang="en-US"/>
        </a:p>
      </dgm:t>
    </dgm:pt>
    <dgm:pt modelId="{C59BBF35-2124-44ED-8A89-77CDF7D045BA}">
      <dgm:prSet/>
      <dgm:spPr/>
      <dgm:t>
        <a:bodyPr/>
        <a:lstStyle/>
        <a:p>
          <a:r>
            <a:rPr lang="en-US" b="0" i="0"/>
            <a:t>Filters for year, crime type, location, and arrest status.</a:t>
          </a:r>
          <a:endParaRPr lang="en-US"/>
        </a:p>
      </dgm:t>
    </dgm:pt>
    <dgm:pt modelId="{C7A4D4D8-537D-4DA4-B2C0-458D08A22E2E}" type="parTrans" cxnId="{88117217-0756-47AF-85B7-EF39A904A5A8}">
      <dgm:prSet/>
      <dgm:spPr/>
      <dgm:t>
        <a:bodyPr/>
        <a:lstStyle/>
        <a:p>
          <a:endParaRPr lang="en-US"/>
        </a:p>
      </dgm:t>
    </dgm:pt>
    <dgm:pt modelId="{08C874F8-6D45-4433-A8DC-168D934394E0}" type="sibTrans" cxnId="{88117217-0756-47AF-85B7-EF39A904A5A8}">
      <dgm:prSet/>
      <dgm:spPr/>
      <dgm:t>
        <a:bodyPr/>
        <a:lstStyle/>
        <a:p>
          <a:endParaRPr lang="en-US"/>
        </a:p>
      </dgm:t>
    </dgm:pt>
    <dgm:pt modelId="{7C44916B-94B7-4790-BB10-A988BF806129}">
      <dgm:prSet/>
      <dgm:spPr/>
      <dgm:t>
        <a:bodyPr/>
        <a:lstStyle/>
        <a:p>
          <a:r>
            <a:rPr lang="en-US" b="0" i="0"/>
            <a:t>KPIs for key metrics like total crimes, arrest rates, and crime hotspots.</a:t>
          </a:r>
          <a:endParaRPr lang="en-US"/>
        </a:p>
      </dgm:t>
    </dgm:pt>
    <dgm:pt modelId="{8D758273-34C9-4459-B5F0-0E168CE3CF71}" type="parTrans" cxnId="{1EA9F44E-456B-48A2-896B-96B02CF3D2C0}">
      <dgm:prSet/>
      <dgm:spPr/>
      <dgm:t>
        <a:bodyPr/>
        <a:lstStyle/>
        <a:p>
          <a:endParaRPr lang="en-US"/>
        </a:p>
      </dgm:t>
    </dgm:pt>
    <dgm:pt modelId="{2476015E-1F4A-4F7A-A033-7E9103CDC708}" type="sibTrans" cxnId="{1EA9F44E-456B-48A2-896B-96B02CF3D2C0}">
      <dgm:prSet/>
      <dgm:spPr/>
      <dgm:t>
        <a:bodyPr/>
        <a:lstStyle/>
        <a:p>
          <a:endParaRPr lang="en-US"/>
        </a:p>
      </dgm:t>
    </dgm:pt>
    <dgm:pt modelId="{1224C281-81C7-48BE-A137-090F34F34DE4}">
      <dgm:prSet/>
      <dgm:spPr/>
      <dgm:t>
        <a:bodyPr/>
        <a:lstStyle/>
        <a:p>
          <a:r>
            <a:rPr lang="en-US" b="0" i="0"/>
            <a:t>Geospatial maps, bar charts, and trend lines for various analyses.</a:t>
          </a:r>
          <a:endParaRPr lang="en-US"/>
        </a:p>
      </dgm:t>
    </dgm:pt>
    <dgm:pt modelId="{6DA0FAFB-B91A-499A-8940-8C11E51B1165}" type="parTrans" cxnId="{F57A303E-B524-4576-B430-E3CC32E0F428}">
      <dgm:prSet/>
      <dgm:spPr/>
      <dgm:t>
        <a:bodyPr/>
        <a:lstStyle/>
        <a:p>
          <a:endParaRPr lang="en-US"/>
        </a:p>
      </dgm:t>
    </dgm:pt>
    <dgm:pt modelId="{272475DF-CEF0-4E7E-A6C2-BA4D913B4703}" type="sibTrans" cxnId="{F57A303E-B524-4576-B430-E3CC32E0F428}">
      <dgm:prSet/>
      <dgm:spPr/>
      <dgm:t>
        <a:bodyPr/>
        <a:lstStyle/>
        <a:p>
          <a:endParaRPr lang="en-US"/>
        </a:p>
      </dgm:t>
    </dgm:pt>
    <dgm:pt modelId="{2B4EAAD7-2CE5-494A-89DE-370769068BAF}">
      <dgm:prSet/>
      <dgm:spPr/>
      <dgm:t>
        <a:bodyPr/>
        <a:lstStyle/>
        <a:p>
          <a:r>
            <a:rPr lang="en-US" b="1" i="0"/>
            <a:t>Detailed Crime Reports:</a:t>
          </a:r>
          <a:endParaRPr lang="en-US"/>
        </a:p>
      </dgm:t>
    </dgm:pt>
    <dgm:pt modelId="{1444CC25-669F-4E0D-AF67-83D3DC88A555}" type="parTrans" cxnId="{EF74F26B-7356-4638-9E9E-B97F8AC5C7DE}">
      <dgm:prSet/>
      <dgm:spPr/>
      <dgm:t>
        <a:bodyPr/>
        <a:lstStyle/>
        <a:p>
          <a:endParaRPr lang="en-US"/>
        </a:p>
      </dgm:t>
    </dgm:pt>
    <dgm:pt modelId="{E62129A0-6800-42D0-B3BB-00040493D431}" type="sibTrans" cxnId="{EF74F26B-7356-4638-9E9E-B97F8AC5C7DE}">
      <dgm:prSet/>
      <dgm:spPr/>
      <dgm:t>
        <a:bodyPr/>
        <a:lstStyle/>
        <a:p>
          <a:endParaRPr lang="en-US"/>
        </a:p>
      </dgm:t>
    </dgm:pt>
    <dgm:pt modelId="{8967424F-176C-472C-A788-7D07BF7BED1E}">
      <dgm:prSet/>
      <dgm:spPr/>
      <dgm:t>
        <a:bodyPr/>
        <a:lstStyle/>
        <a:p>
          <a:r>
            <a:rPr lang="en-US" b="0" i="0"/>
            <a:t>Dashboard findings as reports to share with stakeholders.</a:t>
          </a:r>
          <a:endParaRPr lang="en-US"/>
        </a:p>
      </dgm:t>
    </dgm:pt>
    <dgm:pt modelId="{1EA3C7F7-43F9-4B16-A121-9516E47A0EF3}" type="parTrans" cxnId="{A414A9F7-D5B2-4213-BCD9-E307EF4DF72F}">
      <dgm:prSet/>
      <dgm:spPr/>
      <dgm:t>
        <a:bodyPr/>
        <a:lstStyle/>
        <a:p>
          <a:endParaRPr lang="en-US"/>
        </a:p>
      </dgm:t>
    </dgm:pt>
    <dgm:pt modelId="{24BFBE42-848C-44E5-86D6-BC7600D51F84}" type="sibTrans" cxnId="{A414A9F7-D5B2-4213-BCD9-E307EF4DF72F}">
      <dgm:prSet/>
      <dgm:spPr/>
      <dgm:t>
        <a:bodyPr/>
        <a:lstStyle/>
        <a:p>
          <a:endParaRPr lang="en-US"/>
        </a:p>
      </dgm:t>
    </dgm:pt>
    <dgm:pt modelId="{A9790BDB-F803-40DC-8C97-739A0FB45AAD}">
      <dgm:prSet/>
      <dgm:spPr/>
      <dgm:t>
        <a:bodyPr/>
        <a:lstStyle/>
        <a:p>
          <a:r>
            <a:rPr lang="en-US" b="0" i="0"/>
            <a:t>Report builder in Power BI for customizable layouts.</a:t>
          </a:r>
          <a:endParaRPr lang="en-US"/>
        </a:p>
      </dgm:t>
    </dgm:pt>
    <dgm:pt modelId="{052B857B-29DB-4E4D-BBC6-4FC883CF9758}" type="parTrans" cxnId="{9BFA51E1-F836-436E-A137-E678C0A4B974}">
      <dgm:prSet/>
      <dgm:spPr/>
      <dgm:t>
        <a:bodyPr/>
        <a:lstStyle/>
        <a:p>
          <a:endParaRPr lang="en-US"/>
        </a:p>
      </dgm:t>
    </dgm:pt>
    <dgm:pt modelId="{E6C1AD8B-0034-4852-A967-9B08C99ECFE2}" type="sibTrans" cxnId="{9BFA51E1-F836-436E-A137-E678C0A4B974}">
      <dgm:prSet/>
      <dgm:spPr/>
      <dgm:t>
        <a:bodyPr/>
        <a:lstStyle/>
        <a:p>
          <a:endParaRPr lang="en-US"/>
        </a:p>
      </dgm:t>
    </dgm:pt>
    <dgm:pt modelId="{703947B4-C45D-44E9-8D8C-FC01E19E9AEA}" type="pres">
      <dgm:prSet presAssocID="{D3CE8D7A-454F-467D-A892-4C0A512B62D4}" presName="linear" presStyleCnt="0">
        <dgm:presLayoutVars>
          <dgm:dir/>
          <dgm:animLvl val="lvl"/>
          <dgm:resizeHandles val="exact"/>
        </dgm:presLayoutVars>
      </dgm:prSet>
      <dgm:spPr/>
    </dgm:pt>
    <dgm:pt modelId="{1B0AE8EE-5564-4F75-A9C3-5FDDC9A2F252}" type="pres">
      <dgm:prSet presAssocID="{1B64E0A7-9071-45C4-A850-E143F2F1BF75}" presName="parentLin" presStyleCnt="0"/>
      <dgm:spPr/>
    </dgm:pt>
    <dgm:pt modelId="{6215727B-2DC9-4472-A460-F0765934302A}" type="pres">
      <dgm:prSet presAssocID="{1B64E0A7-9071-45C4-A850-E143F2F1BF75}" presName="parentLeftMargin" presStyleLbl="node1" presStyleIdx="0" presStyleCnt="2"/>
      <dgm:spPr/>
    </dgm:pt>
    <dgm:pt modelId="{96928B76-B67C-4E2C-A732-6C57DD97CE74}" type="pres">
      <dgm:prSet presAssocID="{1B64E0A7-9071-45C4-A850-E143F2F1BF7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14A535-6A11-4496-8CB0-197872F40507}" type="pres">
      <dgm:prSet presAssocID="{1B64E0A7-9071-45C4-A850-E143F2F1BF75}" presName="negativeSpace" presStyleCnt="0"/>
      <dgm:spPr/>
    </dgm:pt>
    <dgm:pt modelId="{7702AA92-5558-4618-80EB-5E4B3FEFCAD8}" type="pres">
      <dgm:prSet presAssocID="{1B64E0A7-9071-45C4-A850-E143F2F1BF75}" presName="childText" presStyleLbl="conFgAcc1" presStyleIdx="0" presStyleCnt="2">
        <dgm:presLayoutVars>
          <dgm:bulletEnabled val="1"/>
        </dgm:presLayoutVars>
      </dgm:prSet>
      <dgm:spPr/>
    </dgm:pt>
    <dgm:pt modelId="{600EB7D4-B1DE-452E-82E1-DEF8E39AD8B2}" type="pres">
      <dgm:prSet presAssocID="{E4B8F00B-7BDE-4BB1-B0F3-39AEC097E8D1}" presName="spaceBetweenRectangles" presStyleCnt="0"/>
      <dgm:spPr/>
    </dgm:pt>
    <dgm:pt modelId="{2E056A93-0459-4A4A-A1CA-8C751DD72FEF}" type="pres">
      <dgm:prSet presAssocID="{2B4EAAD7-2CE5-494A-89DE-370769068BAF}" presName="parentLin" presStyleCnt="0"/>
      <dgm:spPr/>
    </dgm:pt>
    <dgm:pt modelId="{DD69BA5E-5B25-4B3D-9E92-640790E91610}" type="pres">
      <dgm:prSet presAssocID="{2B4EAAD7-2CE5-494A-89DE-370769068BAF}" presName="parentLeftMargin" presStyleLbl="node1" presStyleIdx="0" presStyleCnt="2"/>
      <dgm:spPr/>
    </dgm:pt>
    <dgm:pt modelId="{A37BA108-FE77-4B2E-B39D-B2AA4E79F963}" type="pres">
      <dgm:prSet presAssocID="{2B4EAAD7-2CE5-494A-89DE-370769068BA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92CF1A-0B3F-4864-BAB9-9DF09503687D}" type="pres">
      <dgm:prSet presAssocID="{2B4EAAD7-2CE5-494A-89DE-370769068BAF}" presName="negativeSpace" presStyleCnt="0"/>
      <dgm:spPr/>
    </dgm:pt>
    <dgm:pt modelId="{33BEE985-F06E-462F-B867-DD7F972163D9}" type="pres">
      <dgm:prSet presAssocID="{2B4EAAD7-2CE5-494A-89DE-370769068BA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7FA8103-6CD7-460C-9278-FA38466AB857}" type="presOf" srcId="{2B4EAAD7-2CE5-494A-89DE-370769068BAF}" destId="{DD69BA5E-5B25-4B3D-9E92-640790E91610}" srcOrd="0" destOrd="0" presId="urn:microsoft.com/office/officeart/2005/8/layout/list1"/>
    <dgm:cxn modelId="{FA841315-C7AD-4B73-BA69-AE9474CFA5BD}" type="presOf" srcId="{1B64E0A7-9071-45C4-A850-E143F2F1BF75}" destId="{6215727B-2DC9-4472-A460-F0765934302A}" srcOrd="0" destOrd="0" presId="urn:microsoft.com/office/officeart/2005/8/layout/list1"/>
    <dgm:cxn modelId="{88117217-0756-47AF-85B7-EF39A904A5A8}" srcId="{1B64E0A7-9071-45C4-A850-E143F2F1BF75}" destId="{C59BBF35-2124-44ED-8A89-77CDF7D045BA}" srcOrd="0" destOrd="0" parTransId="{C7A4D4D8-537D-4DA4-B2C0-458D08A22E2E}" sibTransId="{08C874F8-6D45-4433-A8DC-168D934394E0}"/>
    <dgm:cxn modelId="{87F70727-6B74-4D5E-B982-5E0D1192AE7E}" type="presOf" srcId="{7C44916B-94B7-4790-BB10-A988BF806129}" destId="{7702AA92-5558-4618-80EB-5E4B3FEFCAD8}" srcOrd="0" destOrd="1" presId="urn:microsoft.com/office/officeart/2005/8/layout/list1"/>
    <dgm:cxn modelId="{1EE0FF2F-C460-402C-BF5D-5678764E487D}" type="presOf" srcId="{A9790BDB-F803-40DC-8C97-739A0FB45AAD}" destId="{33BEE985-F06E-462F-B867-DD7F972163D9}" srcOrd="0" destOrd="1" presId="urn:microsoft.com/office/officeart/2005/8/layout/list1"/>
    <dgm:cxn modelId="{F57A303E-B524-4576-B430-E3CC32E0F428}" srcId="{1B64E0A7-9071-45C4-A850-E143F2F1BF75}" destId="{1224C281-81C7-48BE-A137-090F34F34DE4}" srcOrd="2" destOrd="0" parTransId="{6DA0FAFB-B91A-499A-8940-8C11E51B1165}" sibTransId="{272475DF-CEF0-4E7E-A6C2-BA4D913B4703}"/>
    <dgm:cxn modelId="{CB25E641-8CFB-4BF1-AB63-5D2658655A2C}" type="presOf" srcId="{C59BBF35-2124-44ED-8A89-77CDF7D045BA}" destId="{7702AA92-5558-4618-80EB-5E4B3FEFCAD8}" srcOrd="0" destOrd="0" presId="urn:microsoft.com/office/officeart/2005/8/layout/list1"/>
    <dgm:cxn modelId="{EF74F26B-7356-4638-9E9E-B97F8AC5C7DE}" srcId="{D3CE8D7A-454F-467D-A892-4C0A512B62D4}" destId="{2B4EAAD7-2CE5-494A-89DE-370769068BAF}" srcOrd="1" destOrd="0" parTransId="{1444CC25-669F-4E0D-AF67-83D3DC88A555}" sibTransId="{E62129A0-6800-42D0-B3BB-00040493D431}"/>
    <dgm:cxn modelId="{1EA9F44E-456B-48A2-896B-96B02CF3D2C0}" srcId="{1B64E0A7-9071-45C4-A850-E143F2F1BF75}" destId="{7C44916B-94B7-4790-BB10-A988BF806129}" srcOrd="1" destOrd="0" parTransId="{8D758273-34C9-4459-B5F0-0E168CE3CF71}" sibTransId="{2476015E-1F4A-4F7A-A033-7E9103CDC708}"/>
    <dgm:cxn modelId="{AE976454-883E-4188-802F-3566B3C84521}" type="presOf" srcId="{2B4EAAD7-2CE5-494A-89DE-370769068BAF}" destId="{A37BA108-FE77-4B2E-B39D-B2AA4E79F963}" srcOrd="1" destOrd="0" presId="urn:microsoft.com/office/officeart/2005/8/layout/list1"/>
    <dgm:cxn modelId="{6EAC29A0-AB42-40C9-8AD8-2E2EA0EB4CE5}" type="presOf" srcId="{1224C281-81C7-48BE-A137-090F34F34DE4}" destId="{7702AA92-5558-4618-80EB-5E4B3FEFCAD8}" srcOrd="0" destOrd="2" presId="urn:microsoft.com/office/officeart/2005/8/layout/list1"/>
    <dgm:cxn modelId="{9E0B76A6-4570-4E82-A357-570D93CE7FCC}" type="presOf" srcId="{8967424F-176C-472C-A788-7D07BF7BED1E}" destId="{33BEE985-F06E-462F-B867-DD7F972163D9}" srcOrd="0" destOrd="0" presId="urn:microsoft.com/office/officeart/2005/8/layout/list1"/>
    <dgm:cxn modelId="{351FFBAD-3E72-435E-ACA3-164F0FC38109}" type="presOf" srcId="{1B64E0A7-9071-45C4-A850-E143F2F1BF75}" destId="{96928B76-B67C-4E2C-A732-6C57DD97CE74}" srcOrd="1" destOrd="0" presId="urn:microsoft.com/office/officeart/2005/8/layout/list1"/>
    <dgm:cxn modelId="{AED87DBB-429E-427F-A664-7D40BF94CE4B}" srcId="{D3CE8D7A-454F-467D-A892-4C0A512B62D4}" destId="{1B64E0A7-9071-45C4-A850-E143F2F1BF75}" srcOrd="0" destOrd="0" parTransId="{739BA72B-BC13-4208-903B-990782A0EB9A}" sibTransId="{E4B8F00B-7BDE-4BB1-B0F3-39AEC097E8D1}"/>
    <dgm:cxn modelId="{B3AACCD5-F8EF-4392-B924-D019DDB44F5B}" type="presOf" srcId="{D3CE8D7A-454F-467D-A892-4C0A512B62D4}" destId="{703947B4-C45D-44E9-8D8C-FC01E19E9AEA}" srcOrd="0" destOrd="0" presId="urn:microsoft.com/office/officeart/2005/8/layout/list1"/>
    <dgm:cxn modelId="{9BFA51E1-F836-436E-A137-E678C0A4B974}" srcId="{2B4EAAD7-2CE5-494A-89DE-370769068BAF}" destId="{A9790BDB-F803-40DC-8C97-739A0FB45AAD}" srcOrd="1" destOrd="0" parTransId="{052B857B-29DB-4E4D-BBC6-4FC883CF9758}" sibTransId="{E6C1AD8B-0034-4852-A967-9B08C99ECFE2}"/>
    <dgm:cxn modelId="{A414A9F7-D5B2-4213-BCD9-E307EF4DF72F}" srcId="{2B4EAAD7-2CE5-494A-89DE-370769068BAF}" destId="{8967424F-176C-472C-A788-7D07BF7BED1E}" srcOrd="0" destOrd="0" parTransId="{1EA3C7F7-43F9-4B16-A121-9516E47A0EF3}" sibTransId="{24BFBE42-848C-44E5-86D6-BC7600D51F84}"/>
    <dgm:cxn modelId="{F6C048AF-DB52-4209-8C10-F80EEE70465C}" type="presParOf" srcId="{703947B4-C45D-44E9-8D8C-FC01E19E9AEA}" destId="{1B0AE8EE-5564-4F75-A9C3-5FDDC9A2F252}" srcOrd="0" destOrd="0" presId="urn:microsoft.com/office/officeart/2005/8/layout/list1"/>
    <dgm:cxn modelId="{542544FD-9D45-44B1-952A-AF5490E8A0CA}" type="presParOf" srcId="{1B0AE8EE-5564-4F75-A9C3-5FDDC9A2F252}" destId="{6215727B-2DC9-4472-A460-F0765934302A}" srcOrd="0" destOrd="0" presId="urn:microsoft.com/office/officeart/2005/8/layout/list1"/>
    <dgm:cxn modelId="{B087FB28-FDB8-48C2-95E6-79898C99885E}" type="presParOf" srcId="{1B0AE8EE-5564-4F75-A9C3-5FDDC9A2F252}" destId="{96928B76-B67C-4E2C-A732-6C57DD97CE74}" srcOrd="1" destOrd="0" presId="urn:microsoft.com/office/officeart/2005/8/layout/list1"/>
    <dgm:cxn modelId="{D7C01DCF-B709-4531-98CB-D24685A368C7}" type="presParOf" srcId="{703947B4-C45D-44E9-8D8C-FC01E19E9AEA}" destId="{2E14A535-6A11-4496-8CB0-197872F40507}" srcOrd="1" destOrd="0" presId="urn:microsoft.com/office/officeart/2005/8/layout/list1"/>
    <dgm:cxn modelId="{1CE43137-B5DA-4136-9C4C-B6A1B5F7DAA0}" type="presParOf" srcId="{703947B4-C45D-44E9-8D8C-FC01E19E9AEA}" destId="{7702AA92-5558-4618-80EB-5E4B3FEFCAD8}" srcOrd="2" destOrd="0" presId="urn:microsoft.com/office/officeart/2005/8/layout/list1"/>
    <dgm:cxn modelId="{F574DE92-B0ED-41B5-98C8-52A44D0951FE}" type="presParOf" srcId="{703947B4-C45D-44E9-8D8C-FC01E19E9AEA}" destId="{600EB7D4-B1DE-452E-82E1-DEF8E39AD8B2}" srcOrd="3" destOrd="0" presId="urn:microsoft.com/office/officeart/2005/8/layout/list1"/>
    <dgm:cxn modelId="{02CCC714-BA44-4172-BAC3-5D8F85182429}" type="presParOf" srcId="{703947B4-C45D-44E9-8D8C-FC01E19E9AEA}" destId="{2E056A93-0459-4A4A-A1CA-8C751DD72FEF}" srcOrd="4" destOrd="0" presId="urn:microsoft.com/office/officeart/2005/8/layout/list1"/>
    <dgm:cxn modelId="{B80BEFE2-0F54-4D67-9C00-29FE29F77AEE}" type="presParOf" srcId="{2E056A93-0459-4A4A-A1CA-8C751DD72FEF}" destId="{DD69BA5E-5B25-4B3D-9E92-640790E91610}" srcOrd="0" destOrd="0" presId="urn:microsoft.com/office/officeart/2005/8/layout/list1"/>
    <dgm:cxn modelId="{C6D9EF80-C5A8-4A48-8CE6-DEF5421473B4}" type="presParOf" srcId="{2E056A93-0459-4A4A-A1CA-8C751DD72FEF}" destId="{A37BA108-FE77-4B2E-B39D-B2AA4E79F963}" srcOrd="1" destOrd="0" presId="urn:microsoft.com/office/officeart/2005/8/layout/list1"/>
    <dgm:cxn modelId="{C892737F-93F4-41A3-9B9A-0D423823B0AB}" type="presParOf" srcId="{703947B4-C45D-44E9-8D8C-FC01E19E9AEA}" destId="{3092CF1A-0B3F-4864-BAB9-9DF09503687D}" srcOrd="5" destOrd="0" presId="urn:microsoft.com/office/officeart/2005/8/layout/list1"/>
    <dgm:cxn modelId="{1E1B54DC-91DC-4938-B5AF-C3CC90F17977}" type="presParOf" srcId="{703947B4-C45D-44E9-8D8C-FC01E19E9AEA}" destId="{33BEE985-F06E-462F-B867-DD7F972163D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48647C-A397-4886-A94E-8176F14A276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0347B69-F79A-4F79-ADE6-4A1600E7484B}">
      <dgm:prSet/>
      <dgm:spPr/>
      <dgm:t>
        <a:bodyPr/>
        <a:lstStyle/>
        <a:p>
          <a:r>
            <a:rPr lang="en-US" b="0" i="0"/>
            <a:t>Crime data is complex and voluminous, making analysis challenging.</a:t>
          </a:r>
          <a:endParaRPr lang="en-US"/>
        </a:p>
      </dgm:t>
    </dgm:pt>
    <dgm:pt modelId="{47095098-B38A-4373-90FA-DFC91CCC5F1E}" type="parTrans" cxnId="{057554A4-00EC-4401-8C06-381C1C09DFEF}">
      <dgm:prSet/>
      <dgm:spPr/>
      <dgm:t>
        <a:bodyPr/>
        <a:lstStyle/>
        <a:p>
          <a:endParaRPr lang="en-US"/>
        </a:p>
      </dgm:t>
    </dgm:pt>
    <dgm:pt modelId="{7EC9E012-0803-47F0-AA99-D92D0BCBDDA6}" type="sibTrans" cxnId="{057554A4-00EC-4401-8C06-381C1C09DFEF}">
      <dgm:prSet/>
      <dgm:spPr/>
      <dgm:t>
        <a:bodyPr/>
        <a:lstStyle/>
        <a:p>
          <a:endParaRPr lang="en-US"/>
        </a:p>
      </dgm:t>
    </dgm:pt>
    <dgm:pt modelId="{B78640BF-19F0-47B4-B0EE-58471461C38D}">
      <dgm:prSet/>
      <dgm:spPr/>
      <dgm:t>
        <a:bodyPr/>
        <a:lstStyle/>
        <a:p>
          <a:r>
            <a:rPr lang="en-US" b="0" i="0"/>
            <a:t>Lack of accessible insights affects resource allocation and crime prevention.</a:t>
          </a:r>
          <a:endParaRPr lang="en-US"/>
        </a:p>
      </dgm:t>
    </dgm:pt>
    <dgm:pt modelId="{8CE8627D-61D2-4252-901A-45E3E16D32A6}" type="parTrans" cxnId="{B0CFC92B-A024-46DE-B536-DDFD9C6A0D47}">
      <dgm:prSet/>
      <dgm:spPr/>
      <dgm:t>
        <a:bodyPr/>
        <a:lstStyle/>
        <a:p>
          <a:endParaRPr lang="en-US"/>
        </a:p>
      </dgm:t>
    </dgm:pt>
    <dgm:pt modelId="{C9F7150B-904D-4D6E-907C-9923D4460E20}" type="sibTrans" cxnId="{B0CFC92B-A024-46DE-B536-DDFD9C6A0D47}">
      <dgm:prSet/>
      <dgm:spPr/>
      <dgm:t>
        <a:bodyPr/>
        <a:lstStyle/>
        <a:p>
          <a:endParaRPr lang="en-US"/>
        </a:p>
      </dgm:t>
    </dgm:pt>
    <dgm:pt modelId="{EB2B6427-7B98-4A29-8763-2277F3BB7BEE}">
      <dgm:prSet/>
      <dgm:spPr/>
      <dgm:t>
        <a:bodyPr/>
        <a:lstStyle/>
        <a:p>
          <a:r>
            <a:rPr lang="en-US" b="0" i="0"/>
            <a:t>Need to analyze trends, high-risk areas, and arrest effectiveness.</a:t>
          </a:r>
          <a:endParaRPr lang="en-US"/>
        </a:p>
      </dgm:t>
    </dgm:pt>
    <dgm:pt modelId="{39E86232-F052-452C-BD1F-04E345E9950F}" type="parTrans" cxnId="{B374BEFF-CC8B-4FFE-92D8-806D55D74FCC}">
      <dgm:prSet/>
      <dgm:spPr/>
      <dgm:t>
        <a:bodyPr/>
        <a:lstStyle/>
        <a:p>
          <a:endParaRPr lang="en-US"/>
        </a:p>
      </dgm:t>
    </dgm:pt>
    <dgm:pt modelId="{851EB0EB-F3EB-4F7A-A7D6-6E5710D92DF8}" type="sibTrans" cxnId="{B374BEFF-CC8B-4FFE-92D8-806D55D74FCC}">
      <dgm:prSet/>
      <dgm:spPr/>
      <dgm:t>
        <a:bodyPr/>
        <a:lstStyle/>
        <a:p>
          <a:endParaRPr lang="en-US"/>
        </a:p>
      </dgm:t>
    </dgm:pt>
    <dgm:pt modelId="{0FD4AD5A-347A-4060-95B7-2941436F0DF3}">
      <dgm:prSet/>
      <dgm:spPr/>
      <dgm:t>
        <a:bodyPr/>
        <a:lstStyle/>
        <a:p>
          <a:r>
            <a:rPr lang="en-US" b="0" i="0"/>
            <a:t>This project uncovers actionable insights to enhance public safety.</a:t>
          </a:r>
          <a:endParaRPr lang="en-US"/>
        </a:p>
      </dgm:t>
    </dgm:pt>
    <dgm:pt modelId="{07B642A1-BC8C-4C09-974E-32C8FC06F227}" type="parTrans" cxnId="{D6E4C56E-A67B-4730-93BA-4E2B5EE8E673}">
      <dgm:prSet/>
      <dgm:spPr/>
      <dgm:t>
        <a:bodyPr/>
        <a:lstStyle/>
        <a:p>
          <a:endParaRPr lang="en-US"/>
        </a:p>
      </dgm:t>
    </dgm:pt>
    <dgm:pt modelId="{67F06FFD-F0A9-4104-8209-E8BEB37C64DE}" type="sibTrans" cxnId="{D6E4C56E-A67B-4730-93BA-4E2B5EE8E673}">
      <dgm:prSet/>
      <dgm:spPr/>
      <dgm:t>
        <a:bodyPr/>
        <a:lstStyle/>
        <a:p>
          <a:endParaRPr lang="en-US"/>
        </a:p>
      </dgm:t>
    </dgm:pt>
    <dgm:pt modelId="{F7FBB6DB-E008-40EB-9C77-628D6C0687DB}" type="pres">
      <dgm:prSet presAssocID="{4E48647C-A397-4886-A94E-8176F14A2765}" presName="vert0" presStyleCnt="0">
        <dgm:presLayoutVars>
          <dgm:dir/>
          <dgm:animOne val="branch"/>
          <dgm:animLvl val="lvl"/>
        </dgm:presLayoutVars>
      </dgm:prSet>
      <dgm:spPr/>
    </dgm:pt>
    <dgm:pt modelId="{4D8B5FA9-B608-4E57-B91A-6C1C18D893BB}" type="pres">
      <dgm:prSet presAssocID="{50347B69-F79A-4F79-ADE6-4A1600E7484B}" presName="thickLine" presStyleLbl="alignNode1" presStyleIdx="0" presStyleCnt="4"/>
      <dgm:spPr/>
    </dgm:pt>
    <dgm:pt modelId="{C3EFFD35-BFE7-4F55-B871-5ED0314C0C83}" type="pres">
      <dgm:prSet presAssocID="{50347B69-F79A-4F79-ADE6-4A1600E7484B}" presName="horz1" presStyleCnt="0"/>
      <dgm:spPr/>
    </dgm:pt>
    <dgm:pt modelId="{C28DA472-FA90-4097-99FC-686202D3E397}" type="pres">
      <dgm:prSet presAssocID="{50347B69-F79A-4F79-ADE6-4A1600E7484B}" presName="tx1" presStyleLbl="revTx" presStyleIdx="0" presStyleCnt="4"/>
      <dgm:spPr/>
    </dgm:pt>
    <dgm:pt modelId="{01632308-3A8F-472F-A38F-6262CF41FE25}" type="pres">
      <dgm:prSet presAssocID="{50347B69-F79A-4F79-ADE6-4A1600E7484B}" presName="vert1" presStyleCnt="0"/>
      <dgm:spPr/>
    </dgm:pt>
    <dgm:pt modelId="{1165C69F-B29E-43A2-89FE-5F6B4406EF98}" type="pres">
      <dgm:prSet presAssocID="{B78640BF-19F0-47B4-B0EE-58471461C38D}" presName="thickLine" presStyleLbl="alignNode1" presStyleIdx="1" presStyleCnt="4"/>
      <dgm:spPr/>
    </dgm:pt>
    <dgm:pt modelId="{16115DF0-74EA-44F2-A487-5421463B83D6}" type="pres">
      <dgm:prSet presAssocID="{B78640BF-19F0-47B4-B0EE-58471461C38D}" presName="horz1" presStyleCnt="0"/>
      <dgm:spPr/>
    </dgm:pt>
    <dgm:pt modelId="{37EA911E-6D38-4252-97D5-8515E67B3438}" type="pres">
      <dgm:prSet presAssocID="{B78640BF-19F0-47B4-B0EE-58471461C38D}" presName="tx1" presStyleLbl="revTx" presStyleIdx="1" presStyleCnt="4"/>
      <dgm:spPr/>
    </dgm:pt>
    <dgm:pt modelId="{9922119B-5104-41D6-B31D-274F26C3FA2B}" type="pres">
      <dgm:prSet presAssocID="{B78640BF-19F0-47B4-B0EE-58471461C38D}" presName="vert1" presStyleCnt="0"/>
      <dgm:spPr/>
    </dgm:pt>
    <dgm:pt modelId="{701ACC26-5665-4C72-A6B0-F2F1C1B23BC0}" type="pres">
      <dgm:prSet presAssocID="{EB2B6427-7B98-4A29-8763-2277F3BB7BEE}" presName="thickLine" presStyleLbl="alignNode1" presStyleIdx="2" presStyleCnt="4"/>
      <dgm:spPr/>
    </dgm:pt>
    <dgm:pt modelId="{A670F1B3-6217-4697-814E-6B826BF08CD6}" type="pres">
      <dgm:prSet presAssocID="{EB2B6427-7B98-4A29-8763-2277F3BB7BEE}" presName="horz1" presStyleCnt="0"/>
      <dgm:spPr/>
    </dgm:pt>
    <dgm:pt modelId="{4CB5A135-BBB0-48EE-AFE3-FD4DC1149242}" type="pres">
      <dgm:prSet presAssocID="{EB2B6427-7B98-4A29-8763-2277F3BB7BEE}" presName="tx1" presStyleLbl="revTx" presStyleIdx="2" presStyleCnt="4"/>
      <dgm:spPr/>
    </dgm:pt>
    <dgm:pt modelId="{2F215736-2422-4D41-BA0B-38E0AB5F19E0}" type="pres">
      <dgm:prSet presAssocID="{EB2B6427-7B98-4A29-8763-2277F3BB7BEE}" presName="vert1" presStyleCnt="0"/>
      <dgm:spPr/>
    </dgm:pt>
    <dgm:pt modelId="{072FB5F8-6AAD-4C9D-A256-6D1EBB9E66FD}" type="pres">
      <dgm:prSet presAssocID="{0FD4AD5A-347A-4060-95B7-2941436F0DF3}" presName="thickLine" presStyleLbl="alignNode1" presStyleIdx="3" presStyleCnt="4"/>
      <dgm:spPr/>
    </dgm:pt>
    <dgm:pt modelId="{62D2C96B-91E5-432D-9395-76544587E4DA}" type="pres">
      <dgm:prSet presAssocID="{0FD4AD5A-347A-4060-95B7-2941436F0DF3}" presName="horz1" presStyleCnt="0"/>
      <dgm:spPr/>
    </dgm:pt>
    <dgm:pt modelId="{2A8217B1-C4BC-404D-880E-BA4B764577CC}" type="pres">
      <dgm:prSet presAssocID="{0FD4AD5A-347A-4060-95B7-2941436F0DF3}" presName="tx1" presStyleLbl="revTx" presStyleIdx="3" presStyleCnt="4"/>
      <dgm:spPr/>
    </dgm:pt>
    <dgm:pt modelId="{97851BDB-30E3-4878-8E77-89426EEAD35A}" type="pres">
      <dgm:prSet presAssocID="{0FD4AD5A-347A-4060-95B7-2941436F0DF3}" presName="vert1" presStyleCnt="0"/>
      <dgm:spPr/>
    </dgm:pt>
  </dgm:ptLst>
  <dgm:cxnLst>
    <dgm:cxn modelId="{B0CFC92B-A024-46DE-B536-DDFD9C6A0D47}" srcId="{4E48647C-A397-4886-A94E-8176F14A2765}" destId="{B78640BF-19F0-47B4-B0EE-58471461C38D}" srcOrd="1" destOrd="0" parTransId="{8CE8627D-61D2-4252-901A-45E3E16D32A6}" sibTransId="{C9F7150B-904D-4D6E-907C-9923D4460E20}"/>
    <dgm:cxn modelId="{FD1D5D5F-1705-45F9-A8DC-FB002901CE9D}" type="presOf" srcId="{EB2B6427-7B98-4A29-8763-2277F3BB7BEE}" destId="{4CB5A135-BBB0-48EE-AFE3-FD4DC1149242}" srcOrd="0" destOrd="0" presId="urn:microsoft.com/office/officeart/2008/layout/LinedList"/>
    <dgm:cxn modelId="{21D1EC48-9C94-44F9-B1A0-6FFC077F24ED}" type="presOf" srcId="{50347B69-F79A-4F79-ADE6-4A1600E7484B}" destId="{C28DA472-FA90-4097-99FC-686202D3E397}" srcOrd="0" destOrd="0" presId="urn:microsoft.com/office/officeart/2008/layout/LinedList"/>
    <dgm:cxn modelId="{D6E4C56E-A67B-4730-93BA-4E2B5EE8E673}" srcId="{4E48647C-A397-4886-A94E-8176F14A2765}" destId="{0FD4AD5A-347A-4060-95B7-2941436F0DF3}" srcOrd="3" destOrd="0" parTransId="{07B642A1-BC8C-4C09-974E-32C8FC06F227}" sibTransId="{67F06FFD-F0A9-4104-8209-E8BEB37C64DE}"/>
    <dgm:cxn modelId="{057554A4-00EC-4401-8C06-381C1C09DFEF}" srcId="{4E48647C-A397-4886-A94E-8176F14A2765}" destId="{50347B69-F79A-4F79-ADE6-4A1600E7484B}" srcOrd="0" destOrd="0" parTransId="{47095098-B38A-4373-90FA-DFC91CCC5F1E}" sibTransId="{7EC9E012-0803-47F0-AA99-D92D0BCBDDA6}"/>
    <dgm:cxn modelId="{60BA12B7-A00E-4540-9353-41E990C98B12}" type="presOf" srcId="{0FD4AD5A-347A-4060-95B7-2941436F0DF3}" destId="{2A8217B1-C4BC-404D-880E-BA4B764577CC}" srcOrd="0" destOrd="0" presId="urn:microsoft.com/office/officeart/2008/layout/LinedList"/>
    <dgm:cxn modelId="{E24E84F7-CB25-462F-8C40-EF7144FDC541}" type="presOf" srcId="{4E48647C-A397-4886-A94E-8176F14A2765}" destId="{F7FBB6DB-E008-40EB-9C77-628D6C0687DB}" srcOrd="0" destOrd="0" presId="urn:microsoft.com/office/officeart/2008/layout/LinedList"/>
    <dgm:cxn modelId="{0095DCFD-82B5-48EF-B615-10729F75715C}" type="presOf" srcId="{B78640BF-19F0-47B4-B0EE-58471461C38D}" destId="{37EA911E-6D38-4252-97D5-8515E67B3438}" srcOrd="0" destOrd="0" presId="urn:microsoft.com/office/officeart/2008/layout/LinedList"/>
    <dgm:cxn modelId="{B374BEFF-CC8B-4FFE-92D8-806D55D74FCC}" srcId="{4E48647C-A397-4886-A94E-8176F14A2765}" destId="{EB2B6427-7B98-4A29-8763-2277F3BB7BEE}" srcOrd="2" destOrd="0" parTransId="{39E86232-F052-452C-BD1F-04E345E9950F}" sibTransId="{851EB0EB-F3EB-4F7A-A7D6-6E5710D92DF8}"/>
    <dgm:cxn modelId="{70A15D95-37BC-4D48-9885-A93689DC6788}" type="presParOf" srcId="{F7FBB6DB-E008-40EB-9C77-628D6C0687DB}" destId="{4D8B5FA9-B608-4E57-B91A-6C1C18D893BB}" srcOrd="0" destOrd="0" presId="urn:microsoft.com/office/officeart/2008/layout/LinedList"/>
    <dgm:cxn modelId="{8EAA4FE9-1F53-44F4-8A53-75E5093606EC}" type="presParOf" srcId="{F7FBB6DB-E008-40EB-9C77-628D6C0687DB}" destId="{C3EFFD35-BFE7-4F55-B871-5ED0314C0C83}" srcOrd="1" destOrd="0" presId="urn:microsoft.com/office/officeart/2008/layout/LinedList"/>
    <dgm:cxn modelId="{EB54B851-D6F2-4822-97C0-0FDA26A461B1}" type="presParOf" srcId="{C3EFFD35-BFE7-4F55-B871-5ED0314C0C83}" destId="{C28DA472-FA90-4097-99FC-686202D3E397}" srcOrd="0" destOrd="0" presId="urn:microsoft.com/office/officeart/2008/layout/LinedList"/>
    <dgm:cxn modelId="{AA2BDF04-8350-43A5-A34C-F04F3622EA18}" type="presParOf" srcId="{C3EFFD35-BFE7-4F55-B871-5ED0314C0C83}" destId="{01632308-3A8F-472F-A38F-6262CF41FE25}" srcOrd="1" destOrd="0" presId="urn:microsoft.com/office/officeart/2008/layout/LinedList"/>
    <dgm:cxn modelId="{7E397850-2488-40ED-8AA0-A1912EE5D69C}" type="presParOf" srcId="{F7FBB6DB-E008-40EB-9C77-628D6C0687DB}" destId="{1165C69F-B29E-43A2-89FE-5F6B4406EF98}" srcOrd="2" destOrd="0" presId="urn:microsoft.com/office/officeart/2008/layout/LinedList"/>
    <dgm:cxn modelId="{8A580A0F-BAA5-427A-839D-DE81E9FA52A7}" type="presParOf" srcId="{F7FBB6DB-E008-40EB-9C77-628D6C0687DB}" destId="{16115DF0-74EA-44F2-A487-5421463B83D6}" srcOrd="3" destOrd="0" presId="urn:microsoft.com/office/officeart/2008/layout/LinedList"/>
    <dgm:cxn modelId="{8504F8D9-D449-47FB-B605-302B0BA21D07}" type="presParOf" srcId="{16115DF0-74EA-44F2-A487-5421463B83D6}" destId="{37EA911E-6D38-4252-97D5-8515E67B3438}" srcOrd="0" destOrd="0" presId="urn:microsoft.com/office/officeart/2008/layout/LinedList"/>
    <dgm:cxn modelId="{319C746D-6A34-41D5-94CE-0B5B34F1318A}" type="presParOf" srcId="{16115DF0-74EA-44F2-A487-5421463B83D6}" destId="{9922119B-5104-41D6-B31D-274F26C3FA2B}" srcOrd="1" destOrd="0" presId="urn:microsoft.com/office/officeart/2008/layout/LinedList"/>
    <dgm:cxn modelId="{20D0D697-7272-49CD-A0F4-BB266A944E12}" type="presParOf" srcId="{F7FBB6DB-E008-40EB-9C77-628D6C0687DB}" destId="{701ACC26-5665-4C72-A6B0-F2F1C1B23BC0}" srcOrd="4" destOrd="0" presId="urn:microsoft.com/office/officeart/2008/layout/LinedList"/>
    <dgm:cxn modelId="{7797A143-3589-4373-BA55-AB34A5F0A720}" type="presParOf" srcId="{F7FBB6DB-E008-40EB-9C77-628D6C0687DB}" destId="{A670F1B3-6217-4697-814E-6B826BF08CD6}" srcOrd="5" destOrd="0" presId="urn:microsoft.com/office/officeart/2008/layout/LinedList"/>
    <dgm:cxn modelId="{D451B304-C864-4792-906C-068E3029398B}" type="presParOf" srcId="{A670F1B3-6217-4697-814E-6B826BF08CD6}" destId="{4CB5A135-BBB0-48EE-AFE3-FD4DC1149242}" srcOrd="0" destOrd="0" presId="urn:microsoft.com/office/officeart/2008/layout/LinedList"/>
    <dgm:cxn modelId="{70E34A26-E6C0-4866-91E9-61CF1988CA99}" type="presParOf" srcId="{A670F1B3-6217-4697-814E-6B826BF08CD6}" destId="{2F215736-2422-4D41-BA0B-38E0AB5F19E0}" srcOrd="1" destOrd="0" presId="urn:microsoft.com/office/officeart/2008/layout/LinedList"/>
    <dgm:cxn modelId="{760635CE-7F3A-4B56-B95C-280976083A6B}" type="presParOf" srcId="{F7FBB6DB-E008-40EB-9C77-628D6C0687DB}" destId="{072FB5F8-6AAD-4C9D-A256-6D1EBB9E66FD}" srcOrd="6" destOrd="0" presId="urn:microsoft.com/office/officeart/2008/layout/LinedList"/>
    <dgm:cxn modelId="{695D1549-7C0E-49BF-ABCD-581D5D7AC810}" type="presParOf" srcId="{F7FBB6DB-E008-40EB-9C77-628D6C0687DB}" destId="{62D2C96B-91E5-432D-9395-76544587E4DA}" srcOrd="7" destOrd="0" presId="urn:microsoft.com/office/officeart/2008/layout/LinedList"/>
    <dgm:cxn modelId="{C81675C9-4BE7-49CE-9841-AECF955B406E}" type="presParOf" srcId="{62D2C96B-91E5-432D-9395-76544587E4DA}" destId="{2A8217B1-C4BC-404D-880E-BA4B764577CC}" srcOrd="0" destOrd="0" presId="urn:microsoft.com/office/officeart/2008/layout/LinedList"/>
    <dgm:cxn modelId="{723E89CE-EE7D-4C74-B53A-DA297F4C0482}" type="presParOf" srcId="{62D2C96B-91E5-432D-9395-76544587E4DA}" destId="{97851BDB-30E3-4878-8E77-89426EEAD3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80547F-19E6-4C77-8BFC-E15B922CFD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9B82E6B-6680-4039-AD29-F674AF74E5AD}">
      <dgm:prSet/>
      <dgm:spPr/>
      <dgm:t>
        <a:bodyPr/>
        <a:lstStyle/>
        <a:p>
          <a:r>
            <a:rPr lang="en-IN" b="1" i="0"/>
            <a:t>Crime Hotspot Identification</a:t>
          </a:r>
          <a:r>
            <a:rPr lang="en-IN" b="0" i="0"/>
            <a:t> – Detect high-crime zones.</a:t>
          </a:r>
          <a:endParaRPr lang="en-US"/>
        </a:p>
      </dgm:t>
    </dgm:pt>
    <dgm:pt modelId="{A51F98C0-EEC5-4F28-8D0F-DFDE8CBC1CAC}" type="parTrans" cxnId="{2DC1ECF0-5951-45AA-8233-AE6152616F38}">
      <dgm:prSet/>
      <dgm:spPr/>
      <dgm:t>
        <a:bodyPr/>
        <a:lstStyle/>
        <a:p>
          <a:endParaRPr lang="en-US"/>
        </a:p>
      </dgm:t>
    </dgm:pt>
    <dgm:pt modelId="{B16F1F23-B35C-41C4-97AA-31953FE05B3B}" type="sibTrans" cxnId="{2DC1ECF0-5951-45AA-8233-AE6152616F38}">
      <dgm:prSet phldrT="01"/>
      <dgm:spPr/>
      <dgm:t>
        <a:bodyPr/>
        <a:lstStyle/>
        <a:p>
          <a:endParaRPr lang="en-US"/>
        </a:p>
      </dgm:t>
    </dgm:pt>
    <dgm:pt modelId="{9AA3E80A-C917-4E5E-87AA-1F78062833BD}">
      <dgm:prSet/>
      <dgm:spPr/>
      <dgm:t>
        <a:bodyPr/>
        <a:lstStyle/>
        <a:p>
          <a:r>
            <a:rPr lang="en-IN" b="1" i="0"/>
            <a:t>Trend &amp; Seasonality Analysis</a:t>
          </a:r>
          <a:r>
            <a:rPr lang="en-IN" b="0" i="0"/>
            <a:t> – Find crime spikes across time.</a:t>
          </a:r>
          <a:endParaRPr lang="en-US"/>
        </a:p>
      </dgm:t>
    </dgm:pt>
    <dgm:pt modelId="{85C62636-B7A5-4B5D-B80C-8C47629040F9}" type="parTrans" cxnId="{2A3713DF-E064-4C0F-92E7-F63F54155DAD}">
      <dgm:prSet/>
      <dgm:spPr/>
      <dgm:t>
        <a:bodyPr/>
        <a:lstStyle/>
        <a:p>
          <a:endParaRPr lang="en-US"/>
        </a:p>
      </dgm:t>
    </dgm:pt>
    <dgm:pt modelId="{4C33B089-3536-4119-9FD3-8FD8333A72BA}" type="sibTrans" cxnId="{2A3713DF-E064-4C0F-92E7-F63F54155DAD}">
      <dgm:prSet phldrT="02"/>
      <dgm:spPr/>
      <dgm:t>
        <a:bodyPr/>
        <a:lstStyle/>
        <a:p>
          <a:endParaRPr lang="en-US"/>
        </a:p>
      </dgm:t>
    </dgm:pt>
    <dgm:pt modelId="{A9B515FD-5CE8-402C-82A2-292F02D7DAB7}">
      <dgm:prSet/>
      <dgm:spPr/>
      <dgm:t>
        <a:bodyPr/>
        <a:lstStyle/>
        <a:p>
          <a:r>
            <a:rPr lang="en-IN" b="1" i="0"/>
            <a:t>Arrest Efficiency Analysis</a:t>
          </a:r>
          <a:r>
            <a:rPr lang="en-IN" b="0" i="0"/>
            <a:t> – Measure effectiveness of law enforcement</a:t>
          </a:r>
          <a:endParaRPr lang="en-US"/>
        </a:p>
      </dgm:t>
    </dgm:pt>
    <dgm:pt modelId="{A87E2B5F-892C-43D3-83C9-0F37EE7634F2}" type="parTrans" cxnId="{E72BE2CC-AF04-4F6A-8D51-DF12C1E860CB}">
      <dgm:prSet/>
      <dgm:spPr/>
      <dgm:t>
        <a:bodyPr/>
        <a:lstStyle/>
        <a:p>
          <a:endParaRPr lang="en-US"/>
        </a:p>
      </dgm:t>
    </dgm:pt>
    <dgm:pt modelId="{B6F17D1F-2D08-42E6-BC67-6EB7313EFCEA}" type="sibTrans" cxnId="{E72BE2CC-AF04-4F6A-8D51-DF12C1E860CB}">
      <dgm:prSet phldrT="03"/>
      <dgm:spPr/>
      <dgm:t>
        <a:bodyPr/>
        <a:lstStyle/>
        <a:p>
          <a:endParaRPr lang="en-US"/>
        </a:p>
      </dgm:t>
    </dgm:pt>
    <dgm:pt modelId="{5EC7B3CF-74FB-45A3-B2A3-2EB2E9475F5F}">
      <dgm:prSet/>
      <dgm:spPr/>
      <dgm:t>
        <a:bodyPr/>
        <a:lstStyle/>
        <a:p>
          <a:r>
            <a:rPr lang="en-IN" b="1" i="0"/>
            <a:t>Neighbourhood Safety Assessment</a:t>
          </a:r>
          <a:r>
            <a:rPr lang="en-IN" b="0" i="0"/>
            <a:t> – Provide a “safety score” to community areas.</a:t>
          </a:r>
          <a:endParaRPr lang="en-US"/>
        </a:p>
      </dgm:t>
    </dgm:pt>
    <dgm:pt modelId="{560E92AE-80CC-444E-B4D0-F2FCEA893ADD}" type="parTrans" cxnId="{3E35AAFC-4E00-4BF3-9AE5-C239297FAEDA}">
      <dgm:prSet/>
      <dgm:spPr/>
      <dgm:t>
        <a:bodyPr/>
        <a:lstStyle/>
        <a:p>
          <a:endParaRPr lang="en-US"/>
        </a:p>
      </dgm:t>
    </dgm:pt>
    <dgm:pt modelId="{360D8991-28DE-4756-AC3B-BF51B726C841}" type="sibTrans" cxnId="{3E35AAFC-4E00-4BF3-9AE5-C239297FAEDA}">
      <dgm:prSet phldrT="04"/>
      <dgm:spPr/>
      <dgm:t>
        <a:bodyPr/>
        <a:lstStyle/>
        <a:p>
          <a:endParaRPr lang="en-US"/>
        </a:p>
      </dgm:t>
    </dgm:pt>
    <dgm:pt modelId="{F5606322-A408-4AA6-9935-4DED286DC479}">
      <dgm:prSet/>
      <dgm:spPr/>
      <dgm:t>
        <a:bodyPr/>
        <a:lstStyle/>
        <a:p>
          <a:r>
            <a:rPr lang="en-IN" b="1" i="0"/>
            <a:t>Crime Prediction &amp; Prevention</a:t>
          </a:r>
          <a:r>
            <a:rPr lang="en-IN" b="0" i="0"/>
            <a:t> – Predict future crimes using historical data.</a:t>
          </a:r>
          <a:endParaRPr lang="en-US"/>
        </a:p>
      </dgm:t>
    </dgm:pt>
    <dgm:pt modelId="{0F6F71A4-13E1-4FC1-9A96-6CF9BF21E59C}" type="parTrans" cxnId="{037F0579-67C0-4D9E-91C9-514B3F343682}">
      <dgm:prSet/>
      <dgm:spPr/>
      <dgm:t>
        <a:bodyPr/>
        <a:lstStyle/>
        <a:p>
          <a:endParaRPr lang="en-US"/>
        </a:p>
      </dgm:t>
    </dgm:pt>
    <dgm:pt modelId="{24734FEC-A737-4BBF-B86B-3B6B34EA3651}" type="sibTrans" cxnId="{037F0579-67C0-4D9E-91C9-514B3F343682}">
      <dgm:prSet phldrT="05"/>
      <dgm:spPr/>
      <dgm:t>
        <a:bodyPr/>
        <a:lstStyle/>
        <a:p>
          <a:endParaRPr lang="en-US"/>
        </a:p>
      </dgm:t>
    </dgm:pt>
    <dgm:pt modelId="{0CED68A4-AFFB-4382-B758-668C69E2DC18}" type="pres">
      <dgm:prSet presAssocID="{A080547F-19E6-4C77-8BFC-E15B922CFD10}" presName="linear" presStyleCnt="0">
        <dgm:presLayoutVars>
          <dgm:animLvl val="lvl"/>
          <dgm:resizeHandles val="exact"/>
        </dgm:presLayoutVars>
      </dgm:prSet>
      <dgm:spPr/>
    </dgm:pt>
    <dgm:pt modelId="{AE3C1E8D-6156-4D81-85E9-A466482519A5}" type="pres">
      <dgm:prSet presAssocID="{19B82E6B-6680-4039-AD29-F674AF74E5A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AA7B9B-F4D8-4B16-B7DF-DAE6E9F59AF4}" type="pres">
      <dgm:prSet presAssocID="{B16F1F23-B35C-41C4-97AA-31953FE05B3B}" presName="spacer" presStyleCnt="0"/>
      <dgm:spPr/>
    </dgm:pt>
    <dgm:pt modelId="{CABD8DAD-01A4-4A1C-8E40-4E100C12D229}" type="pres">
      <dgm:prSet presAssocID="{9AA3E80A-C917-4E5E-87AA-1F78062833B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ECAA5E-AC84-442D-9369-BDF67E64C3F5}" type="pres">
      <dgm:prSet presAssocID="{4C33B089-3536-4119-9FD3-8FD8333A72BA}" presName="spacer" presStyleCnt="0"/>
      <dgm:spPr/>
    </dgm:pt>
    <dgm:pt modelId="{2E7D4E5F-383E-4D2D-982E-F2DE8A1A95E8}" type="pres">
      <dgm:prSet presAssocID="{A9B515FD-5CE8-402C-82A2-292F02D7DAB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0D62F6-BCC7-4977-9197-AB67336ADD62}" type="pres">
      <dgm:prSet presAssocID="{B6F17D1F-2D08-42E6-BC67-6EB7313EFCEA}" presName="spacer" presStyleCnt="0"/>
      <dgm:spPr/>
    </dgm:pt>
    <dgm:pt modelId="{577426D5-1BAB-4214-8113-2E7ADFEACE5D}" type="pres">
      <dgm:prSet presAssocID="{5EC7B3CF-74FB-45A3-B2A3-2EB2E9475F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921F958-6321-47F9-AA8A-4AFD66BB9DC7}" type="pres">
      <dgm:prSet presAssocID="{360D8991-28DE-4756-AC3B-BF51B726C841}" presName="spacer" presStyleCnt="0"/>
      <dgm:spPr/>
    </dgm:pt>
    <dgm:pt modelId="{77E4EADB-60F7-4877-B615-7BFA952FD766}" type="pres">
      <dgm:prSet presAssocID="{F5606322-A408-4AA6-9935-4DED286DC4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AEC700-F2BB-409E-B3D3-32C6D4B4D8EC}" type="presOf" srcId="{9AA3E80A-C917-4E5E-87AA-1F78062833BD}" destId="{CABD8DAD-01A4-4A1C-8E40-4E100C12D229}" srcOrd="0" destOrd="0" presId="urn:microsoft.com/office/officeart/2005/8/layout/vList2"/>
    <dgm:cxn modelId="{EC293D0E-26A3-4237-8B8B-77022200354D}" type="presOf" srcId="{A080547F-19E6-4C77-8BFC-E15B922CFD10}" destId="{0CED68A4-AFFB-4382-B758-668C69E2DC18}" srcOrd="0" destOrd="0" presId="urn:microsoft.com/office/officeart/2005/8/layout/vList2"/>
    <dgm:cxn modelId="{7AC31154-D243-4C0E-826C-6A6CF741FA86}" type="presOf" srcId="{A9B515FD-5CE8-402C-82A2-292F02D7DAB7}" destId="{2E7D4E5F-383E-4D2D-982E-F2DE8A1A95E8}" srcOrd="0" destOrd="0" presId="urn:microsoft.com/office/officeart/2005/8/layout/vList2"/>
    <dgm:cxn modelId="{037F0579-67C0-4D9E-91C9-514B3F343682}" srcId="{A080547F-19E6-4C77-8BFC-E15B922CFD10}" destId="{F5606322-A408-4AA6-9935-4DED286DC479}" srcOrd="4" destOrd="0" parTransId="{0F6F71A4-13E1-4FC1-9A96-6CF9BF21E59C}" sibTransId="{24734FEC-A737-4BBF-B86B-3B6B34EA3651}"/>
    <dgm:cxn modelId="{9EF6259D-1DCA-40E2-9891-F404D97817D4}" type="presOf" srcId="{19B82E6B-6680-4039-AD29-F674AF74E5AD}" destId="{AE3C1E8D-6156-4D81-85E9-A466482519A5}" srcOrd="0" destOrd="0" presId="urn:microsoft.com/office/officeart/2005/8/layout/vList2"/>
    <dgm:cxn modelId="{85BC84B6-15CA-4A12-96F7-C4FA9D0BB986}" type="presOf" srcId="{F5606322-A408-4AA6-9935-4DED286DC479}" destId="{77E4EADB-60F7-4877-B615-7BFA952FD766}" srcOrd="0" destOrd="0" presId="urn:microsoft.com/office/officeart/2005/8/layout/vList2"/>
    <dgm:cxn modelId="{46FAD9CB-2614-4098-B52F-1C6FB26AC079}" type="presOf" srcId="{5EC7B3CF-74FB-45A3-B2A3-2EB2E9475F5F}" destId="{577426D5-1BAB-4214-8113-2E7ADFEACE5D}" srcOrd="0" destOrd="0" presId="urn:microsoft.com/office/officeart/2005/8/layout/vList2"/>
    <dgm:cxn modelId="{E72BE2CC-AF04-4F6A-8D51-DF12C1E860CB}" srcId="{A080547F-19E6-4C77-8BFC-E15B922CFD10}" destId="{A9B515FD-5CE8-402C-82A2-292F02D7DAB7}" srcOrd="2" destOrd="0" parTransId="{A87E2B5F-892C-43D3-83C9-0F37EE7634F2}" sibTransId="{B6F17D1F-2D08-42E6-BC67-6EB7313EFCEA}"/>
    <dgm:cxn modelId="{2A3713DF-E064-4C0F-92E7-F63F54155DAD}" srcId="{A080547F-19E6-4C77-8BFC-E15B922CFD10}" destId="{9AA3E80A-C917-4E5E-87AA-1F78062833BD}" srcOrd="1" destOrd="0" parTransId="{85C62636-B7A5-4B5D-B80C-8C47629040F9}" sibTransId="{4C33B089-3536-4119-9FD3-8FD8333A72BA}"/>
    <dgm:cxn modelId="{2DC1ECF0-5951-45AA-8233-AE6152616F38}" srcId="{A080547F-19E6-4C77-8BFC-E15B922CFD10}" destId="{19B82E6B-6680-4039-AD29-F674AF74E5AD}" srcOrd="0" destOrd="0" parTransId="{A51F98C0-EEC5-4F28-8D0F-DFDE8CBC1CAC}" sibTransId="{B16F1F23-B35C-41C4-97AA-31953FE05B3B}"/>
    <dgm:cxn modelId="{3E35AAFC-4E00-4BF3-9AE5-C239297FAEDA}" srcId="{A080547F-19E6-4C77-8BFC-E15B922CFD10}" destId="{5EC7B3CF-74FB-45A3-B2A3-2EB2E9475F5F}" srcOrd="3" destOrd="0" parTransId="{560E92AE-80CC-444E-B4D0-F2FCEA893ADD}" sibTransId="{360D8991-28DE-4756-AC3B-BF51B726C841}"/>
    <dgm:cxn modelId="{A5935622-D299-44EE-9647-6821CF6A7DEC}" type="presParOf" srcId="{0CED68A4-AFFB-4382-B758-668C69E2DC18}" destId="{AE3C1E8D-6156-4D81-85E9-A466482519A5}" srcOrd="0" destOrd="0" presId="urn:microsoft.com/office/officeart/2005/8/layout/vList2"/>
    <dgm:cxn modelId="{53E6A39F-C67D-404C-BCF2-60CC01B61A52}" type="presParOf" srcId="{0CED68A4-AFFB-4382-B758-668C69E2DC18}" destId="{D9AA7B9B-F4D8-4B16-B7DF-DAE6E9F59AF4}" srcOrd="1" destOrd="0" presId="urn:microsoft.com/office/officeart/2005/8/layout/vList2"/>
    <dgm:cxn modelId="{95E26239-2472-4C94-97D4-A3F7FD01EDE1}" type="presParOf" srcId="{0CED68A4-AFFB-4382-B758-668C69E2DC18}" destId="{CABD8DAD-01A4-4A1C-8E40-4E100C12D229}" srcOrd="2" destOrd="0" presId="urn:microsoft.com/office/officeart/2005/8/layout/vList2"/>
    <dgm:cxn modelId="{28DFE1C9-7D04-4AD4-9BCB-7345F50B0E34}" type="presParOf" srcId="{0CED68A4-AFFB-4382-B758-668C69E2DC18}" destId="{4CECAA5E-AC84-442D-9369-BDF67E64C3F5}" srcOrd="3" destOrd="0" presId="urn:microsoft.com/office/officeart/2005/8/layout/vList2"/>
    <dgm:cxn modelId="{7FC4BCFA-6EA9-46DD-9D5F-C21F1180DBF2}" type="presParOf" srcId="{0CED68A4-AFFB-4382-B758-668C69E2DC18}" destId="{2E7D4E5F-383E-4D2D-982E-F2DE8A1A95E8}" srcOrd="4" destOrd="0" presId="urn:microsoft.com/office/officeart/2005/8/layout/vList2"/>
    <dgm:cxn modelId="{1F15B97D-0FE7-412A-8504-8838462DD63D}" type="presParOf" srcId="{0CED68A4-AFFB-4382-B758-668C69E2DC18}" destId="{970D62F6-BCC7-4977-9197-AB67336ADD62}" srcOrd="5" destOrd="0" presId="urn:microsoft.com/office/officeart/2005/8/layout/vList2"/>
    <dgm:cxn modelId="{D2D9B924-9EBC-4DAF-AC74-D8F1A514DFD9}" type="presParOf" srcId="{0CED68A4-AFFB-4382-B758-668C69E2DC18}" destId="{577426D5-1BAB-4214-8113-2E7ADFEACE5D}" srcOrd="6" destOrd="0" presId="urn:microsoft.com/office/officeart/2005/8/layout/vList2"/>
    <dgm:cxn modelId="{9BFA2405-9DBD-49D7-AB19-1550FF6894E5}" type="presParOf" srcId="{0CED68A4-AFFB-4382-B758-668C69E2DC18}" destId="{5921F958-6321-47F9-AA8A-4AFD66BB9DC7}" srcOrd="7" destOrd="0" presId="urn:microsoft.com/office/officeart/2005/8/layout/vList2"/>
    <dgm:cxn modelId="{047DDD87-53F7-44E9-A73B-4F53B88A1FF5}" type="presParOf" srcId="{0CED68A4-AFFB-4382-B758-668C69E2DC18}" destId="{77E4EADB-60F7-4877-B615-7BFA952FD76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3E0B9-16C5-45EB-9AA4-90ED4C00925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FB8E9C-B096-46FB-B1D9-6090785602AD}">
      <dgm:prSet/>
      <dgm:spPr/>
      <dgm:t>
        <a:bodyPr/>
        <a:lstStyle/>
        <a:p>
          <a:r>
            <a:rPr lang="en-IN" b="0" i="0"/>
            <a:t>Dataset Name: Crime_Data.xlsx</a:t>
          </a:r>
          <a:endParaRPr lang="en-US"/>
        </a:p>
      </dgm:t>
    </dgm:pt>
    <dgm:pt modelId="{F53B3753-59A7-420D-AE96-7A53885E6D70}" type="parTrans" cxnId="{4A0A40B6-F3A9-4AF9-A3EE-F0244C67DE51}">
      <dgm:prSet/>
      <dgm:spPr/>
      <dgm:t>
        <a:bodyPr/>
        <a:lstStyle/>
        <a:p>
          <a:endParaRPr lang="en-US"/>
        </a:p>
      </dgm:t>
    </dgm:pt>
    <dgm:pt modelId="{C93F99DC-5A0D-490F-AB48-9E6B8B5E7B7B}" type="sibTrans" cxnId="{4A0A40B6-F3A9-4AF9-A3EE-F0244C67DE51}">
      <dgm:prSet/>
      <dgm:spPr/>
      <dgm:t>
        <a:bodyPr/>
        <a:lstStyle/>
        <a:p>
          <a:endParaRPr lang="en-US"/>
        </a:p>
      </dgm:t>
    </dgm:pt>
    <dgm:pt modelId="{F0DF8D16-E950-4023-A136-81BA664E777D}">
      <dgm:prSet/>
      <dgm:spPr/>
      <dgm:t>
        <a:bodyPr/>
        <a:lstStyle/>
        <a:p>
          <a:r>
            <a:rPr lang="en-IN" b="0" i="0"/>
            <a:t>Fields Include:</a:t>
          </a:r>
          <a:endParaRPr lang="en-US"/>
        </a:p>
      </dgm:t>
    </dgm:pt>
    <dgm:pt modelId="{D5206BEB-378D-4CAF-A0AE-EF4FCE46C48F}" type="parTrans" cxnId="{DE01365B-9446-4A71-A28B-6E993D6E322A}">
      <dgm:prSet/>
      <dgm:spPr/>
      <dgm:t>
        <a:bodyPr/>
        <a:lstStyle/>
        <a:p>
          <a:endParaRPr lang="en-US"/>
        </a:p>
      </dgm:t>
    </dgm:pt>
    <dgm:pt modelId="{98C6D113-60CA-48CF-B6BE-A358FA0E9285}" type="sibTrans" cxnId="{DE01365B-9446-4A71-A28B-6E993D6E322A}">
      <dgm:prSet/>
      <dgm:spPr/>
      <dgm:t>
        <a:bodyPr/>
        <a:lstStyle/>
        <a:p>
          <a:endParaRPr lang="en-US"/>
        </a:p>
      </dgm:t>
    </dgm:pt>
    <dgm:pt modelId="{D767DC3E-A3A9-4E6D-8E70-44B63C7A4C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ID, Case Number, Date, Block,  IUCR, Primary Type, Description, Location Description, Arrest, Domestic, Beat, Ward, Community Area, FBI Code, X Coordinate, Y Coordinate, Year, Updated On, Latitude, Longitude, Location.</a:t>
          </a:r>
          <a:endParaRPr lang="en-US"/>
        </a:p>
      </dgm:t>
    </dgm:pt>
    <dgm:pt modelId="{9477F465-0503-49F4-AFFA-348C9720BD97}" type="parTrans" cxnId="{1647909D-F3AA-480C-A815-36948D0E834D}">
      <dgm:prSet/>
      <dgm:spPr/>
      <dgm:t>
        <a:bodyPr/>
        <a:lstStyle/>
        <a:p>
          <a:endParaRPr lang="en-US"/>
        </a:p>
      </dgm:t>
    </dgm:pt>
    <dgm:pt modelId="{A8254371-105D-4339-B792-2231C20731EB}" type="sibTrans" cxnId="{1647909D-F3AA-480C-A815-36948D0E834D}">
      <dgm:prSet/>
      <dgm:spPr/>
      <dgm:t>
        <a:bodyPr/>
        <a:lstStyle/>
        <a:p>
          <a:endParaRPr lang="en-US"/>
        </a:p>
      </dgm:t>
    </dgm:pt>
    <dgm:pt modelId="{8367A21D-1E45-4A99-845E-26C6D7521A25}" type="pres">
      <dgm:prSet presAssocID="{5703E0B9-16C5-45EB-9AA4-90ED4C009257}" presName="linear" presStyleCnt="0">
        <dgm:presLayoutVars>
          <dgm:dir/>
          <dgm:animLvl val="lvl"/>
          <dgm:resizeHandles val="exact"/>
        </dgm:presLayoutVars>
      </dgm:prSet>
      <dgm:spPr/>
    </dgm:pt>
    <dgm:pt modelId="{99B72B52-E677-4773-BA4F-E2F44B9796A8}" type="pres">
      <dgm:prSet presAssocID="{E4FB8E9C-B096-46FB-B1D9-6090785602AD}" presName="parentLin" presStyleCnt="0"/>
      <dgm:spPr/>
    </dgm:pt>
    <dgm:pt modelId="{C7B720AD-18C7-4B2A-8E86-69279B9EB859}" type="pres">
      <dgm:prSet presAssocID="{E4FB8E9C-B096-46FB-B1D9-6090785602AD}" presName="parentLeftMargin" presStyleLbl="node1" presStyleIdx="0" presStyleCnt="2"/>
      <dgm:spPr/>
    </dgm:pt>
    <dgm:pt modelId="{95817511-8B1F-4A1D-9FA1-B4AC34C3ACEB}" type="pres">
      <dgm:prSet presAssocID="{E4FB8E9C-B096-46FB-B1D9-6090785602A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A54477B-E7B6-46C7-BF03-903FE01CD674}" type="pres">
      <dgm:prSet presAssocID="{E4FB8E9C-B096-46FB-B1D9-6090785602AD}" presName="negativeSpace" presStyleCnt="0"/>
      <dgm:spPr/>
    </dgm:pt>
    <dgm:pt modelId="{8E861F98-BB4E-4E60-8607-01865A320AA6}" type="pres">
      <dgm:prSet presAssocID="{E4FB8E9C-B096-46FB-B1D9-6090785602AD}" presName="childText" presStyleLbl="conFgAcc1" presStyleIdx="0" presStyleCnt="2">
        <dgm:presLayoutVars>
          <dgm:bulletEnabled val="1"/>
        </dgm:presLayoutVars>
      </dgm:prSet>
      <dgm:spPr/>
    </dgm:pt>
    <dgm:pt modelId="{58876AC7-805F-4AC2-B02D-CAAA148194EA}" type="pres">
      <dgm:prSet presAssocID="{C93F99DC-5A0D-490F-AB48-9E6B8B5E7B7B}" presName="spaceBetweenRectangles" presStyleCnt="0"/>
      <dgm:spPr/>
    </dgm:pt>
    <dgm:pt modelId="{372F9E6C-0D84-4F01-A3CC-DFAEEF804E3F}" type="pres">
      <dgm:prSet presAssocID="{F0DF8D16-E950-4023-A136-81BA664E777D}" presName="parentLin" presStyleCnt="0"/>
      <dgm:spPr/>
    </dgm:pt>
    <dgm:pt modelId="{8BDB8CE5-10DA-44A9-B01C-65B1E4FCFB53}" type="pres">
      <dgm:prSet presAssocID="{F0DF8D16-E950-4023-A136-81BA664E777D}" presName="parentLeftMargin" presStyleLbl="node1" presStyleIdx="0" presStyleCnt="2"/>
      <dgm:spPr/>
    </dgm:pt>
    <dgm:pt modelId="{E66E0641-A0F2-4999-B740-1129770125D2}" type="pres">
      <dgm:prSet presAssocID="{F0DF8D16-E950-4023-A136-81BA664E77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A54B6D7-9270-4102-8F43-2AC50125FE0B}" type="pres">
      <dgm:prSet presAssocID="{F0DF8D16-E950-4023-A136-81BA664E777D}" presName="negativeSpace" presStyleCnt="0"/>
      <dgm:spPr/>
    </dgm:pt>
    <dgm:pt modelId="{670DD9D9-17FD-43DF-8855-29E8A56215C0}" type="pres">
      <dgm:prSet presAssocID="{F0DF8D16-E950-4023-A136-81BA664E777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A154C26-20E2-44B7-9139-53EF8DFD7158}" type="presOf" srcId="{5703E0B9-16C5-45EB-9AA4-90ED4C009257}" destId="{8367A21D-1E45-4A99-845E-26C6D7521A25}" srcOrd="0" destOrd="0" presId="urn:microsoft.com/office/officeart/2005/8/layout/list1"/>
    <dgm:cxn modelId="{DE01365B-9446-4A71-A28B-6E993D6E322A}" srcId="{5703E0B9-16C5-45EB-9AA4-90ED4C009257}" destId="{F0DF8D16-E950-4023-A136-81BA664E777D}" srcOrd="1" destOrd="0" parTransId="{D5206BEB-378D-4CAF-A0AE-EF4FCE46C48F}" sibTransId="{98C6D113-60CA-48CF-B6BE-A358FA0E9285}"/>
    <dgm:cxn modelId="{59D98150-D9E8-414E-8525-04471109CE81}" type="presOf" srcId="{F0DF8D16-E950-4023-A136-81BA664E777D}" destId="{E66E0641-A0F2-4999-B740-1129770125D2}" srcOrd="1" destOrd="0" presId="urn:microsoft.com/office/officeart/2005/8/layout/list1"/>
    <dgm:cxn modelId="{26555994-623B-4925-A99E-B348AB6AE495}" type="presOf" srcId="{E4FB8E9C-B096-46FB-B1D9-6090785602AD}" destId="{C7B720AD-18C7-4B2A-8E86-69279B9EB859}" srcOrd="0" destOrd="0" presId="urn:microsoft.com/office/officeart/2005/8/layout/list1"/>
    <dgm:cxn modelId="{1647909D-F3AA-480C-A815-36948D0E834D}" srcId="{F0DF8D16-E950-4023-A136-81BA664E777D}" destId="{D767DC3E-A3A9-4E6D-8E70-44B63C7A4CAF}" srcOrd="0" destOrd="0" parTransId="{9477F465-0503-49F4-AFFA-348C9720BD97}" sibTransId="{A8254371-105D-4339-B792-2231C20731EB}"/>
    <dgm:cxn modelId="{1B61FB9D-1089-4858-BBE6-24B4C290C5AF}" type="presOf" srcId="{D767DC3E-A3A9-4E6D-8E70-44B63C7A4CAF}" destId="{670DD9D9-17FD-43DF-8855-29E8A56215C0}" srcOrd="0" destOrd="0" presId="urn:microsoft.com/office/officeart/2005/8/layout/list1"/>
    <dgm:cxn modelId="{4A0A40B6-F3A9-4AF9-A3EE-F0244C67DE51}" srcId="{5703E0B9-16C5-45EB-9AA4-90ED4C009257}" destId="{E4FB8E9C-B096-46FB-B1D9-6090785602AD}" srcOrd="0" destOrd="0" parTransId="{F53B3753-59A7-420D-AE96-7A53885E6D70}" sibTransId="{C93F99DC-5A0D-490F-AB48-9E6B8B5E7B7B}"/>
    <dgm:cxn modelId="{168FE7E5-91EB-4185-823B-09EBD6659096}" type="presOf" srcId="{E4FB8E9C-B096-46FB-B1D9-6090785602AD}" destId="{95817511-8B1F-4A1D-9FA1-B4AC34C3ACEB}" srcOrd="1" destOrd="0" presId="urn:microsoft.com/office/officeart/2005/8/layout/list1"/>
    <dgm:cxn modelId="{749500FD-B7B8-41B5-8C1D-A8E2891809BA}" type="presOf" srcId="{F0DF8D16-E950-4023-A136-81BA664E777D}" destId="{8BDB8CE5-10DA-44A9-B01C-65B1E4FCFB53}" srcOrd="0" destOrd="0" presId="urn:microsoft.com/office/officeart/2005/8/layout/list1"/>
    <dgm:cxn modelId="{6A893F4F-29B0-4855-823B-0D6E48DDFBCF}" type="presParOf" srcId="{8367A21D-1E45-4A99-845E-26C6D7521A25}" destId="{99B72B52-E677-4773-BA4F-E2F44B9796A8}" srcOrd="0" destOrd="0" presId="urn:microsoft.com/office/officeart/2005/8/layout/list1"/>
    <dgm:cxn modelId="{1634FEC4-AAB6-4289-9841-BFA592901503}" type="presParOf" srcId="{99B72B52-E677-4773-BA4F-E2F44B9796A8}" destId="{C7B720AD-18C7-4B2A-8E86-69279B9EB859}" srcOrd="0" destOrd="0" presId="urn:microsoft.com/office/officeart/2005/8/layout/list1"/>
    <dgm:cxn modelId="{F09D48FA-21CE-473B-8213-2ED8C2ACD2EC}" type="presParOf" srcId="{99B72B52-E677-4773-BA4F-E2F44B9796A8}" destId="{95817511-8B1F-4A1D-9FA1-B4AC34C3ACEB}" srcOrd="1" destOrd="0" presId="urn:microsoft.com/office/officeart/2005/8/layout/list1"/>
    <dgm:cxn modelId="{8B2CC53C-F901-4241-BD71-1F8EBF6D97A7}" type="presParOf" srcId="{8367A21D-1E45-4A99-845E-26C6D7521A25}" destId="{6A54477B-E7B6-46C7-BF03-903FE01CD674}" srcOrd="1" destOrd="0" presId="urn:microsoft.com/office/officeart/2005/8/layout/list1"/>
    <dgm:cxn modelId="{FD410270-77D3-4F7F-8EAC-D3AE68BED685}" type="presParOf" srcId="{8367A21D-1E45-4A99-845E-26C6D7521A25}" destId="{8E861F98-BB4E-4E60-8607-01865A320AA6}" srcOrd="2" destOrd="0" presId="urn:microsoft.com/office/officeart/2005/8/layout/list1"/>
    <dgm:cxn modelId="{8E948D11-C57E-45FD-BA4F-456B66790E23}" type="presParOf" srcId="{8367A21D-1E45-4A99-845E-26C6D7521A25}" destId="{58876AC7-805F-4AC2-B02D-CAAA148194EA}" srcOrd="3" destOrd="0" presId="urn:microsoft.com/office/officeart/2005/8/layout/list1"/>
    <dgm:cxn modelId="{58C62AD7-3C4D-4C06-9668-5835C9D05E5E}" type="presParOf" srcId="{8367A21D-1E45-4A99-845E-26C6D7521A25}" destId="{372F9E6C-0D84-4F01-A3CC-DFAEEF804E3F}" srcOrd="4" destOrd="0" presId="urn:microsoft.com/office/officeart/2005/8/layout/list1"/>
    <dgm:cxn modelId="{BC94A47F-C02C-4F45-B614-1B23F86D0038}" type="presParOf" srcId="{372F9E6C-0D84-4F01-A3CC-DFAEEF804E3F}" destId="{8BDB8CE5-10DA-44A9-B01C-65B1E4FCFB53}" srcOrd="0" destOrd="0" presId="urn:microsoft.com/office/officeart/2005/8/layout/list1"/>
    <dgm:cxn modelId="{07807EB0-0487-489A-A275-7F0616F70B0C}" type="presParOf" srcId="{372F9E6C-0D84-4F01-A3CC-DFAEEF804E3F}" destId="{E66E0641-A0F2-4999-B740-1129770125D2}" srcOrd="1" destOrd="0" presId="urn:microsoft.com/office/officeart/2005/8/layout/list1"/>
    <dgm:cxn modelId="{805345E1-CD0F-4915-A4D8-628271E6F284}" type="presParOf" srcId="{8367A21D-1E45-4A99-845E-26C6D7521A25}" destId="{AA54B6D7-9270-4102-8F43-2AC50125FE0B}" srcOrd="5" destOrd="0" presId="urn:microsoft.com/office/officeart/2005/8/layout/list1"/>
    <dgm:cxn modelId="{F9DFBFE3-A2C0-4C2B-9104-EB41B44A4BF0}" type="presParOf" srcId="{8367A21D-1E45-4A99-845E-26C6D7521A25}" destId="{670DD9D9-17FD-43DF-8855-29E8A56215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D8150A-EA1C-4603-B448-38BA4AC954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A70971-9C80-4228-9682-67DBB2300CCF}">
      <dgm:prSet/>
      <dgm:spPr/>
      <dgm:t>
        <a:bodyPr/>
        <a:lstStyle/>
        <a:p>
          <a:r>
            <a:rPr lang="en-IN" b="0" i="0"/>
            <a:t>Cleaning &amp; Preprocessing: Python, Pandas</a:t>
          </a:r>
          <a:endParaRPr lang="en-US"/>
        </a:p>
      </dgm:t>
    </dgm:pt>
    <dgm:pt modelId="{A7B7B746-4F20-4D12-AB66-56371AC02061}" type="parTrans" cxnId="{123DC7D9-8C31-40B9-9BCC-932278EFE16D}">
      <dgm:prSet/>
      <dgm:spPr/>
      <dgm:t>
        <a:bodyPr/>
        <a:lstStyle/>
        <a:p>
          <a:endParaRPr lang="en-US"/>
        </a:p>
      </dgm:t>
    </dgm:pt>
    <dgm:pt modelId="{25E6B170-04C6-488E-BFED-F84BB01EFCB0}" type="sibTrans" cxnId="{123DC7D9-8C31-40B9-9BCC-932278EFE16D}">
      <dgm:prSet/>
      <dgm:spPr/>
      <dgm:t>
        <a:bodyPr/>
        <a:lstStyle/>
        <a:p>
          <a:endParaRPr lang="en-US"/>
        </a:p>
      </dgm:t>
    </dgm:pt>
    <dgm:pt modelId="{DCC62786-31D5-4553-B2CC-0FC2F4EF4B57}">
      <dgm:prSet/>
      <dgm:spPr/>
      <dgm:t>
        <a:bodyPr/>
        <a:lstStyle/>
        <a:p>
          <a:r>
            <a:rPr lang="en-IN" b="0" i="0"/>
            <a:t>Visualization &amp; Reporting: Power BI</a:t>
          </a:r>
          <a:endParaRPr lang="en-US"/>
        </a:p>
      </dgm:t>
    </dgm:pt>
    <dgm:pt modelId="{21FCFB2F-01AD-448D-82E2-76A875F9412C}" type="parTrans" cxnId="{2408627E-518F-46FA-B751-9C0CA38628C8}">
      <dgm:prSet/>
      <dgm:spPr/>
      <dgm:t>
        <a:bodyPr/>
        <a:lstStyle/>
        <a:p>
          <a:endParaRPr lang="en-US"/>
        </a:p>
      </dgm:t>
    </dgm:pt>
    <dgm:pt modelId="{E4E2D375-66AB-4164-B64E-E05EE87BCF29}" type="sibTrans" cxnId="{2408627E-518F-46FA-B751-9C0CA38628C8}">
      <dgm:prSet/>
      <dgm:spPr/>
      <dgm:t>
        <a:bodyPr/>
        <a:lstStyle/>
        <a:p>
          <a:endParaRPr lang="en-US"/>
        </a:p>
      </dgm:t>
    </dgm:pt>
    <dgm:pt modelId="{8176DE37-68F5-49E5-9BF5-C6F1FEE7F403}">
      <dgm:prSet/>
      <dgm:spPr/>
      <dgm:t>
        <a:bodyPr/>
        <a:lstStyle/>
        <a:p>
          <a:r>
            <a:rPr lang="en-IN" b="0" i="0"/>
            <a:t>Storing: Postgres SQL</a:t>
          </a:r>
          <a:endParaRPr lang="en-US"/>
        </a:p>
      </dgm:t>
    </dgm:pt>
    <dgm:pt modelId="{99691690-7644-4E9A-8425-0D4207499D8D}" type="parTrans" cxnId="{8AB22CAF-B5F7-4762-8516-6F878DD7DAC8}">
      <dgm:prSet/>
      <dgm:spPr/>
      <dgm:t>
        <a:bodyPr/>
        <a:lstStyle/>
        <a:p>
          <a:endParaRPr lang="en-US"/>
        </a:p>
      </dgm:t>
    </dgm:pt>
    <dgm:pt modelId="{0C8E4CDF-097B-426E-9C82-5A84FE002EBF}" type="sibTrans" cxnId="{8AB22CAF-B5F7-4762-8516-6F878DD7DAC8}">
      <dgm:prSet/>
      <dgm:spPr/>
      <dgm:t>
        <a:bodyPr/>
        <a:lstStyle/>
        <a:p>
          <a:endParaRPr lang="en-US"/>
        </a:p>
      </dgm:t>
    </dgm:pt>
    <dgm:pt modelId="{8CFF45E0-56E2-4284-A4FA-F80572AE4745}" type="pres">
      <dgm:prSet presAssocID="{1CD8150A-EA1C-4603-B448-38BA4AC9546D}" presName="root" presStyleCnt="0">
        <dgm:presLayoutVars>
          <dgm:dir/>
          <dgm:resizeHandles val="exact"/>
        </dgm:presLayoutVars>
      </dgm:prSet>
      <dgm:spPr/>
    </dgm:pt>
    <dgm:pt modelId="{F94CBEDC-E959-44DF-A18A-F48714DEBBDC}" type="pres">
      <dgm:prSet presAssocID="{2DA70971-9C80-4228-9682-67DBB2300CCF}" presName="compNode" presStyleCnt="0"/>
      <dgm:spPr/>
    </dgm:pt>
    <dgm:pt modelId="{84F5B738-A771-4696-9A04-384841E41C2B}" type="pres">
      <dgm:prSet presAssocID="{2DA70971-9C80-4228-9682-67DBB2300CCF}" presName="bgRect" presStyleLbl="bgShp" presStyleIdx="0" presStyleCnt="3"/>
      <dgm:spPr/>
    </dgm:pt>
    <dgm:pt modelId="{8F3BD554-6929-4925-9BB1-8AF6CC068EAF}" type="pres">
      <dgm:prSet presAssocID="{2DA70971-9C80-4228-9682-67DBB2300C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099681D-7F97-45A2-B06C-EC7EAB90CBD3}" type="pres">
      <dgm:prSet presAssocID="{2DA70971-9C80-4228-9682-67DBB2300CCF}" presName="spaceRect" presStyleCnt="0"/>
      <dgm:spPr/>
    </dgm:pt>
    <dgm:pt modelId="{3F97BF97-A656-4E8B-B4CA-70737B0E7137}" type="pres">
      <dgm:prSet presAssocID="{2DA70971-9C80-4228-9682-67DBB2300CCF}" presName="parTx" presStyleLbl="revTx" presStyleIdx="0" presStyleCnt="3">
        <dgm:presLayoutVars>
          <dgm:chMax val="0"/>
          <dgm:chPref val="0"/>
        </dgm:presLayoutVars>
      </dgm:prSet>
      <dgm:spPr/>
    </dgm:pt>
    <dgm:pt modelId="{8EA26147-3F66-4888-B258-9BCFEEC2F4B0}" type="pres">
      <dgm:prSet presAssocID="{25E6B170-04C6-488E-BFED-F84BB01EFCB0}" presName="sibTrans" presStyleCnt="0"/>
      <dgm:spPr/>
    </dgm:pt>
    <dgm:pt modelId="{682FD27C-A5A4-4DDC-BD14-F7A3A12D7EE9}" type="pres">
      <dgm:prSet presAssocID="{DCC62786-31D5-4553-B2CC-0FC2F4EF4B57}" presName="compNode" presStyleCnt="0"/>
      <dgm:spPr/>
    </dgm:pt>
    <dgm:pt modelId="{3CB6D86E-5054-419D-8CE2-E2F1CE42628B}" type="pres">
      <dgm:prSet presAssocID="{DCC62786-31D5-4553-B2CC-0FC2F4EF4B57}" presName="bgRect" presStyleLbl="bgShp" presStyleIdx="1" presStyleCnt="3"/>
      <dgm:spPr/>
    </dgm:pt>
    <dgm:pt modelId="{70FB48E6-38D0-4B60-8C7E-6F40EA9B8F3A}" type="pres">
      <dgm:prSet presAssocID="{DCC62786-31D5-4553-B2CC-0FC2F4EF4B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2C25A85-8F2F-455E-955C-4DE60E255F6C}" type="pres">
      <dgm:prSet presAssocID="{DCC62786-31D5-4553-B2CC-0FC2F4EF4B57}" presName="spaceRect" presStyleCnt="0"/>
      <dgm:spPr/>
    </dgm:pt>
    <dgm:pt modelId="{6EA174D9-0FAC-4FD8-B3B9-CA9310BDC09C}" type="pres">
      <dgm:prSet presAssocID="{DCC62786-31D5-4553-B2CC-0FC2F4EF4B57}" presName="parTx" presStyleLbl="revTx" presStyleIdx="1" presStyleCnt="3">
        <dgm:presLayoutVars>
          <dgm:chMax val="0"/>
          <dgm:chPref val="0"/>
        </dgm:presLayoutVars>
      </dgm:prSet>
      <dgm:spPr/>
    </dgm:pt>
    <dgm:pt modelId="{261DF4C1-D0A1-424B-93C2-2501FBD86D42}" type="pres">
      <dgm:prSet presAssocID="{E4E2D375-66AB-4164-B64E-E05EE87BCF29}" presName="sibTrans" presStyleCnt="0"/>
      <dgm:spPr/>
    </dgm:pt>
    <dgm:pt modelId="{B2E9EB0A-C98D-4584-B1B9-DCFEFF000D55}" type="pres">
      <dgm:prSet presAssocID="{8176DE37-68F5-49E5-9BF5-C6F1FEE7F403}" presName="compNode" presStyleCnt="0"/>
      <dgm:spPr/>
    </dgm:pt>
    <dgm:pt modelId="{499C08C7-13D1-47B1-AA5B-1FD27E68FF61}" type="pres">
      <dgm:prSet presAssocID="{8176DE37-68F5-49E5-9BF5-C6F1FEE7F403}" presName="bgRect" presStyleLbl="bgShp" presStyleIdx="2" presStyleCnt="3"/>
      <dgm:spPr/>
    </dgm:pt>
    <dgm:pt modelId="{39C28C91-6D26-4830-B825-93E2EB2DC1AB}" type="pres">
      <dgm:prSet presAssocID="{8176DE37-68F5-49E5-9BF5-C6F1FEE7F4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D5A3179-4F8D-4C39-85BF-B74E647287B1}" type="pres">
      <dgm:prSet presAssocID="{8176DE37-68F5-49E5-9BF5-C6F1FEE7F403}" presName="spaceRect" presStyleCnt="0"/>
      <dgm:spPr/>
    </dgm:pt>
    <dgm:pt modelId="{4136F310-BDCF-4959-931C-A52827D253B3}" type="pres">
      <dgm:prSet presAssocID="{8176DE37-68F5-49E5-9BF5-C6F1FEE7F4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F1EA26-8DEC-4097-A108-DFCDF87116B5}" type="presOf" srcId="{2DA70971-9C80-4228-9682-67DBB2300CCF}" destId="{3F97BF97-A656-4E8B-B4CA-70737B0E7137}" srcOrd="0" destOrd="0" presId="urn:microsoft.com/office/officeart/2018/2/layout/IconVerticalSolidList"/>
    <dgm:cxn modelId="{6608F363-9418-40B1-9B16-7C9661BE5BDF}" type="presOf" srcId="{8176DE37-68F5-49E5-9BF5-C6F1FEE7F403}" destId="{4136F310-BDCF-4959-931C-A52827D253B3}" srcOrd="0" destOrd="0" presId="urn:microsoft.com/office/officeart/2018/2/layout/IconVerticalSolidList"/>
    <dgm:cxn modelId="{42473B6B-4301-4608-9EE8-C49659D11BCF}" type="presOf" srcId="{1CD8150A-EA1C-4603-B448-38BA4AC9546D}" destId="{8CFF45E0-56E2-4284-A4FA-F80572AE4745}" srcOrd="0" destOrd="0" presId="urn:microsoft.com/office/officeart/2018/2/layout/IconVerticalSolidList"/>
    <dgm:cxn modelId="{2408627E-518F-46FA-B751-9C0CA38628C8}" srcId="{1CD8150A-EA1C-4603-B448-38BA4AC9546D}" destId="{DCC62786-31D5-4553-B2CC-0FC2F4EF4B57}" srcOrd="1" destOrd="0" parTransId="{21FCFB2F-01AD-448D-82E2-76A875F9412C}" sibTransId="{E4E2D375-66AB-4164-B64E-E05EE87BCF29}"/>
    <dgm:cxn modelId="{8AB22CAF-B5F7-4762-8516-6F878DD7DAC8}" srcId="{1CD8150A-EA1C-4603-B448-38BA4AC9546D}" destId="{8176DE37-68F5-49E5-9BF5-C6F1FEE7F403}" srcOrd="2" destOrd="0" parTransId="{99691690-7644-4E9A-8425-0D4207499D8D}" sibTransId="{0C8E4CDF-097B-426E-9C82-5A84FE002EBF}"/>
    <dgm:cxn modelId="{E1E811CC-A5F0-4BC5-8B9C-A07989458E06}" type="presOf" srcId="{DCC62786-31D5-4553-B2CC-0FC2F4EF4B57}" destId="{6EA174D9-0FAC-4FD8-B3B9-CA9310BDC09C}" srcOrd="0" destOrd="0" presId="urn:microsoft.com/office/officeart/2018/2/layout/IconVerticalSolidList"/>
    <dgm:cxn modelId="{123DC7D9-8C31-40B9-9BCC-932278EFE16D}" srcId="{1CD8150A-EA1C-4603-B448-38BA4AC9546D}" destId="{2DA70971-9C80-4228-9682-67DBB2300CCF}" srcOrd="0" destOrd="0" parTransId="{A7B7B746-4F20-4D12-AB66-56371AC02061}" sibTransId="{25E6B170-04C6-488E-BFED-F84BB01EFCB0}"/>
    <dgm:cxn modelId="{43542C72-36AC-4D04-A15B-CC4D397EC620}" type="presParOf" srcId="{8CFF45E0-56E2-4284-A4FA-F80572AE4745}" destId="{F94CBEDC-E959-44DF-A18A-F48714DEBBDC}" srcOrd="0" destOrd="0" presId="urn:microsoft.com/office/officeart/2018/2/layout/IconVerticalSolidList"/>
    <dgm:cxn modelId="{443750BB-3F81-4DFA-81DB-4EEF3505B134}" type="presParOf" srcId="{F94CBEDC-E959-44DF-A18A-F48714DEBBDC}" destId="{84F5B738-A771-4696-9A04-384841E41C2B}" srcOrd="0" destOrd="0" presId="urn:microsoft.com/office/officeart/2018/2/layout/IconVerticalSolidList"/>
    <dgm:cxn modelId="{AD2779FD-BA70-4453-AD2C-837E157FEA40}" type="presParOf" srcId="{F94CBEDC-E959-44DF-A18A-F48714DEBBDC}" destId="{8F3BD554-6929-4925-9BB1-8AF6CC068EAF}" srcOrd="1" destOrd="0" presId="urn:microsoft.com/office/officeart/2018/2/layout/IconVerticalSolidList"/>
    <dgm:cxn modelId="{517CF22D-D92E-4614-8EF9-43F5EE60609C}" type="presParOf" srcId="{F94CBEDC-E959-44DF-A18A-F48714DEBBDC}" destId="{1099681D-7F97-45A2-B06C-EC7EAB90CBD3}" srcOrd="2" destOrd="0" presId="urn:microsoft.com/office/officeart/2018/2/layout/IconVerticalSolidList"/>
    <dgm:cxn modelId="{A197D0FA-8B05-4026-B163-507B7A9EEE22}" type="presParOf" srcId="{F94CBEDC-E959-44DF-A18A-F48714DEBBDC}" destId="{3F97BF97-A656-4E8B-B4CA-70737B0E7137}" srcOrd="3" destOrd="0" presId="urn:microsoft.com/office/officeart/2018/2/layout/IconVerticalSolidList"/>
    <dgm:cxn modelId="{7396F490-874E-4F72-A282-6502146A89F0}" type="presParOf" srcId="{8CFF45E0-56E2-4284-A4FA-F80572AE4745}" destId="{8EA26147-3F66-4888-B258-9BCFEEC2F4B0}" srcOrd="1" destOrd="0" presId="urn:microsoft.com/office/officeart/2018/2/layout/IconVerticalSolidList"/>
    <dgm:cxn modelId="{643FA9A4-2623-493B-841A-2F4ABCDFC131}" type="presParOf" srcId="{8CFF45E0-56E2-4284-A4FA-F80572AE4745}" destId="{682FD27C-A5A4-4DDC-BD14-F7A3A12D7EE9}" srcOrd="2" destOrd="0" presId="urn:microsoft.com/office/officeart/2018/2/layout/IconVerticalSolidList"/>
    <dgm:cxn modelId="{05FB6815-097D-4C83-ACD5-FC9FAF3AA6D2}" type="presParOf" srcId="{682FD27C-A5A4-4DDC-BD14-F7A3A12D7EE9}" destId="{3CB6D86E-5054-419D-8CE2-E2F1CE42628B}" srcOrd="0" destOrd="0" presId="urn:microsoft.com/office/officeart/2018/2/layout/IconVerticalSolidList"/>
    <dgm:cxn modelId="{3CC1F620-1C98-47FD-A7B5-5F3FC35736DA}" type="presParOf" srcId="{682FD27C-A5A4-4DDC-BD14-F7A3A12D7EE9}" destId="{70FB48E6-38D0-4B60-8C7E-6F40EA9B8F3A}" srcOrd="1" destOrd="0" presId="urn:microsoft.com/office/officeart/2018/2/layout/IconVerticalSolidList"/>
    <dgm:cxn modelId="{56CCED51-5A66-41AA-BCE0-7F308FC59D3D}" type="presParOf" srcId="{682FD27C-A5A4-4DDC-BD14-F7A3A12D7EE9}" destId="{82C25A85-8F2F-455E-955C-4DE60E255F6C}" srcOrd="2" destOrd="0" presId="urn:microsoft.com/office/officeart/2018/2/layout/IconVerticalSolidList"/>
    <dgm:cxn modelId="{780A0335-3049-4C08-B81B-2D33C38C15EB}" type="presParOf" srcId="{682FD27C-A5A4-4DDC-BD14-F7A3A12D7EE9}" destId="{6EA174D9-0FAC-4FD8-B3B9-CA9310BDC09C}" srcOrd="3" destOrd="0" presId="urn:microsoft.com/office/officeart/2018/2/layout/IconVerticalSolidList"/>
    <dgm:cxn modelId="{B0C08798-918F-429A-AFB8-A4AFC71241F2}" type="presParOf" srcId="{8CFF45E0-56E2-4284-A4FA-F80572AE4745}" destId="{261DF4C1-D0A1-424B-93C2-2501FBD86D42}" srcOrd="3" destOrd="0" presId="urn:microsoft.com/office/officeart/2018/2/layout/IconVerticalSolidList"/>
    <dgm:cxn modelId="{6FF7FFCD-8688-4873-B795-1A224BF1BD0E}" type="presParOf" srcId="{8CFF45E0-56E2-4284-A4FA-F80572AE4745}" destId="{B2E9EB0A-C98D-4584-B1B9-DCFEFF000D55}" srcOrd="4" destOrd="0" presId="urn:microsoft.com/office/officeart/2018/2/layout/IconVerticalSolidList"/>
    <dgm:cxn modelId="{5C621137-44B5-45C4-A7C6-05B1862ADB27}" type="presParOf" srcId="{B2E9EB0A-C98D-4584-B1B9-DCFEFF000D55}" destId="{499C08C7-13D1-47B1-AA5B-1FD27E68FF61}" srcOrd="0" destOrd="0" presId="urn:microsoft.com/office/officeart/2018/2/layout/IconVerticalSolidList"/>
    <dgm:cxn modelId="{685C0443-3125-4681-AE70-2EC71A17E777}" type="presParOf" srcId="{B2E9EB0A-C98D-4584-B1B9-DCFEFF000D55}" destId="{39C28C91-6D26-4830-B825-93E2EB2DC1AB}" srcOrd="1" destOrd="0" presId="urn:microsoft.com/office/officeart/2018/2/layout/IconVerticalSolidList"/>
    <dgm:cxn modelId="{C143CFA7-5FAF-4CF5-9C9A-77CBCEA1A541}" type="presParOf" srcId="{B2E9EB0A-C98D-4584-B1B9-DCFEFF000D55}" destId="{CD5A3179-4F8D-4C39-85BF-B74E647287B1}" srcOrd="2" destOrd="0" presId="urn:microsoft.com/office/officeart/2018/2/layout/IconVerticalSolidList"/>
    <dgm:cxn modelId="{DE3188A0-A3C6-4B11-BC1C-9F53CAD52473}" type="presParOf" srcId="{B2E9EB0A-C98D-4584-B1B9-DCFEFF000D55}" destId="{4136F310-BDCF-4959-931C-A52827D253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1E2E11-0292-4BC9-8854-210C444CA42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8B4352-BE0E-4ADF-BE41-623CD9CDEA81}">
      <dgm:prSet/>
      <dgm:spPr/>
      <dgm:t>
        <a:bodyPr/>
        <a:lstStyle/>
        <a:p>
          <a:r>
            <a:rPr lang="en-US"/>
            <a:t>Handled Missing &amp; Duplicate Records:</a:t>
          </a:r>
        </a:p>
      </dgm:t>
    </dgm:pt>
    <dgm:pt modelId="{634F9D84-7C30-441C-823E-B86DD1D256FF}" type="parTrans" cxnId="{F7C89E5D-FA75-461A-B74D-923B68A26DCE}">
      <dgm:prSet/>
      <dgm:spPr/>
      <dgm:t>
        <a:bodyPr/>
        <a:lstStyle/>
        <a:p>
          <a:endParaRPr lang="en-US"/>
        </a:p>
      </dgm:t>
    </dgm:pt>
    <dgm:pt modelId="{77D060DD-77A5-483E-9265-6F0EF35B6EA3}" type="sibTrans" cxnId="{F7C89E5D-FA75-461A-B74D-923B68A26DCE}">
      <dgm:prSet/>
      <dgm:spPr/>
      <dgm:t>
        <a:bodyPr/>
        <a:lstStyle/>
        <a:p>
          <a:endParaRPr lang="en-US"/>
        </a:p>
      </dgm:t>
    </dgm:pt>
    <dgm:pt modelId="{9DF12840-6652-437C-8E78-446D4314CBCF}">
      <dgm:prSet/>
      <dgm:spPr/>
      <dgm:t>
        <a:bodyPr/>
        <a:lstStyle/>
        <a:p>
          <a:r>
            <a:rPr lang="en-US"/>
            <a:t>Filled missing values and removed duplicates.</a:t>
          </a:r>
        </a:p>
      </dgm:t>
    </dgm:pt>
    <dgm:pt modelId="{E2F0CB62-333F-4C7B-BA03-81486E224FB3}" type="parTrans" cxnId="{6C754F20-B343-447C-B2B4-92E47D7C260E}">
      <dgm:prSet/>
      <dgm:spPr/>
      <dgm:t>
        <a:bodyPr/>
        <a:lstStyle/>
        <a:p>
          <a:endParaRPr lang="en-US"/>
        </a:p>
      </dgm:t>
    </dgm:pt>
    <dgm:pt modelId="{B256A087-53BB-4F75-90FB-6BF01F8366DA}" type="sibTrans" cxnId="{6C754F20-B343-447C-B2B4-92E47D7C260E}">
      <dgm:prSet/>
      <dgm:spPr/>
      <dgm:t>
        <a:bodyPr/>
        <a:lstStyle/>
        <a:p>
          <a:endParaRPr lang="en-US"/>
        </a:p>
      </dgm:t>
    </dgm:pt>
    <dgm:pt modelId="{A2F443D6-DC23-478D-ADCB-27B1DA89B2E7}">
      <dgm:prSet/>
      <dgm:spPr/>
      <dgm:t>
        <a:bodyPr/>
        <a:lstStyle/>
        <a:p>
          <a:r>
            <a:rPr lang="en-US"/>
            <a:t>Standardized Date Formats &amp; Categorical Variables:</a:t>
          </a:r>
        </a:p>
      </dgm:t>
    </dgm:pt>
    <dgm:pt modelId="{5D3E05CD-3702-45E3-BD7D-7E07E268098D}" type="parTrans" cxnId="{EA8FCB0B-2F9C-43C0-8CB6-0D1768959583}">
      <dgm:prSet/>
      <dgm:spPr/>
      <dgm:t>
        <a:bodyPr/>
        <a:lstStyle/>
        <a:p>
          <a:endParaRPr lang="en-US"/>
        </a:p>
      </dgm:t>
    </dgm:pt>
    <dgm:pt modelId="{00EA17F3-A449-4472-8C45-8AA854BCB273}" type="sibTrans" cxnId="{EA8FCB0B-2F9C-43C0-8CB6-0D1768959583}">
      <dgm:prSet/>
      <dgm:spPr/>
      <dgm:t>
        <a:bodyPr/>
        <a:lstStyle/>
        <a:p>
          <a:endParaRPr lang="en-US"/>
        </a:p>
      </dgm:t>
    </dgm:pt>
    <dgm:pt modelId="{ABC95529-0136-4157-8C3C-A1CCCD26E12E}">
      <dgm:prSet/>
      <dgm:spPr/>
      <dgm:t>
        <a:bodyPr/>
        <a:lstStyle/>
        <a:p>
          <a:r>
            <a:rPr lang="en-US"/>
            <a:t>Unified date format and categorized crime types consistently.</a:t>
          </a:r>
        </a:p>
      </dgm:t>
    </dgm:pt>
    <dgm:pt modelId="{BDD68D0D-299C-4723-9282-98D477B67E36}" type="parTrans" cxnId="{4D89E8EB-BCA9-40D8-83AC-D722939C7B41}">
      <dgm:prSet/>
      <dgm:spPr/>
      <dgm:t>
        <a:bodyPr/>
        <a:lstStyle/>
        <a:p>
          <a:endParaRPr lang="en-US"/>
        </a:p>
      </dgm:t>
    </dgm:pt>
    <dgm:pt modelId="{E86EDB68-A53D-4890-9001-9F68782CE3C2}" type="sibTrans" cxnId="{4D89E8EB-BCA9-40D8-83AC-D722939C7B41}">
      <dgm:prSet/>
      <dgm:spPr/>
      <dgm:t>
        <a:bodyPr/>
        <a:lstStyle/>
        <a:p>
          <a:endParaRPr lang="en-US"/>
        </a:p>
      </dgm:t>
    </dgm:pt>
    <dgm:pt modelId="{61418A19-B086-460D-8A56-D034261E7383}">
      <dgm:prSet/>
      <dgm:spPr/>
      <dgm:t>
        <a:bodyPr/>
        <a:lstStyle/>
        <a:p>
          <a:r>
            <a:rPr lang="en-US"/>
            <a:t>Imputed Missing &amp; Incorrect Values:</a:t>
          </a:r>
        </a:p>
      </dgm:t>
    </dgm:pt>
    <dgm:pt modelId="{60F575C3-2CAC-46C0-8D5D-6BA0D0036B6B}" type="parTrans" cxnId="{ACF950D8-D30C-4EE8-85F1-73CD52D11D87}">
      <dgm:prSet/>
      <dgm:spPr/>
      <dgm:t>
        <a:bodyPr/>
        <a:lstStyle/>
        <a:p>
          <a:endParaRPr lang="en-US"/>
        </a:p>
      </dgm:t>
    </dgm:pt>
    <dgm:pt modelId="{38FBE5F3-F43C-4165-BD9B-963BE3653442}" type="sibTrans" cxnId="{ACF950D8-D30C-4EE8-85F1-73CD52D11D87}">
      <dgm:prSet/>
      <dgm:spPr/>
      <dgm:t>
        <a:bodyPr/>
        <a:lstStyle/>
        <a:p>
          <a:endParaRPr lang="en-US"/>
        </a:p>
      </dgm:t>
    </dgm:pt>
    <dgm:pt modelId="{FA2F9173-60CB-4837-AB61-47A47B65EF93}">
      <dgm:prSet/>
      <dgm:spPr/>
      <dgm:t>
        <a:bodyPr/>
        <a:lstStyle/>
        <a:p>
          <a:r>
            <a:rPr lang="en-US"/>
            <a:t>Replaced missing values and corrected inconsistencies.</a:t>
          </a:r>
        </a:p>
      </dgm:t>
    </dgm:pt>
    <dgm:pt modelId="{19BFCD54-4216-4C0D-9963-5FED592A84B4}" type="parTrans" cxnId="{B6B33388-374B-4E04-B5AA-7CF7E3107EEB}">
      <dgm:prSet/>
      <dgm:spPr/>
      <dgm:t>
        <a:bodyPr/>
        <a:lstStyle/>
        <a:p>
          <a:endParaRPr lang="en-US"/>
        </a:p>
      </dgm:t>
    </dgm:pt>
    <dgm:pt modelId="{2641EA3F-EA83-469A-9040-20A147A953DA}" type="sibTrans" cxnId="{B6B33388-374B-4E04-B5AA-7CF7E3107EEB}">
      <dgm:prSet/>
      <dgm:spPr/>
      <dgm:t>
        <a:bodyPr/>
        <a:lstStyle/>
        <a:p>
          <a:endParaRPr lang="en-US"/>
        </a:p>
      </dgm:t>
    </dgm:pt>
    <dgm:pt modelId="{D02100EF-0CEB-4D97-9FE7-FEFA35F3B356}">
      <dgm:prSet/>
      <dgm:spPr/>
      <dgm:t>
        <a:bodyPr/>
        <a:lstStyle/>
        <a:p>
          <a:r>
            <a:rPr lang="en-IN"/>
            <a:t>Example: </a:t>
          </a:r>
          <a:r>
            <a:rPr lang="en-US"/>
            <a:t>‘</a:t>
          </a:r>
          <a:r>
            <a:rPr lang="en-US" b="0"/>
            <a:t>SEX ASSLT OF CHILD BY FAM MBR’:‘SEXUAL ASSAULT OF CHILD BY FAMILY MEMBER’</a:t>
          </a:r>
          <a:endParaRPr lang="en-US"/>
        </a:p>
      </dgm:t>
    </dgm:pt>
    <dgm:pt modelId="{98E23C0D-D322-45C1-AEC5-2FB0B933ADD0}" type="parTrans" cxnId="{951F469B-6ED7-4D6A-B13A-CE1249AEDDEC}">
      <dgm:prSet/>
      <dgm:spPr/>
      <dgm:t>
        <a:bodyPr/>
        <a:lstStyle/>
        <a:p>
          <a:endParaRPr lang="en-US"/>
        </a:p>
      </dgm:t>
    </dgm:pt>
    <dgm:pt modelId="{D9FBD552-F513-44D7-9F88-BA7981523F25}" type="sibTrans" cxnId="{951F469B-6ED7-4D6A-B13A-CE1249AEDDEC}">
      <dgm:prSet/>
      <dgm:spPr/>
      <dgm:t>
        <a:bodyPr/>
        <a:lstStyle/>
        <a:p>
          <a:endParaRPr lang="en-US"/>
        </a:p>
      </dgm:t>
    </dgm:pt>
    <dgm:pt modelId="{85BA96A8-EFA0-4925-86DE-6C8F03568654}" type="pres">
      <dgm:prSet presAssocID="{651E2E11-0292-4BC9-8854-210C444CA42C}" presName="Name0" presStyleCnt="0">
        <dgm:presLayoutVars>
          <dgm:dir/>
          <dgm:animLvl val="lvl"/>
          <dgm:resizeHandles val="exact"/>
        </dgm:presLayoutVars>
      </dgm:prSet>
      <dgm:spPr/>
    </dgm:pt>
    <dgm:pt modelId="{18BEE6A9-2896-44FB-898A-81C7B4674633}" type="pres">
      <dgm:prSet presAssocID="{3C8B4352-BE0E-4ADF-BE41-623CD9CDEA81}" presName="linNode" presStyleCnt="0"/>
      <dgm:spPr/>
    </dgm:pt>
    <dgm:pt modelId="{CB4EC3F7-6D50-4A1F-BA78-EC1EBE908C6B}" type="pres">
      <dgm:prSet presAssocID="{3C8B4352-BE0E-4ADF-BE41-623CD9CDEA8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90399E2-3364-4C2D-A236-38C1E4EA4B26}" type="pres">
      <dgm:prSet presAssocID="{3C8B4352-BE0E-4ADF-BE41-623CD9CDEA81}" presName="descendantText" presStyleLbl="alignAccFollowNode1" presStyleIdx="0" presStyleCnt="3">
        <dgm:presLayoutVars>
          <dgm:bulletEnabled val="1"/>
        </dgm:presLayoutVars>
      </dgm:prSet>
      <dgm:spPr/>
    </dgm:pt>
    <dgm:pt modelId="{65706647-9AB6-41B1-A905-CAC6E30418FA}" type="pres">
      <dgm:prSet presAssocID="{77D060DD-77A5-483E-9265-6F0EF35B6EA3}" presName="sp" presStyleCnt="0"/>
      <dgm:spPr/>
    </dgm:pt>
    <dgm:pt modelId="{80043F89-947D-4083-9A98-E26BC3002BF9}" type="pres">
      <dgm:prSet presAssocID="{A2F443D6-DC23-478D-ADCB-27B1DA89B2E7}" presName="linNode" presStyleCnt="0"/>
      <dgm:spPr/>
    </dgm:pt>
    <dgm:pt modelId="{797390A1-31BE-4BFC-B2E7-3FF2998A640D}" type="pres">
      <dgm:prSet presAssocID="{A2F443D6-DC23-478D-ADCB-27B1DA89B2E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F05CB16-7A35-40A2-8EE9-6EB8C119CEE1}" type="pres">
      <dgm:prSet presAssocID="{A2F443D6-DC23-478D-ADCB-27B1DA89B2E7}" presName="descendantText" presStyleLbl="alignAccFollowNode1" presStyleIdx="1" presStyleCnt="3">
        <dgm:presLayoutVars>
          <dgm:bulletEnabled val="1"/>
        </dgm:presLayoutVars>
      </dgm:prSet>
      <dgm:spPr/>
    </dgm:pt>
    <dgm:pt modelId="{055F8FE8-437E-4683-BB22-089508CB829C}" type="pres">
      <dgm:prSet presAssocID="{00EA17F3-A449-4472-8C45-8AA854BCB273}" presName="sp" presStyleCnt="0"/>
      <dgm:spPr/>
    </dgm:pt>
    <dgm:pt modelId="{827AC35F-1129-43B2-A836-E6F1B94EC0EB}" type="pres">
      <dgm:prSet presAssocID="{61418A19-B086-460D-8A56-D034261E7383}" presName="linNode" presStyleCnt="0"/>
      <dgm:spPr/>
    </dgm:pt>
    <dgm:pt modelId="{90F258D5-AC2B-4C45-9FAA-A6D2AA90BB37}" type="pres">
      <dgm:prSet presAssocID="{61418A19-B086-460D-8A56-D034261E738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09C7AF7-7708-490D-B3E9-52C38F706227}" type="pres">
      <dgm:prSet presAssocID="{61418A19-B086-460D-8A56-D034261E738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A8FCB0B-2F9C-43C0-8CB6-0D1768959583}" srcId="{651E2E11-0292-4BC9-8854-210C444CA42C}" destId="{A2F443D6-DC23-478D-ADCB-27B1DA89B2E7}" srcOrd="1" destOrd="0" parTransId="{5D3E05CD-3702-45E3-BD7D-7E07E268098D}" sibTransId="{00EA17F3-A449-4472-8C45-8AA854BCB273}"/>
    <dgm:cxn modelId="{E108450C-A79F-419F-8481-5C94469F3C1C}" type="presOf" srcId="{3C8B4352-BE0E-4ADF-BE41-623CD9CDEA81}" destId="{CB4EC3F7-6D50-4A1F-BA78-EC1EBE908C6B}" srcOrd="0" destOrd="0" presId="urn:microsoft.com/office/officeart/2005/8/layout/vList5"/>
    <dgm:cxn modelId="{6C754F20-B343-447C-B2B4-92E47D7C260E}" srcId="{3C8B4352-BE0E-4ADF-BE41-623CD9CDEA81}" destId="{9DF12840-6652-437C-8E78-446D4314CBCF}" srcOrd="0" destOrd="0" parTransId="{E2F0CB62-333F-4C7B-BA03-81486E224FB3}" sibTransId="{B256A087-53BB-4F75-90FB-6BF01F8366DA}"/>
    <dgm:cxn modelId="{277AC63B-5F64-4F86-8E74-0B51C04FBC6A}" type="presOf" srcId="{651E2E11-0292-4BC9-8854-210C444CA42C}" destId="{85BA96A8-EFA0-4925-86DE-6C8F03568654}" srcOrd="0" destOrd="0" presId="urn:microsoft.com/office/officeart/2005/8/layout/vList5"/>
    <dgm:cxn modelId="{F7C89E5D-FA75-461A-B74D-923B68A26DCE}" srcId="{651E2E11-0292-4BC9-8854-210C444CA42C}" destId="{3C8B4352-BE0E-4ADF-BE41-623CD9CDEA81}" srcOrd="0" destOrd="0" parTransId="{634F9D84-7C30-441C-823E-B86DD1D256FF}" sibTransId="{77D060DD-77A5-483E-9265-6F0EF35B6EA3}"/>
    <dgm:cxn modelId="{9257084A-B6D3-4C35-B7EC-545F2CAB2964}" type="presOf" srcId="{61418A19-B086-460D-8A56-D034261E7383}" destId="{90F258D5-AC2B-4C45-9FAA-A6D2AA90BB37}" srcOrd="0" destOrd="0" presId="urn:microsoft.com/office/officeart/2005/8/layout/vList5"/>
    <dgm:cxn modelId="{4A553459-B816-4803-A2E9-87D82CC8BBC2}" type="presOf" srcId="{ABC95529-0136-4157-8C3C-A1CCCD26E12E}" destId="{7F05CB16-7A35-40A2-8EE9-6EB8C119CEE1}" srcOrd="0" destOrd="0" presId="urn:microsoft.com/office/officeart/2005/8/layout/vList5"/>
    <dgm:cxn modelId="{36487D5A-42C1-42F4-A58C-EE58708A6333}" type="presOf" srcId="{D02100EF-0CEB-4D97-9FE7-FEFA35F3B356}" destId="{A09C7AF7-7708-490D-B3E9-52C38F706227}" srcOrd="0" destOrd="1" presId="urn:microsoft.com/office/officeart/2005/8/layout/vList5"/>
    <dgm:cxn modelId="{B6B33388-374B-4E04-B5AA-7CF7E3107EEB}" srcId="{61418A19-B086-460D-8A56-D034261E7383}" destId="{FA2F9173-60CB-4837-AB61-47A47B65EF93}" srcOrd="0" destOrd="0" parTransId="{19BFCD54-4216-4C0D-9963-5FED592A84B4}" sibTransId="{2641EA3F-EA83-469A-9040-20A147A953DA}"/>
    <dgm:cxn modelId="{826CE289-26C4-4497-B336-0E7FB378EF37}" type="presOf" srcId="{A2F443D6-DC23-478D-ADCB-27B1DA89B2E7}" destId="{797390A1-31BE-4BFC-B2E7-3FF2998A640D}" srcOrd="0" destOrd="0" presId="urn:microsoft.com/office/officeart/2005/8/layout/vList5"/>
    <dgm:cxn modelId="{951F469B-6ED7-4D6A-B13A-CE1249AEDDEC}" srcId="{61418A19-B086-460D-8A56-D034261E7383}" destId="{D02100EF-0CEB-4D97-9FE7-FEFA35F3B356}" srcOrd="1" destOrd="0" parTransId="{98E23C0D-D322-45C1-AEC5-2FB0B933ADD0}" sibTransId="{D9FBD552-F513-44D7-9F88-BA7981523F25}"/>
    <dgm:cxn modelId="{F4E05ACE-6ABF-482E-9A7F-DE00E2AF9E40}" type="presOf" srcId="{FA2F9173-60CB-4837-AB61-47A47B65EF93}" destId="{A09C7AF7-7708-490D-B3E9-52C38F706227}" srcOrd="0" destOrd="0" presId="urn:microsoft.com/office/officeart/2005/8/layout/vList5"/>
    <dgm:cxn modelId="{ACF950D8-D30C-4EE8-85F1-73CD52D11D87}" srcId="{651E2E11-0292-4BC9-8854-210C444CA42C}" destId="{61418A19-B086-460D-8A56-D034261E7383}" srcOrd="2" destOrd="0" parTransId="{60F575C3-2CAC-46C0-8D5D-6BA0D0036B6B}" sibTransId="{38FBE5F3-F43C-4165-BD9B-963BE3653442}"/>
    <dgm:cxn modelId="{4D89E8EB-BCA9-40D8-83AC-D722939C7B41}" srcId="{A2F443D6-DC23-478D-ADCB-27B1DA89B2E7}" destId="{ABC95529-0136-4157-8C3C-A1CCCD26E12E}" srcOrd="0" destOrd="0" parTransId="{BDD68D0D-299C-4723-9282-98D477B67E36}" sibTransId="{E86EDB68-A53D-4890-9001-9F68782CE3C2}"/>
    <dgm:cxn modelId="{D84791F9-B445-41FC-B627-C51BBDAA5876}" type="presOf" srcId="{9DF12840-6652-437C-8E78-446D4314CBCF}" destId="{790399E2-3364-4C2D-A236-38C1E4EA4B26}" srcOrd="0" destOrd="0" presId="urn:microsoft.com/office/officeart/2005/8/layout/vList5"/>
    <dgm:cxn modelId="{B84529BE-D4F0-417D-A8A1-6F769AF49001}" type="presParOf" srcId="{85BA96A8-EFA0-4925-86DE-6C8F03568654}" destId="{18BEE6A9-2896-44FB-898A-81C7B4674633}" srcOrd="0" destOrd="0" presId="urn:microsoft.com/office/officeart/2005/8/layout/vList5"/>
    <dgm:cxn modelId="{1EB3D58E-7A00-4C94-A95A-7A99460022AE}" type="presParOf" srcId="{18BEE6A9-2896-44FB-898A-81C7B4674633}" destId="{CB4EC3F7-6D50-4A1F-BA78-EC1EBE908C6B}" srcOrd="0" destOrd="0" presId="urn:microsoft.com/office/officeart/2005/8/layout/vList5"/>
    <dgm:cxn modelId="{433B383D-3D8C-4D5D-8E43-51F958893C86}" type="presParOf" srcId="{18BEE6A9-2896-44FB-898A-81C7B4674633}" destId="{790399E2-3364-4C2D-A236-38C1E4EA4B26}" srcOrd="1" destOrd="0" presId="urn:microsoft.com/office/officeart/2005/8/layout/vList5"/>
    <dgm:cxn modelId="{FF3548A3-66A3-4B72-BB69-8A2771C5584D}" type="presParOf" srcId="{85BA96A8-EFA0-4925-86DE-6C8F03568654}" destId="{65706647-9AB6-41B1-A905-CAC6E30418FA}" srcOrd="1" destOrd="0" presId="urn:microsoft.com/office/officeart/2005/8/layout/vList5"/>
    <dgm:cxn modelId="{5C681576-EEEF-4B2A-87E4-0532C96E3034}" type="presParOf" srcId="{85BA96A8-EFA0-4925-86DE-6C8F03568654}" destId="{80043F89-947D-4083-9A98-E26BC3002BF9}" srcOrd="2" destOrd="0" presId="urn:microsoft.com/office/officeart/2005/8/layout/vList5"/>
    <dgm:cxn modelId="{370DE99D-116A-4C6A-A183-FB6730FFE466}" type="presParOf" srcId="{80043F89-947D-4083-9A98-E26BC3002BF9}" destId="{797390A1-31BE-4BFC-B2E7-3FF2998A640D}" srcOrd="0" destOrd="0" presId="urn:microsoft.com/office/officeart/2005/8/layout/vList5"/>
    <dgm:cxn modelId="{87EEEBCD-FEEE-42F4-9DB1-879FF546AD32}" type="presParOf" srcId="{80043F89-947D-4083-9A98-E26BC3002BF9}" destId="{7F05CB16-7A35-40A2-8EE9-6EB8C119CEE1}" srcOrd="1" destOrd="0" presId="urn:microsoft.com/office/officeart/2005/8/layout/vList5"/>
    <dgm:cxn modelId="{244D4F27-68D9-4328-ACAD-031AA3B81FBB}" type="presParOf" srcId="{85BA96A8-EFA0-4925-86DE-6C8F03568654}" destId="{055F8FE8-437E-4683-BB22-089508CB829C}" srcOrd="3" destOrd="0" presId="urn:microsoft.com/office/officeart/2005/8/layout/vList5"/>
    <dgm:cxn modelId="{91CAA4EF-8829-4965-B463-79F0B7AF4E8C}" type="presParOf" srcId="{85BA96A8-EFA0-4925-86DE-6C8F03568654}" destId="{827AC35F-1129-43B2-A836-E6F1B94EC0EB}" srcOrd="4" destOrd="0" presId="urn:microsoft.com/office/officeart/2005/8/layout/vList5"/>
    <dgm:cxn modelId="{6C441A09-C5C4-442D-B6C5-2877826AFD22}" type="presParOf" srcId="{827AC35F-1129-43B2-A836-E6F1B94EC0EB}" destId="{90F258D5-AC2B-4C45-9FAA-A6D2AA90BB37}" srcOrd="0" destOrd="0" presId="urn:microsoft.com/office/officeart/2005/8/layout/vList5"/>
    <dgm:cxn modelId="{9FA440F7-BC47-4B39-93E1-0251D910AE9F}" type="presParOf" srcId="{827AC35F-1129-43B2-A836-E6F1B94EC0EB}" destId="{A09C7AF7-7708-490D-B3E9-52C38F7062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B706F3C-8D3B-4EE7-A2EE-4B0310AE85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22AD6B-E3AC-43AE-806E-D30C43F6F389}">
      <dgm:prSet/>
      <dgm:spPr/>
      <dgm:t>
        <a:bodyPr/>
        <a:lstStyle/>
        <a:p>
          <a:r>
            <a:rPr lang="en-US" b="1"/>
            <a:t>Crime Trends Over Time:</a:t>
          </a:r>
          <a:endParaRPr lang="en-US"/>
        </a:p>
      </dgm:t>
    </dgm:pt>
    <dgm:pt modelId="{01418519-8284-4C30-83BC-73F81A8EB1A9}" type="parTrans" cxnId="{652B8118-EB12-4716-949E-CEEC95D793DC}">
      <dgm:prSet/>
      <dgm:spPr/>
      <dgm:t>
        <a:bodyPr/>
        <a:lstStyle/>
        <a:p>
          <a:endParaRPr lang="en-US"/>
        </a:p>
      </dgm:t>
    </dgm:pt>
    <dgm:pt modelId="{DC1D38E1-7BC9-4BF2-ACE8-9511A9E5E9D2}" type="sibTrans" cxnId="{652B8118-EB12-4716-949E-CEEC95D793DC}">
      <dgm:prSet/>
      <dgm:spPr/>
      <dgm:t>
        <a:bodyPr/>
        <a:lstStyle/>
        <a:p>
          <a:endParaRPr lang="en-US"/>
        </a:p>
      </dgm:t>
    </dgm:pt>
    <dgm:pt modelId="{26BF47CC-A125-410E-815A-1C5FED8C037E}">
      <dgm:prSet/>
      <dgm:spPr/>
      <dgm:t>
        <a:bodyPr/>
        <a:lstStyle/>
        <a:p>
          <a:r>
            <a:rPr lang="en-US"/>
            <a:t>Line chart in Power BI to visualize crime trends across years, months, and days.</a:t>
          </a:r>
        </a:p>
      </dgm:t>
    </dgm:pt>
    <dgm:pt modelId="{F44EC9BA-1689-49A3-9F21-EC657D403767}" type="parTrans" cxnId="{47EA1DD2-22DE-488A-AB03-8ACAFC9BF891}">
      <dgm:prSet/>
      <dgm:spPr/>
      <dgm:t>
        <a:bodyPr/>
        <a:lstStyle/>
        <a:p>
          <a:endParaRPr lang="en-US"/>
        </a:p>
      </dgm:t>
    </dgm:pt>
    <dgm:pt modelId="{B60175AD-4C7F-459B-9FEC-E0D26421D5EB}" type="sibTrans" cxnId="{47EA1DD2-22DE-488A-AB03-8ACAFC9BF891}">
      <dgm:prSet/>
      <dgm:spPr/>
      <dgm:t>
        <a:bodyPr/>
        <a:lstStyle/>
        <a:p>
          <a:endParaRPr lang="en-US"/>
        </a:p>
      </dgm:t>
    </dgm:pt>
    <dgm:pt modelId="{EEDD32A7-52CF-47D4-936A-52A2CF3BE366}">
      <dgm:prSet/>
      <dgm:spPr/>
      <dgm:t>
        <a:bodyPr/>
        <a:lstStyle/>
        <a:p>
          <a:r>
            <a:rPr lang="en-US"/>
            <a:t>Slicers for dynamic exploration by time period.</a:t>
          </a:r>
        </a:p>
      </dgm:t>
    </dgm:pt>
    <dgm:pt modelId="{FE3DBD6C-377D-48DB-8737-F222A0DCE0F9}" type="parTrans" cxnId="{CBF50F26-762D-48E7-A16C-736E5115E174}">
      <dgm:prSet/>
      <dgm:spPr/>
      <dgm:t>
        <a:bodyPr/>
        <a:lstStyle/>
        <a:p>
          <a:endParaRPr lang="en-US"/>
        </a:p>
      </dgm:t>
    </dgm:pt>
    <dgm:pt modelId="{80B11814-53A6-405B-AC27-9139B3DF8DB5}" type="sibTrans" cxnId="{CBF50F26-762D-48E7-A16C-736E5115E174}">
      <dgm:prSet/>
      <dgm:spPr/>
      <dgm:t>
        <a:bodyPr/>
        <a:lstStyle/>
        <a:p>
          <a:endParaRPr lang="en-US"/>
        </a:p>
      </dgm:t>
    </dgm:pt>
    <dgm:pt modelId="{C853ED90-94BF-4527-8D24-DA675F9901A5}">
      <dgm:prSet/>
      <dgm:spPr/>
      <dgm:t>
        <a:bodyPr/>
        <a:lstStyle/>
        <a:p>
          <a:r>
            <a:rPr lang="en-US" b="1"/>
            <a:t>Peak Crime Hours:</a:t>
          </a:r>
          <a:endParaRPr lang="en-US"/>
        </a:p>
      </dgm:t>
    </dgm:pt>
    <dgm:pt modelId="{F1CED907-F562-41B3-BF37-AC73914321FE}" type="parTrans" cxnId="{8C0D6B6D-42EB-4A6B-9BE2-5314770A602F}">
      <dgm:prSet/>
      <dgm:spPr/>
      <dgm:t>
        <a:bodyPr/>
        <a:lstStyle/>
        <a:p>
          <a:endParaRPr lang="en-US"/>
        </a:p>
      </dgm:t>
    </dgm:pt>
    <dgm:pt modelId="{F6EA51FB-1041-4435-A84E-72821F17E1A8}" type="sibTrans" cxnId="{8C0D6B6D-42EB-4A6B-9BE2-5314770A602F}">
      <dgm:prSet/>
      <dgm:spPr/>
      <dgm:t>
        <a:bodyPr/>
        <a:lstStyle/>
        <a:p>
          <a:endParaRPr lang="en-US"/>
        </a:p>
      </dgm:t>
    </dgm:pt>
    <dgm:pt modelId="{B0173A41-AEA8-4DDD-BA34-794C4E192D4E}">
      <dgm:prSet/>
      <dgm:spPr/>
      <dgm:t>
        <a:bodyPr/>
        <a:lstStyle/>
        <a:p>
          <a:r>
            <a:rPr lang="en-US"/>
            <a:t>Heatmaps to identify the most frequent hours of crime occurrence.</a:t>
          </a:r>
        </a:p>
      </dgm:t>
    </dgm:pt>
    <dgm:pt modelId="{60C6E615-CB63-4682-9D73-208DD901393D}" type="parTrans" cxnId="{CCED29DB-B1BE-4B2F-95AD-676F9D856D6D}">
      <dgm:prSet/>
      <dgm:spPr/>
      <dgm:t>
        <a:bodyPr/>
        <a:lstStyle/>
        <a:p>
          <a:endParaRPr lang="en-US"/>
        </a:p>
      </dgm:t>
    </dgm:pt>
    <dgm:pt modelId="{C98C3B8F-BE0D-4609-94A0-6117DC7578DB}" type="sibTrans" cxnId="{CCED29DB-B1BE-4B2F-95AD-676F9D856D6D}">
      <dgm:prSet/>
      <dgm:spPr/>
      <dgm:t>
        <a:bodyPr/>
        <a:lstStyle/>
        <a:p>
          <a:endParaRPr lang="en-US"/>
        </a:p>
      </dgm:t>
    </dgm:pt>
    <dgm:pt modelId="{D15E34E8-D390-4BA9-8272-26DB4DA027CE}">
      <dgm:prSet/>
      <dgm:spPr/>
      <dgm:t>
        <a:bodyPr/>
        <a:lstStyle/>
        <a:p>
          <a:r>
            <a:rPr lang="en-US"/>
            <a:t>Drill-down capabilities to analyze trends at granular time levels.</a:t>
          </a:r>
        </a:p>
      </dgm:t>
    </dgm:pt>
    <dgm:pt modelId="{7BA2BA92-5EA0-485B-A544-BEF17C210E21}" type="parTrans" cxnId="{CCB93597-6AC1-4DE5-B72D-62D2827B0944}">
      <dgm:prSet/>
      <dgm:spPr/>
      <dgm:t>
        <a:bodyPr/>
        <a:lstStyle/>
        <a:p>
          <a:endParaRPr lang="en-US"/>
        </a:p>
      </dgm:t>
    </dgm:pt>
    <dgm:pt modelId="{1040A419-FF83-446B-87FF-111FA4C493B5}" type="sibTrans" cxnId="{CCB93597-6AC1-4DE5-B72D-62D2827B0944}">
      <dgm:prSet/>
      <dgm:spPr/>
      <dgm:t>
        <a:bodyPr/>
        <a:lstStyle/>
        <a:p>
          <a:endParaRPr lang="en-US"/>
        </a:p>
      </dgm:t>
    </dgm:pt>
    <dgm:pt modelId="{14C9A09E-4D2D-45EC-A872-233CC27FCA18}" type="pres">
      <dgm:prSet presAssocID="{8B706F3C-8D3B-4EE7-A2EE-4B0310AE8523}" presName="root" presStyleCnt="0">
        <dgm:presLayoutVars>
          <dgm:dir/>
          <dgm:resizeHandles val="exact"/>
        </dgm:presLayoutVars>
      </dgm:prSet>
      <dgm:spPr/>
    </dgm:pt>
    <dgm:pt modelId="{B99992E1-6F08-4F25-9AFB-42441A04F7C7}" type="pres">
      <dgm:prSet presAssocID="{B022AD6B-E3AC-43AE-806E-D30C43F6F389}" presName="compNode" presStyleCnt="0"/>
      <dgm:spPr/>
    </dgm:pt>
    <dgm:pt modelId="{57552139-5249-4590-809C-3C2B0DDBAA77}" type="pres">
      <dgm:prSet presAssocID="{B022AD6B-E3AC-43AE-806E-D30C43F6F389}" presName="bgRect" presStyleLbl="bgShp" presStyleIdx="0" presStyleCnt="2"/>
      <dgm:spPr/>
    </dgm:pt>
    <dgm:pt modelId="{E9FA4A12-92D7-4FD2-AEC3-D9D768D3209F}" type="pres">
      <dgm:prSet presAssocID="{B022AD6B-E3AC-43AE-806E-D30C43F6F38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A078E29-25A8-4A75-91C9-6486D7D478A3}" type="pres">
      <dgm:prSet presAssocID="{B022AD6B-E3AC-43AE-806E-D30C43F6F389}" presName="spaceRect" presStyleCnt="0"/>
      <dgm:spPr/>
    </dgm:pt>
    <dgm:pt modelId="{3F291240-7686-4AA5-8DC7-462298EC662D}" type="pres">
      <dgm:prSet presAssocID="{B022AD6B-E3AC-43AE-806E-D30C43F6F389}" presName="parTx" presStyleLbl="revTx" presStyleIdx="0" presStyleCnt="4">
        <dgm:presLayoutVars>
          <dgm:chMax val="0"/>
          <dgm:chPref val="0"/>
        </dgm:presLayoutVars>
      </dgm:prSet>
      <dgm:spPr/>
    </dgm:pt>
    <dgm:pt modelId="{2646EB3D-51D8-4FB2-9C23-463E23372CC7}" type="pres">
      <dgm:prSet presAssocID="{B022AD6B-E3AC-43AE-806E-D30C43F6F389}" presName="desTx" presStyleLbl="revTx" presStyleIdx="1" presStyleCnt="4">
        <dgm:presLayoutVars/>
      </dgm:prSet>
      <dgm:spPr/>
    </dgm:pt>
    <dgm:pt modelId="{C6CC577A-2B14-42D0-AA0F-4683641D33B5}" type="pres">
      <dgm:prSet presAssocID="{DC1D38E1-7BC9-4BF2-ACE8-9511A9E5E9D2}" presName="sibTrans" presStyleCnt="0"/>
      <dgm:spPr/>
    </dgm:pt>
    <dgm:pt modelId="{5FAA7C75-A6E7-427E-8826-EE5A5511B1CC}" type="pres">
      <dgm:prSet presAssocID="{C853ED90-94BF-4527-8D24-DA675F9901A5}" presName="compNode" presStyleCnt="0"/>
      <dgm:spPr/>
    </dgm:pt>
    <dgm:pt modelId="{6A41F166-A128-47DA-95D6-B2B830C9D86E}" type="pres">
      <dgm:prSet presAssocID="{C853ED90-94BF-4527-8D24-DA675F9901A5}" presName="bgRect" presStyleLbl="bgShp" presStyleIdx="1" presStyleCnt="2"/>
      <dgm:spPr/>
    </dgm:pt>
    <dgm:pt modelId="{9CA60374-E43D-4CE3-9D8F-DB4775384FD0}" type="pres">
      <dgm:prSet presAssocID="{C853ED90-94BF-4527-8D24-DA675F9901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46FF08D-2441-4D53-9888-439962654ACA}" type="pres">
      <dgm:prSet presAssocID="{C853ED90-94BF-4527-8D24-DA675F9901A5}" presName="spaceRect" presStyleCnt="0"/>
      <dgm:spPr/>
    </dgm:pt>
    <dgm:pt modelId="{4E30A8AE-B1A9-4C34-A20B-50F03E365AEF}" type="pres">
      <dgm:prSet presAssocID="{C853ED90-94BF-4527-8D24-DA675F9901A5}" presName="parTx" presStyleLbl="revTx" presStyleIdx="2" presStyleCnt="4">
        <dgm:presLayoutVars>
          <dgm:chMax val="0"/>
          <dgm:chPref val="0"/>
        </dgm:presLayoutVars>
      </dgm:prSet>
      <dgm:spPr/>
    </dgm:pt>
    <dgm:pt modelId="{9CD3C285-D03B-493C-9A8F-3BE5220E9C85}" type="pres">
      <dgm:prSet presAssocID="{C853ED90-94BF-4527-8D24-DA675F9901A5}" presName="desTx" presStyleLbl="revTx" presStyleIdx="3" presStyleCnt="4">
        <dgm:presLayoutVars/>
      </dgm:prSet>
      <dgm:spPr/>
    </dgm:pt>
  </dgm:ptLst>
  <dgm:cxnLst>
    <dgm:cxn modelId="{4CD20B03-D19A-4025-BB9B-6D981870EDEB}" type="presOf" srcId="{B022AD6B-E3AC-43AE-806E-D30C43F6F389}" destId="{3F291240-7686-4AA5-8DC7-462298EC662D}" srcOrd="0" destOrd="0" presId="urn:microsoft.com/office/officeart/2018/2/layout/IconVerticalSolidList"/>
    <dgm:cxn modelId="{652B8118-EB12-4716-949E-CEEC95D793DC}" srcId="{8B706F3C-8D3B-4EE7-A2EE-4B0310AE8523}" destId="{B022AD6B-E3AC-43AE-806E-D30C43F6F389}" srcOrd="0" destOrd="0" parTransId="{01418519-8284-4C30-83BC-73F81A8EB1A9}" sibTransId="{DC1D38E1-7BC9-4BF2-ACE8-9511A9E5E9D2}"/>
    <dgm:cxn modelId="{CBF50F26-762D-48E7-A16C-736E5115E174}" srcId="{B022AD6B-E3AC-43AE-806E-D30C43F6F389}" destId="{EEDD32A7-52CF-47D4-936A-52A2CF3BE366}" srcOrd="1" destOrd="0" parTransId="{FE3DBD6C-377D-48DB-8737-F222A0DCE0F9}" sibTransId="{80B11814-53A6-405B-AC27-9139B3DF8DB5}"/>
    <dgm:cxn modelId="{C71EC528-FD68-4F54-A8E6-18AE39D00922}" type="presOf" srcId="{EEDD32A7-52CF-47D4-936A-52A2CF3BE366}" destId="{2646EB3D-51D8-4FB2-9C23-463E23372CC7}" srcOrd="0" destOrd="1" presId="urn:microsoft.com/office/officeart/2018/2/layout/IconVerticalSolidList"/>
    <dgm:cxn modelId="{081ECF3B-FABF-40BA-B435-BE76444B69A7}" type="presOf" srcId="{D15E34E8-D390-4BA9-8272-26DB4DA027CE}" destId="{9CD3C285-D03B-493C-9A8F-3BE5220E9C85}" srcOrd="0" destOrd="1" presId="urn:microsoft.com/office/officeart/2018/2/layout/IconVerticalSolidList"/>
    <dgm:cxn modelId="{8C0D6B6D-42EB-4A6B-9BE2-5314770A602F}" srcId="{8B706F3C-8D3B-4EE7-A2EE-4B0310AE8523}" destId="{C853ED90-94BF-4527-8D24-DA675F9901A5}" srcOrd="1" destOrd="0" parTransId="{F1CED907-F562-41B3-BF37-AC73914321FE}" sibTransId="{F6EA51FB-1041-4435-A84E-72821F17E1A8}"/>
    <dgm:cxn modelId="{CCB93597-6AC1-4DE5-B72D-62D2827B0944}" srcId="{C853ED90-94BF-4527-8D24-DA675F9901A5}" destId="{D15E34E8-D390-4BA9-8272-26DB4DA027CE}" srcOrd="1" destOrd="0" parTransId="{7BA2BA92-5EA0-485B-A544-BEF17C210E21}" sibTransId="{1040A419-FF83-446B-87FF-111FA4C493B5}"/>
    <dgm:cxn modelId="{12E521A8-555E-48AB-B861-DD765C3B2C8A}" type="presOf" srcId="{B0173A41-AEA8-4DDD-BA34-794C4E192D4E}" destId="{9CD3C285-D03B-493C-9A8F-3BE5220E9C85}" srcOrd="0" destOrd="0" presId="urn:microsoft.com/office/officeart/2018/2/layout/IconVerticalSolidList"/>
    <dgm:cxn modelId="{47EA1DD2-22DE-488A-AB03-8ACAFC9BF891}" srcId="{B022AD6B-E3AC-43AE-806E-D30C43F6F389}" destId="{26BF47CC-A125-410E-815A-1C5FED8C037E}" srcOrd="0" destOrd="0" parTransId="{F44EC9BA-1689-49A3-9F21-EC657D403767}" sibTransId="{B60175AD-4C7F-459B-9FEC-E0D26421D5EB}"/>
    <dgm:cxn modelId="{26962FD2-9CCC-45AF-B532-14EF04B211FD}" type="presOf" srcId="{C853ED90-94BF-4527-8D24-DA675F9901A5}" destId="{4E30A8AE-B1A9-4C34-A20B-50F03E365AEF}" srcOrd="0" destOrd="0" presId="urn:microsoft.com/office/officeart/2018/2/layout/IconVerticalSolidList"/>
    <dgm:cxn modelId="{CCED29DB-B1BE-4B2F-95AD-676F9D856D6D}" srcId="{C853ED90-94BF-4527-8D24-DA675F9901A5}" destId="{B0173A41-AEA8-4DDD-BA34-794C4E192D4E}" srcOrd="0" destOrd="0" parTransId="{60C6E615-CB63-4682-9D73-208DD901393D}" sibTransId="{C98C3B8F-BE0D-4609-94A0-6117DC7578DB}"/>
    <dgm:cxn modelId="{E1DE47E6-35A0-4B2F-86F6-02C5970F3746}" type="presOf" srcId="{8B706F3C-8D3B-4EE7-A2EE-4B0310AE8523}" destId="{14C9A09E-4D2D-45EC-A872-233CC27FCA18}" srcOrd="0" destOrd="0" presId="urn:microsoft.com/office/officeart/2018/2/layout/IconVerticalSolidList"/>
    <dgm:cxn modelId="{61607DFC-5E61-432F-A756-ED17F9AC6369}" type="presOf" srcId="{26BF47CC-A125-410E-815A-1C5FED8C037E}" destId="{2646EB3D-51D8-4FB2-9C23-463E23372CC7}" srcOrd="0" destOrd="0" presId="urn:microsoft.com/office/officeart/2018/2/layout/IconVerticalSolidList"/>
    <dgm:cxn modelId="{65F6C682-443D-4F40-9156-3D0A9BC91A1E}" type="presParOf" srcId="{14C9A09E-4D2D-45EC-A872-233CC27FCA18}" destId="{B99992E1-6F08-4F25-9AFB-42441A04F7C7}" srcOrd="0" destOrd="0" presId="urn:microsoft.com/office/officeart/2018/2/layout/IconVerticalSolidList"/>
    <dgm:cxn modelId="{31EE8B82-2B22-490D-AF49-A6F1D9E8CE36}" type="presParOf" srcId="{B99992E1-6F08-4F25-9AFB-42441A04F7C7}" destId="{57552139-5249-4590-809C-3C2B0DDBAA77}" srcOrd="0" destOrd="0" presId="urn:microsoft.com/office/officeart/2018/2/layout/IconVerticalSolidList"/>
    <dgm:cxn modelId="{DEEBFA1A-389D-4E6C-8C95-C5D5AB0E946D}" type="presParOf" srcId="{B99992E1-6F08-4F25-9AFB-42441A04F7C7}" destId="{E9FA4A12-92D7-4FD2-AEC3-D9D768D3209F}" srcOrd="1" destOrd="0" presId="urn:microsoft.com/office/officeart/2018/2/layout/IconVerticalSolidList"/>
    <dgm:cxn modelId="{6C11C3C6-1B77-429D-8627-18C18768B78B}" type="presParOf" srcId="{B99992E1-6F08-4F25-9AFB-42441A04F7C7}" destId="{6A078E29-25A8-4A75-91C9-6486D7D478A3}" srcOrd="2" destOrd="0" presId="urn:microsoft.com/office/officeart/2018/2/layout/IconVerticalSolidList"/>
    <dgm:cxn modelId="{03EF9B8F-0A5F-4F36-A30D-6119FC5B300B}" type="presParOf" srcId="{B99992E1-6F08-4F25-9AFB-42441A04F7C7}" destId="{3F291240-7686-4AA5-8DC7-462298EC662D}" srcOrd="3" destOrd="0" presId="urn:microsoft.com/office/officeart/2018/2/layout/IconVerticalSolidList"/>
    <dgm:cxn modelId="{71BA0B6E-31F1-447D-98D8-78BE7AD6BF7C}" type="presParOf" srcId="{B99992E1-6F08-4F25-9AFB-42441A04F7C7}" destId="{2646EB3D-51D8-4FB2-9C23-463E23372CC7}" srcOrd="4" destOrd="0" presId="urn:microsoft.com/office/officeart/2018/2/layout/IconVerticalSolidList"/>
    <dgm:cxn modelId="{F43469F2-1124-4A80-951E-367DC1F97412}" type="presParOf" srcId="{14C9A09E-4D2D-45EC-A872-233CC27FCA18}" destId="{C6CC577A-2B14-42D0-AA0F-4683641D33B5}" srcOrd="1" destOrd="0" presId="urn:microsoft.com/office/officeart/2018/2/layout/IconVerticalSolidList"/>
    <dgm:cxn modelId="{E1765C8F-05E1-4244-A4DE-613D793DD597}" type="presParOf" srcId="{14C9A09E-4D2D-45EC-A872-233CC27FCA18}" destId="{5FAA7C75-A6E7-427E-8826-EE5A5511B1CC}" srcOrd="2" destOrd="0" presId="urn:microsoft.com/office/officeart/2018/2/layout/IconVerticalSolidList"/>
    <dgm:cxn modelId="{CBC326BF-115A-4B1A-AA8D-110999A373BE}" type="presParOf" srcId="{5FAA7C75-A6E7-427E-8826-EE5A5511B1CC}" destId="{6A41F166-A128-47DA-95D6-B2B830C9D86E}" srcOrd="0" destOrd="0" presId="urn:microsoft.com/office/officeart/2018/2/layout/IconVerticalSolidList"/>
    <dgm:cxn modelId="{321A6CF8-560A-4BF1-82FD-07435AB388B2}" type="presParOf" srcId="{5FAA7C75-A6E7-427E-8826-EE5A5511B1CC}" destId="{9CA60374-E43D-4CE3-9D8F-DB4775384FD0}" srcOrd="1" destOrd="0" presId="urn:microsoft.com/office/officeart/2018/2/layout/IconVerticalSolidList"/>
    <dgm:cxn modelId="{6562F3F5-494F-4FA1-B575-1025754D90DB}" type="presParOf" srcId="{5FAA7C75-A6E7-427E-8826-EE5A5511B1CC}" destId="{046FF08D-2441-4D53-9888-439962654ACA}" srcOrd="2" destOrd="0" presId="urn:microsoft.com/office/officeart/2018/2/layout/IconVerticalSolidList"/>
    <dgm:cxn modelId="{FE0C0A12-634B-4169-A20E-233ED4717F01}" type="presParOf" srcId="{5FAA7C75-A6E7-427E-8826-EE5A5511B1CC}" destId="{4E30A8AE-B1A9-4C34-A20B-50F03E365AEF}" srcOrd="3" destOrd="0" presId="urn:microsoft.com/office/officeart/2018/2/layout/IconVerticalSolidList"/>
    <dgm:cxn modelId="{B063B750-8209-4F2E-B585-CB59710ADF9C}" type="presParOf" srcId="{5FAA7C75-A6E7-427E-8826-EE5A5511B1CC}" destId="{9CD3C285-D03B-493C-9A8F-3BE5220E9C8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4C61E7-529A-45F1-8B5A-68D52D27E49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72B03D-632D-487D-84AC-085751ED7C0E}">
      <dgm:prSet/>
      <dgm:spPr/>
      <dgm:t>
        <a:bodyPr/>
        <a:lstStyle/>
        <a:p>
          <a:r>
            <a:rPr lang="en-US" b="1" i="0"/>
            <a:t>Crime Hotspots:</a:t>
          </a:r>
          <a:endParaRPr lang="en-US"/>
        </a:p>
      </dgm:t>
    </dgm:pt>
    <dgm:pt modelId="{DB0ECB62-7DC0-439B-ABCA-76386C8EDD4A}" type="parTrans" cxnId="{67BCDE9A-FBA4-4804-B894-8409D3AF367F}">
      <dgm:prSet/>
      <dgm:spPr/>
      <dgm:t>
        <a:bodyPr/>
        <a:lstStyle/>
        <a:p>
          <a:endParaRPr lang="en-US"/>
        </a:p>
      </dgm:t>
    </dgm:pt>
    <dgm:pt modelId="{83B973CE-58D6-4EEB-82CD-B6F5412F755E}" type="sibTrans" cxnId="{67BCDE9A-FBA4-4804-B894-8409D3AF367F}">
      <dgm:prSet/>
      <dgm:spPr/>
      <dgm:t>
        <a:bodyPr/>
        <a:lstStyle/>
        <a:p>
          <a:endParaRPr lang="en-US"/>
        </a:p>
      </dgm:t>
    </dgm:pt>
    <dgm:pt modelId="{AF06CEC9-171F-450F-9633-3E3F8C584D49}">
      <dgm:prSet/>
      <dgm:spPr/>
      <dgm:t>
        <a:bodyPr/>
        <a:lstStyle/>
        <a:p>
          <a:r>
            <a:rPr lang="en-US" b="0" i="0"/>
            <a:t>Leverage geospatial mapping tools in Power BI to create heatmaps of crime densities.</a:t>
          </a:r>
          <a:endParaRPr lang="en-US"/>
        </a:p>
      </dgm:t>
    </dgm:pt>
    <dgm:pt modelId="{06711EAB-4706-41FB-8006-2CA7F03326C3}" type="parTrans" cxnId="{02CC795E-05D0-44D9-BFCC-440BA195487A}">
      <dgm:prSet/>
      <dgm:spPr/>
      <dgm:t>
        <a:bodyPr/>
        <a:lstStyle/>
        <a:p>
          <a:endParaRPr lang="en-US"/>
        </a:p>
      </dgm:t>
    </dgm:pt>
    <dgm:pt modelId="{22857E35-CD75-4C07-A488-FE1BA8CA596C}" type="sibTrans" cxnId="{02CC795E-05D0-44D9-BFCC-440BA195487A}">
      <dgm:prSet/>
      <dgm:spPr/>
      <dgm:t>
        <a:bodyPr/>
        <a:lstStyle/>
        <a:p>
          <a:endParaRPr lang="en-US"/>
        </a:p>
      </dgm:t>
    </dgm:pt>
    <dgm:pt modelId="{0FB8542A-1FE6-4F3B-A68D-373EA313E208}">
      <dgm:prSet/>
      <dgm:spPr/>
      <dgm:t>
        <a:bodyPr/>
        <a:lstStyle/>
        <a:p>
          <a:r>
            <a:rPr lang="en-US" b="0" i="0"/>
            <a:t>Used Latitude and Longitude data to identify high-risk zones.</a:t>
          </a:r>
          <a:endParaRPr lang="en-US"/>
        </a:p>
      </dgm:t>
    </dgm:pt>
    <dgm:pt modelId="{253195C0-656A-403B-A20C-8651A5189C4E}" type="parTrans" cxnId="{8868BAEC-0F6A-4E17-BBBA-A383356DC0DD}">
      <dgm:prSet/>
      <dgm:spPr/>
      <dgm:t>
        <a:bodyPr/>
        <a:lstStyle/>
        <a:p>
          <a:endParaRPr lang="en-US"/>
        </a:p>
      </dgm:t>
    </dgm:pt>
    <dgm:pt modelId="{44FFD1BF-7022-4FE0-93FC-15AD3BC4055D}" type="sibTrans" cxnId="{8868BAEC-0F6A-4E17-BBBA-A383356DC0DD}">
      <dgm:prSet/>
      <dgm:spPr/>
      <dgm:t>
        <a:bodyPr/>
        <a:lstStyle/>
        <a:p>
          <a:endParaRPr lang="en-US"/>
        </a:p>
      </dgm:t>
    </dgm:pt>
    <dgm:pt modelId="{82B411BC-D945-4EC3-B4AF-8248F87BE19F}">
      <dgm:prSet/>
      <dgm:spPr/>
      <dgm:t>
        <a:bodyPr/>
        <a:lstStyle/>
        <a:p>
          <a:r>
            <a:rPr lang="en-US" b="1" i="0"/>
            <a:t>District/Ward Analysis:</a:t>
          </a:r>
          <a:endParaRPr lang="en-US"/>
        </a:p>
      </dgm:t>
    </dgm:pt>
    <dgm:pt modelId="{C7B9056C-FD13-481C-9236-F3DC4DAA7611}" type="parTrans" cxnId="{D85C21B4-B3F2-4B21-A853-7A924AC70CEA}">
      <dgm:prSet/>
      <dgm:spPr/>
      <dgm:t>
        <a:bodyPr/>
        <a:lstStyle/>
        <a:p>
          <a:endParaRPr lang="en-US"/>
        </a:p>
      </dgm:t>
    </dgm:pt>
    <dgm:pt modelId="{5C5C9A3F-BD1A-4C48-94A5-A566AFB516EC}" type="sibTrans" cxnId="{D85C21B4-B3F2-4B21-A853-7A924AC70CEA}">
      <dgm:prSet/>
      <dgm:spPr/>
      <dgm:t>
        <a:bodyPr/>
        <a:lstStyle/>
        <a:p>
          <a:endParaRPr lang="en-US"/>
        </a:p>
      </dgm:t>
    </dgm:pt>
    <dgm:pt modelId="{945BF0D4-583E-4C8A-9DF0-8B33C539609D}">
      <dgm:prSet/>
      <dgm:spPr/>
      <dgm:t>
        <a:bodyPr/>
        <a:lstStyle/>
        <a:p>
          <a:r>
            <a:rPr lang="en-US" b="0" i="0"/>
            <a:t>Filled maps to compare crime rates across districts and wards.</a:t>
          </a:r>
          <a:endParaRPr lang="en-US"/>
        </a:p>
      </dgm:t>
    </dgm:pt>
    <dgm:pt modelId="{0250F93B-B350-4E6A-8D76-CB6D5C04E09E}" type="parTrans" cxnId="{03E7B69C-B3D9-459C-9670-903E330E0105}">
      <dgm:prSet/>
      <dgm:spPr/>
      <dgm:t>
        <a:bodyPr/>
        <a:lstStyle/>
        <a:p>
          <a:endParaRPr lang="en-US"/>
        </a:p>
      </dgm:t>
    </dgm:pt>
    <dgm:pt modelId="{99453F48-9CF4-43AD-86D3-B51D498C714F}" type="sibTrans" cxnId="{03E7B69C-B3D9-459C-9670-903E330E0105}">
      <dgm:prSet/>
      <dgm:spPr/>
      <dgm:t>
        <a:bodyPr/>
        <a:lstStyle/>
        <a:p>
          <a:endParaRPr lang="en-US"/>
        </a:p>
      </dgm:t>
    </dgm:pt>
    <dgm:pt modelId="{5B3C4829-AAC9-40F2-993F-B8895CE5A4CC}">
      <dgm:prSet/>
      <dgm:spPr/>
      <dgm:t>
        <a:bodyPr/>
        <a:lstStyle/>
        <a:p>
          <a:r>
            <a:rPr lang="en-US" b="0" i="0"/>
            <a:t>Interactive filters to explore specific crime types or time periods.</a:t>
          </a:r>
          <a:endParaRPr lang="en-US"/>
        </a:p>
      </dgm:t>
    </dgm:pt>
    <dgm:pt modelId="{9DE15D9C-ACFD-4FCF-86C2-741D90C8F645}" type="parTrans" cxnId="{24862BE5-190C-42B4-8C85-DAF9BA7B0564}">
      <dgm:prSet/>
      <dgm:spPr/>
      <dgm:t>
        <a:bodyPr/>
        <a:lstStyle/>
        <a:p>
          <a:endParaRPr lang="en-US"/>
        </a:p>
      </dgm:t>
    </dgm:pt>
    <dgm:pt modelId="{97C3347B-68A9-46E3-BDB7-57611C1C2822}" type="sibTrans" cxnId="{24862BE5-190C-42B4-8C85-DAF9BA7B0564}">
      <dgm:prSet/>
      <dgm:spPr/>
      <dgm:t>
        <a:bodyPr/>
        <a:lstStyle/>
        <a:p>
          <a:endParaRPr lang="en-US"/>
        </a:p>
      </dgm:t>
    </dgm:pt>
    <dgm:pt modelId="{99546457-6E48-4A3B-8A0F-03A6B39CFA62}" type="pres">
      <dgm:prSet presAssocID="{FC4C61E7-529A-45F1-8B5A-68D52D27E492}" presName="Name0" presStyleCnt="0">
        <dgm:presLayoutVars>
          <dgm:dir/>
          <dgm:animLvl val="lvl"/>
          <dgm:resizeHandles val="exact"/>
        </dgm:presLayoutVars>
      </dgm:prSet>
      <dgm:spPr/>
    </dgm:pt>
    <dgm:pt modelId="{CF5923CB-6FD6-4694-B5AE-7E8D76567F2C}" type="pres">
      <dgm:prSet presAssocID="{E272B03D-632D-487D-84AC-085751ED7C0E}" presName="linNode" presStyleCnt="0"/>
      <dgm:spPr/>
    </dgm:pt>
    <dgm:pt modelId="{00B034FC-48CE-4A03-9389-86B9236A7748}" type="pres">
      <dgm:prSet presAssocID="{E272B03D-632D-487D-84AC-085751ED7C0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C794D6D-8A76-4A3B-ABF3-9C0348DA48B9}" type="pres">
      <dgm:prSet presAssocID="{E272B03D-632D-487D-84AC-085751ED7C0E}" presName="descendantText" presStyleLbl="alignAccFollowNode1" presStyleIdx="0" presStyleCnt="2">
        <dgm:presLayoutVars>
          <dgm:bulletEnabled val="1"/>
        </dgm:presLayoutVars>
      </dgm:prSet>
      <dgm:spPr/>
    </dgm:pt>
    <dgm:pt modelId="{220AE4F1-77F3-43BB-A3C0-269820D199FF}" type="pres">
      <dgm:prSet presAssocID="{83B973CE-58D6-4EEB-82CD-B6F5412F755E}" presName="sp" presStyleCnt="0"/>
      <dgm:spPr/>
    </dgm:pt>
    <dgm:pt modelId="{2765E1FB-3E17-4C67-9580-4DC553FB6C34}" type="pres">
      <dgm:prSet presAssocID="{82B411BC-D945-4EC3-B4AF-8248F87BE19F}" presName="linNode" presStyleCnt="0"/>
      <dgm:spPr/>
    </dgm:pt>
    <dgm:pt modelId="{76E81AC3-0D4A-4AD3-BEA9-E8DB24EDD6F3}" type="pres">
      <dgm:prSet presAssocID="{82B411BC-D945-4EC3-B4AF-8248F87BE19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5E235AC-FA53-44DF-A22E-E2E443416C45}" type="pres">
      <dgm:prSet presAssocID="{82B411BC-D945-4EC3-B4AF-8248F87BE19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D3F6D14-3BDB-46E4-B728-3FA3DF20867B}" type="presOf" srcId="{E272B03D-632D-487D-84AC-085751ED7C0E}" destId="{00B034FC-48CE-4A03-9389-86B9236A7748}" srcOrd="0" destOrd="0" presId="urn:microsoft.com/office/officeart/2005/8/layout/vList5"/>
    <dgm:cxn modelId="{C5010A15-CD75-45FC-9DCF-EB2F303E2C47}" type="presOf" srcId="{945BF0D4-583E-4C8A-9DF0-8B33C539609D}" destId="{35E235AC-FA53-44DF-A22E-E2E443416C45}" srcOrd="0" destOrd="0" presId="urn:microsoft.com/office/officeart/2005/8/layout/vList5"/>
    <dgm:cxn modelId="{5540D42F-2ACC-4ADA-9C26-25E58E71D540}" type="presOf" srcId="{5B3C4829-AAC9-40F2-993F-B8895CE5A4CC}" destId="{35E235AC-FA53-44DF-A22E-E2E443416C45}" srcOrd="0" destOrd="1" presId="urn:microsoft.com/office/officeart/2005/8/layout/vList5"/>
    <dgm:cxn modelId="{89930E3B-7262-460F-9677-2F95E6551A53}" type="presOf" srcId="{FC4C61E7-529A-45F1-8B5A-68D52D27E492}" destId="{99546457-6E48-4A3B-8A0F-03A6B39CFA62}" srcOrd="0" destOrd="0" presId="urn:microsoft.com/office/officeart/2005/8/layout/vList5"/>
    <dgm:cxn modelId="{02CC795E-05D0-44D9-BFCC-440BA195487A}" srcId="{E272B03D-632D-487D-84AC-085751ED7C0E}" destId="{AF06CEC9-171F-450F-9633-3E3F8C584D49}" srcOrd="0" destOrd="0" parTransId="{06711EAB-4706-41FB-8006-2CA7F03326C3}" sibTransId="{22857E35-CD75-4C07-A488-FE1BA8CA596C}"/>
    <dgm:cxn modelId="{67BCDE9A-FBA4-4804-B894-8409D3AF367F}" srcId="{FC4C61E7-529A-45F1-8B5A-68D52D27E492}" destId="{E272B03D-632D-487D-84AC-085751ED7C0E}" srcOrd="0" destOrd="0" parTransId="{DB0ECB62-7DC0-439B-ABCA-76386C8EDD4A}" sibTransId="{83B973CE-58D6-4EEB-82CD-B6F5412F755E}"/>
    <dgm:cxn modelId="{03E7B69C-B3D9-459C-9670-903E330E0105}" srcId="{82B411BC-D945-4EC3-B4AF-8248F87BE19F}" destId="{945BF0D4-583E-4C8A-9DF0-8B33C539609D}" srcOrd="0" destOrd="0" parTransId="{0250F93B-B350-4E6A-8D76-CB6D5C04E09E}" sibTransId="{99453F48-9CF4-43AD-86D3-B51D498C714F}"/>
    <dgm:cxn modelId="{D85C21B4-B3F2-4B21-A853-7A924AC70CEA}" srcId="{FC4C61E7-529A-45F1-8B5A-68D52D27E492}" destId="{82B411BC-D945-4EC3-B4AF-8248F87BE19F}" srcOrd="1" destOrd="0" parTransId="{C7B9056C-FD13-481C-9236-F3DC4DAA7611}" sibTransId="{5C5C9A3F-BD1A-4C48-94A5-A566AFB516EC}"/>
    <dgm:cxn modelId="{CD9F37E0-EE52-4624-A0D0-99FEA51673BF}" type="presOf" srcId="{82B411BC-D945-4EC3-B4AF-8248F87BE19F}" destId="{76E81AC3-0D4A-4AD3-BEA9-E8DB24EDD6F3}" srcOrd="0" destOrd="0" presId="urn:microsoft.com/office/officeart/2005/8/layout/vList5"/>
    <dgm:cxn modelId="{24862BE5-190C-42B4-8C85-DAF9BA7B0564}" srcId="{82B411BC-D945-4EC3-B4AF-8248F87BE19F}" destId="{5B3C4829-AAC9-40F2-993F-B8895CE5A4CC}" srcOrd="1" destOrd="0" parTransId="{9DE15D9C-ACFD-4FCF-86C2-741D90C8F645}" sibTransId="{97C3347B-68A9-46E3-BDB7-57611C1C2822}"/>
    <dgm:cxn modelId="{F1B35FE5-FE54-47CA-8D63-0968379D4BDC}" type="presOf" srcId="{AF06CEC9-171F-450F-9633-3E3F8C584D49}" destId="{3C794D6D-8A76-4A3B-ABF3-9C0348DA48B9}" srcOrd="0" destOrd="0" presId="urn:microsoft.com/office/officeart/2005/8/layout/vList5"/>
    <dgm:cxn modelId="{FF6593E8-98ED-4397-963F-D3781D376D20}" type="presOf" srcId="{0FB8542A-1FE6-4F3B-A68D-373EA313E208}" destId="{3C794D6D-8A76-4A3B-ABF3-9C0348DA48B9}" srcOrd="0" destOrd="1" presId="urn:microsoft.com/office/officeart/2005/8/layout/vList5"/>
    <dgm:cxn modelId="{8868BAEC-0F6A-4E17-BBBA-A383356DC0DD}" srcId="{E272B03D-632D-487D-84AC-085751ED7C0E}" destId="{0FB8542A-1FE6-4F3B-A68D-373EA313E208}" srcOrd="1" destOrd="0" parTransId="{253195C0-656A-403B-A20C-8651A5189C4E}" sibTransId="{44FFD1BF-7022-4FE0-93FC-15AD3BC4055D}"/>
    <dgm:cxn modelId="{0846869A-F58B-4F61-8D5D-85C9C627C4BA}" type="presParOf" srcId="{99546457-6E48-4A3B-8A0F-03A6B39CFA62}" destId="{CF5923CB-6FD6-4694-B5AE-7E8D76567F2C}" srcOrd="0" destOrd="0" presId="urn:microsoft.com/office/officeart/2005/8/layout/vList5"/>
    <dgm:cxn modelId="{DD61DA9E-830F-4CEF-8C93-E4915098356F}" type="presParOf" srcId="{CF5923CB-6FD6-4694-B5AE-7E8D76567F2C}" destId="{00B034FC-48CE-4A03-9389-86B9236A7748}" srcOrd="0" destOrd="0" presId="urn:microsoft.com/office/officeart/2005/8/layout/vList5"/>
    <dgm:cxn modelId="{91AD6640-80E2-4641-B54B-5AB5CCE12823}" type="presParOf" srcId="{CF5923CB-6FD6-4694-B5AE-7E8D76567F2C}" destId="{3C794D6D-8A76-4A3B-ABF3-9C0348DA48B9}" srcOrd="1" destOrd="0" presId="urn:microsoft.com/office/officeart/2005/8/layout/vList5"/>
    <dgm:cxn modelId="{D46606E8-7299-4B16-B433-DB57D5CFE760}" type="presParOf" srcId="{99546457-6E48-4A3B-8A0F-03A6B39CFA62}" destId="{220AE4F1-77F3-43BB-A3C0-269820D199FF}" srcOrd="1" destOrd="0" presId="urn:microsoft.com/office/officeart/2005/8/layout/vList5"/>
    <dgm:cxn modelId="{2AD92FB9-4F16-4421-AA66-CC9C14447E03}" type="presParOf" srcId="{99546457-6E48-4A3B-8A0F-03A6B39CFA62}" destId="{2765E1FB-3E17-4C67-9580-4DC553FB6C34}" srcOrd="2" destOrd="0" presId="urn:microsoft.com/office/officeart/2005/8/layout/vList5"/>
    <dgm:cxn modelId="{110B096B-DEDC-4F47-B289-98E2FBB7FDE5}" type="presParOf" srcId="{2765E1FB-3E17-4C67-9580-4DC553FB6C34}" destId="{76E81AC3-0D4A-4AD3-BEA9-E8DB24EDD6F3}" srcOrd="0" destOrd="0" presId="urn:microsoft.com/office/officeart/2005/8/layout/vList5"/>
    <dgm:cxn modelId="{A842BD44-CAAF-41F0-BEDD-C2E944BD18EF}" type="presParOf" srcId="{2765E1FB-3E17-4C67-9580-4DC553FB6C34}" destId="{35E235AC-FA53-44DF-A22E-E2E443416C4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84CB14-CBB5-4D29-90DC-D0E8DBEB61DF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D0BB360-1B36-48A4-9ECA-5D96EC1FB0BB}">
      <dgm:prSet/>
      <dgm:spPr/>
      <dgm:t>
        <a:bodyPr/>
        <a:lstStyle/>
        <a:p>
          <a:r>
            <a:rPr lang="en-US" b="1" i="0"/>
            <a:t>Distribution of Crime Types:</a:t>
          </a:r>
          <a:endParaRPr lang="en-US"/>
        </a:p>
      </dgm:t>
    </dgm:pt>
    <dgm:pt modelId="{E69C2FC0-4CE2-4557-BEE2-5424682A0926}" type="parTrans" cxnId="{A998785D-8571-4962-B911-1C7243161F17}">
      <dgm:prSet/>
      <dgm:spPr/>
      <dgm:t>
        <a:bodyPr/>
        <a:lstStyle/>
        <a:p>
          <a:endParaRPr lang="en-US"/>
        </a:p>
      </dgm:t>
    </dgm:pt>
    <dgm:pt modelId="{92DEF093-EED8-462C-A2E1-6078451586E0}" type="sibTrans" cxnId="{A998785D-8571-4962-B911-1C7243161F17}">
      <dgm:prSet/>
      <dgm:spPr/>
      <dgm:t>
        <a:bodyPr/>
        <a:lstStyle/>
        <a:p>
          <a:endParaRPr lang="en-US"/>
        </a:p>
      </dgm:t>
    </dgm:pt>
    <dgm:pt modelId="{BB474A37-BD5E-4617-A84A-61AB07E73A3C}">
      <dgm:prSet/>
      <dgm:spPr/>
      <dgm:t>
        <a:bodyPr/>
        <a:lstStyle/>
        <a:p>
          <a:r>
            <a:rPr lang="en-US" b="0" i="0"/>
            <a:t>Use bar chart and pie chart to visualize the frequency of different crime types.</a:t>
          </a:r>
          <a:endParaRPr lang="en-US"/>
        </a:p>
      </dgm:t>
    </dgm:pt>
    <dgm:pt modelId="{DD9FFC0B-E621-4DA6-A069-9BCBC9E7718D}" type="parTrans" cxnId="{F5A4B2C5-72EC-47FC-9B62-A46735DD0F72}">
      <dgm:prSet/>
      <dgm:spPr/>
      <dgm:t>
        <a:bodyPr/>
        <a:lstStyle/>
        <a:p>
          <a:endParaRPr lang="en-US"/>
        </a:p>
      </dgm:t>
    </dgm:pt>
    <dgm:pt modelId="{5D98B90E-C6B5-46DD-BE01-31D4BF69F459}" type="sibTrans" cxnId="{F5A4B2C5-72EC-47FC-9B62-A46735DD0F72}">
      <dgm:prSet/>
      <dgm:spPr/>
      <dgm:t>
        <a:bodyPr/>
        <a:lstStyle/>
        <a:p>
          <a:endParaRPr lang="en-US"/>
        </a:p>
      </dgm:t>
    </dgm:pt>
    <dgm:pt modelId="{997F502E-5465-40B8-96FD-4C6CF9193624}">
      <dgm:prSet/>
      <dgm:spPr/>
      <dgm:t>
        <a:bodyPr/>
        <a:lstStyle/>
        <a:p>
          <a:r>
            <a:rPr lang="en-US" b="0" i="0"/>
            <a:t>Enable interactivity for users to filter by location.</a:t>
          </a:r>
          <a:endParaRPr lang="en-US"/>
        </a:p>
      </dgm:t>
    </dgm:pt>
    <dgm:pt modelId="{403A27BA-0960-41BC-B9BB-1CDB726AB902}" type="parTrans" cxnId="{0BD1D38C-EFE1-4D2E-B9CB-F23CFCF256AA}">
      <dgm:prSet/>
      <dgm:spPr/>
      <dgm:t>
        <a:bodyPr/>
        <a:lstStyle/>
        <a:p>
          <a:endParaRPr lang="en-US"/>
        </a:p>
      </dgm:t>
    </dgm:pt>
    <dgm:pt modelId="{3A1664C4-2756-4F83-AE6E-F904325E763F}" type="sibTrans" cxnId="{0BD1D38C-EFE1-4D2E-B9CB-F23CFCF256AA}">
      <dgm:prSet/>
      <dgm:spPr/>
      <dgm:t>
        <a:bodyPr/>
        <a:lstStyle/>
        <a:p>
          <a:endParaRPr lang="en-US"/>
        </a:p>
      </dgm:t>
    </dgm:pt>
    <dgm:pt modelId="{C95D325B-BB62-415A-8A89-56F46FD2B387}">
      <dgm:prSet/>
      <dgm:spPr/>
      <dgm:t>
        <a:bodyPr/>
        <a:lstStyle/>
        <a:p>
          <a:r>
            <a:rPr lang="en-US" b="1" i="0"/>
            <a:t>Severity Analysis:</a:t>
          </a:r>
          <a:endParaRPr lang="en-US"/>
        </a:p>
      </dgm:t>
    </dgm:pt>
    <dgm:pt modelId="{43643B7C-DD29-4A7E-80FD-1C7C7B051ABC}" type="parTrans" cxnId="{02991FD7-A380-4F0D-9A28-B4B3785D2F4F}">
      <dgm:prSet/>
      <dgm:spPr/>
      <dgm:t>
        <a:bodyPr/>
        <a:lstStyle/>
        <a:p>
          <a:endParaRPr lang="en-US"/>
        </a:p>
      </dgm:t>
    </dgm:pt>
    <dgm:pt modelId="{6CBB6735-B925-490F-9864-326F13533432}" type="sibTrans" cxnId="{02991FD7-A380-4F0D-9A28-B4B3785D2F4F}">
      <dgm:prSet/>
      <dgm:spPr/>
      <dgm:t>
        <a:bodyPr/>
        <a:lstStyle/>
        <a:p>
          <a:endParaRPr lang="en-US"/>
        </a:p>
      </dgm:t>
    </dgm:pt>
    <dgm:pt modelId="{5A71A89A-1BDB-4599-AE41-591696D362CE}">
      <dgm:prSet/>
      <dgm:spPr/>
      <dgm:t>
        <a:bodyPr/>
        <a:lstStyle/>
        <a:p>
          <a:r>
            <a:rPr lang="en-US" b="0" i="0"/>
            <a:t>Categorize crimes as severe or non-severe and compare distributions using stacked bar chart.</a:t>
          </a:r>
          <a:endParaRPr lang="en-US"/>
        </a:p>
      </dgm:t>
    </dgm:pt>
    <dgm:pt modelId="{395207DC-4B8A-4F23-B3E3-3F72D83D6429}" type="parTrans" cxnId="{8D9159C7-FE31-4DBC-A5FE-33C8EFE7CAD7}">
      <dgm:prSet/>
      <dgm:spPr/>
      <dgm:t>
        <a:bodyPr/>
        <a:lstStyle/>
        <a:p>
          <a:endParaRPr lang="en-US"/>
        </a:p>
      </dgm:t>
    </dgm:pt>
    <dgm:pt modelId="{41C33797-AB7E-40B8-B391-F3B9161F27E5}" type="sibTrans" cxnId="{8D9159C7-FE31-4DBC-A5FE-33C8EFE7CAD7}">
      <dgm:prSet/>
      <dgm:spPr/>
      <dgm:t>
        <a:bodyPr/>
        <a:lstStyle/>
        <a:p>
          <a:endParaRPr lang="en-US"/>
        </a:p>
      </dgm:t>
    </dgm:pt>
    <dgm:pt modelId="{A6998905-059E-46EE-BE50-1223D0678690}" type="pres">
      <dgm:prSet presAssocID="{1384CB14-CBB5-4D29-90DC-D0E8DBEB61DF}" presName="linear" presStyleCnt="0">
        <dgm:presLayoutVars>
          <dgm:dir/>
          <dgm:animLvl val="lvl"/>
          <dgm:resizeHandles val="exact"/>
        </dgm:presLayoutVars>
      </dgm:prSet>
      <dgm:spPr/>
    </dgm:pt>
    <dgm:pt modelId="{BA1B7252-0042-4E90-B7B1-81EEF68201B2}" type="pres">
      <dgm:prSet presAssocID="{7D0BB360-1B36-48A4-9ECA-5D96EC1FB0BB}" presName="parentLin" presStyleCnt="0"/>
      <dgm:spPr/>
    </dgm:pt>
    <dgm:pt modelId="{67D9EC2D-97FE-4B71-B6DB-B5334CE9547B}" type="pres">
      <dgm:prSet presAssocID="{7D0BB360-1B36-48A4-9ECA-5D96EC1FB0BB}" presName="parentLeftMargin" presStyleLbl="node1" presStyleIdx="0" presStyleCnt="2"/>
      <dgm:spPr/>
    </dgm:pt>
    <dgm:pt modelId="{A8223927-9BDD-45AE-9A81-29A9C7D87B0A}" type="pres">
      <dgm:prSet presAssocID="{7D0BB360-1B36-48A4-9ECA-5D96EC1FB0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3DFD60-60F9-4FED-976E-015188051BD2}" type="pres">
      <dgm:prSet presAssocID="{7D0BB360-1B36-48A4-9ECA-5D96EC1FB0BB}" presName="negativeSpace" presStyleCnt="0"/>
      <dgm:spPr/>
    </dgm:pt>
    <dgm:pt modelId="{BE0AB3CE-C095-4B37-970D-6324C82EBE1F}" type="pres">
      <dgm:prSet presAssocID="{7D0BB360-1B36-48A4-9ECA-5D96EC1FB0BB}" presName="childText" presStyleLbl="conFgAcc1" presStyleIdx="0" presStyleCnt="2">
        <dgm:presLayoutVars>
          <dgm:bulletEnabled val="1"/>
        </dgm:presLayoutVars>
      </dgm:prSet>
      <dgm:spPr/>
    </dgm:pt>
    <dgm:pt modelId="{2BE27A8A-751B-4166-BE21-85466EF190B5}" type="pres">
      <dgm:prSet presAssocID="{92DEF093-EED8-462C-A2E1-6078451586E0}" presName="spaceBetweenRectangles" presStyleCnt="0"/>
      <dgm:spPr/>
    </dgm:pt>
    <dgm:pt modelId="{B1FCED76-D410-449F-946E-05BC7CA2C0C8}" type="pres">
      <dgm:prSet presAssocID="{C95D325B-BB62-415A-8A89-56F46FD2B387}" presName="parentLin" presStyleCnt="0"/>
      <dgm:spPr/>
    </dgm:pt>
    <dgm:pt modelId="{5705214D-6A87-4639-AF03-7390C13911FF}" type="pres">
      <dgm:prSet presAssocID="{C95D325B-BB62-415A-8A89-56F46FD2B387}" presName="parentLeftMargin" presStyleLbl="node1" presStyleIdx="0" presStyleCnt="2"/>
      <dgm:spPr/>
    </dgm:pt>
    <dgm:pt modelId="{4C10065A-3A52-4B03-96CE-8DACB8AAF7B1}" type="pres">
      <dgm:prSet presAssocID="{C95D325B-BB62-415A-8A89-56F46FD2B3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0682E2-0F4F-4114-87E0-ED4AC6E34583}" type="pres">
      <dgm:prSet presAssocID="{C95D325B-BB62-415A-8A89-56F46FD2B387}" presName="negativeSpace" presStyleCnt="0"/>
      <dgm:spPr/>
    </dgm:pt>
    <dgm:pt modelId="{8DC1750E-0DAB-4971-BFC9-CAEADA3D03DE}" type="pres">
      <dgm:prSet presAssocID="{C95D325B-BB62-415A-8A89-56F46FD2B38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F707611-382D-4CFD-90A2-06615D302FCA}" type="presOf" srcId="{7D0BB360-1B36-48A4-9ECA-5D96EC1FB0BB}" destId="{A8223927-9BDD-45AE-9A81-29A9C7D87B0A}" srcOrd="1" destOrd="0" presId="urn:microsoft.com/office/officeart/2005/8/layout/list1"/>
    <dgm:cxn modelId="{7419D61B-19E7-4382-BF57-EE565376F7DE}" type="presOf" srcId="{BB474A37-BD5E-4617-A84A-61AB07E73A3C}" destId="{BE0AB3CE-C095-4B37-970D-6324C82EBE1F}" srcOrd="0" destOrd="0" presId="urn:microsoft.com/office/officeart/2005/8/layout/list1"/>
    <dgm:cxn modelId="{E9E11C25-E217-4EFD-AC79-9D948E0A6D66}" type="presOf" srcId="{5A71A89A-1BDB-4599-AE41-591696D362CE}" destId="{8DC1750E-0DAB-4971-BFC9-CAEADA3D03DE}" srcOrd="0" destOrd="0" presId="urn:microsoft.com/office/officeart/2005/8/layout/list1"/>
    <dgm:cxn modelId="{249A9B31-B571-43D0-97DD-FB4138347669}" type="presOf" srcId="{C95D325B-BB62-415A-8A89-56F46FD2B387}" destId="{5705214D-6A87-4639-AF03-7390C13911FF}" srcOrd="0" destOrd="0" presId="urn:microsoft.com/office/officeart/2005/8/layout/list1"/>
    <dgm:cxn modelId="{55B0553D-6549-43FB-B4BD-F4C0E8DF8BAE}" type="presOf" srcId="{7D0BB360-1B36-48A4-9ECA-5D96EC1FB0BB}" destId="{67D9EC2D-97FE-4B71-B6DB-B5334CE9547B}" srcOrd="0" destOrd="0" presId="urn:microsoft.com/office/officeart/2005/8/layout/list1"/>
    <dgm:cxn modelId="{A998785D-8571-4962-B911-1C7243161F17}" srcId="{1384CB14-CBB5-4D29-90DC-D0E8DBEB61DF}" destId="{7D0BB360-1B36-48A4-9ECA-5D96EC1FB0BB}" srcOrd="0" destOrd="0" parTransId="{E69C2FC0-4CE2-4557-BEE2-5424682A0926}" sibTransId="{92DEF093-EED8-462C-A2E1-6078451586E0}"/>
    <dgm:cxn modelId="{A1B3654F-B532-4AB6-8E59-0FFA267A6515}" type="presOf" srcId="{997F502E-5465-40B8-96FD-4C6CF9193624}" destId="{BE0AB3CE-C095-4B37-970D-6324C82EBE1F}" srcOrd="0" destOrd="1" presId="urn:microsoft.com/office/officeart/2005/8/layout/list1"/>
    <dgm:cxn modelId="{43F21255-A1B3-4B41-81CB-C1CDDF440C3B}" type="presOf" srcId="{1384CB14-CBB5-4D29-90DC-D0E8DBEB61DF}" destId="{A6998905-059E-46EE-BE50-1223D0678690}" srcOrd="0" destOrd="0" presId="urn:microsoft.com/office/officeart/2005/8/layout/list1"/>
    <dgm:cxn modelId="{0BD1D38C-EFE1-4D2E-B9CB-F23CFCF256AA}" srcId="{7D0BB360-1B36-48A4-9ECA-5D96EC1FB0BB}" destId="{997F502E-5465-40B8-96FD-4C6CF9193624}" srcOrd="1" destOrd="0" parTransId="{403A27BA-0960-41BC-B9BB-1CDB726AB902}" sibTransId="{3A1664C4-2756-4F83-AE6E-F904325E763F}"/>
    <dgm:cxn modelId="{F5A4B2C5-72EC-47FC-9B62-A46735DD0F72}" srcId="{7D0BB360-1B36-48A4-9ECA-5D96EC1FB0BB}" destId="{BB474A37-BD5E-4617-A84A-61AB07E73A3C}" srcOrd="0" destOrd="0" parTransId="{DD9FFC0B-E621-4DA6-A069-9BCBC9E7718D}" sibTransId="{5D98B90E-C6B5-46DD-BE01-31D4BF69F459}"/>
    <dgm:cxn modelId="{8D9159C7-FE31-4DBC-A5FE-33C8EFE7CAD7}" srcId="{C95D325B-BB62-415A-8A89-56F46FD2B387}" destId="{5A71A89A-1BDB-4599-AE41-591696D362CE}" srcOrd="0" destOrd="0" parTransId="{395207DC-4B8A-4F23-B3E3-3F72D83D6429}" sibTransId="{41C33797-AB7E-40B8-B391-F3B9161F27E5}"/>
    <dgm:cxn modelId="{02991FD7-A380-4F0D-9A28-B4B3785D2F4F}" srcId="{1384CB14-CBB5-4D29-90DC-D0E8DBEB61DF}" destId="{C95D325B-BB62-415A-8A89-56F46FD2B387}" srcOrd="1" destOrd="0" parTransId="{43643B7C-DD29-4A7E-80FD-1C7C7B051ABC}" sibTransId="{6CBB6735-B925-490F-9864-326F13533432}"/>
    <dgm:cxn modelId="{2E32ACDF-FA2D-487C-83A4-D5CC6F996A77}" type="presOf" srcId="{C95D325B-BB62-415A-8A89-56F46FD2B387}" destId="{4C10065A-3A52-4B03-96CE-8DACB8AAF7B1}" srcOrd="1" destOrd="0" presId="urn:microsoft.com/office/officeart/2005/8/layout/list1"/>
    <dgm:cxn modelId="{CAA69667-6DFC-429F-AB04-3C5B18D591B0}" type="presParOf" srcId="{A6998905-059E-46EE-BE50-1223D0678690}" destId="{BA1B7252-0042-4E90-B7B1-81EEF68201B2}" srcOrd="0" destOrd="0" presId="urn:microsoft.com/office/officeart/2005/8/layout/list1"/>
    <dgm:cxn modelId="{700BDF87-0A8D-47F7-AB81-6E2CDDE1646E}" type="presParOf" srcId="{BA1B7252-0042-4E90-B7B1-81EEF68201B2}" destId="{67D9EC2D-97FE-4B71-B6DB-B5334CE9547B}" srcOrd="0" destOrd="0" presId="urn:microsoft.com/office/officeart/2005/8/layout/list1"/>
    <dgm:cxn modelId="{BA1F405B-1FD6-4736-92D0-3152167ED5F1}" type="presParOf" srcId="{BA1B7252-0042-4E90-B7B1-81EEF68201B2}" destId="{A8223927-9BDD-45AE-9A81-29A9C7D87B0A}" srcOrd="1" destOrd="0" presId="urn:microsoft.com/office/officeart/2005/8/layout/list1"/>
    <dgm:cxn modelId="{5BD540DB-6C95-49C0-88E5-2DA4CFEA1CEE}" type="presParOf" srcId="{A6998905-059E-46EE-BE50-1223D0678690}" destId="{8C3DFD60-60F9-4FED-976E-015188051BD2}" srcOrd="1" destOrd="0" presId="urn:microsoft.com/office/officeart/2005/8/layout/list1"/>
    <dgm:cxn modelId="{9461583F-0BFE-4010-A387-728FB6581BFB}" type="presParOf" srcId="{A6998905-059E-46EE-BE50-1223D0678690}" destId="{BE0AB3CE-C095-4B37-970D-6324C82EBE1F}" srcOrd="2" destOrd="0" presId="urn:microsoft.com/office/officeart/2005/8/layout/list1"/>
    <dgm:cxn modelId="{2CDDA16F-0C58-4125-B5F3-2A4D481F72B4}" type="presParOf" srcId="{A6998905-059E-46EE-BE50-1223D0678690}" destId="{2BE27A8A-751B-4166-BE21-85466EF190B5}" srcOrd="3" destOrd="0" presId="urn:microsoft.com/office/officeart/2005/8/layout/list1"/>
    <dgm:cxn modelId="{EE3C5D85-7B6B-4F71-91EC-5AA14DB27F01}" type="presParOf" srcId="{A6998905-059E-46EE-BE50-1223D0678690}" destId="{B1FCED76-D410-449F-946E-05BC7CA2C0C8}" srcOrd="4" destOrd="0" presId="urn:microsoft.com/office/officeart/2005/8/layout/list1"/>
    <dgm:cxn modelId="{40313211-36EB-4ECD-A9E7-3284E014F61E}" type="presParOf" srcId="{B1FCED76-D410-449F-946E-05BC7CA2C0C8}" destId="{5705214D-6A87-4639-AF03-7390C13911FF}" srcOrd="0" destOrd="0" presId="urn:microsoft.com/office/officeart/2005/8/layout/list1"/>
    <dgm:cxn modelId="{79F163D0-45A9-4678-BECD-DCFF267F6A4C}" type="presParOf" srcId="{B1FCED76-D410-449F-946E-05BC7CA2C0C8}" destId="{4C10065A-3A52-4B03-96CE-8DACB8AAF7B1}" srcOrd="1" destOrd="0" presId="urn:microsoft.com/office/officeart/2005/8/layout/list1"/>
    <dgm:cxn modelId="{A2F943EF-92F9-48B7-810E-4E9548AA32A7}" type="presParOf" srcId="{A6998905-059E-46EE-BE50-1223D0678690}" destId="{210682E2-0F4F-4114-87E0-ED4AC6E34583}" srcOrd="5" destOrd="0" presId="urn:microsoft.com/office/officeart/2005/8/layout/list1"/>
    <dgm:cxn modelId="{80C8F3D3-67E4-43DB-9253-D6E61F8F52BB}" type="presParOf" srcId="{A6998905-059E-46EE-BE50-1223D0678690}" destId="{8DC1750E-0DAB-4971-BFC9-CAEADA3D03D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1CAF1-1C57-499B-B8F3-FBD28C56A299}">
      <dsp:nvSpPr>
        <dsp:cNvPr id="0" name=""/>
        <dsp:cNvSpPr/>
      </dsp:nvSpPr>
      <dsp:spPr>
        <a:xfrm>
          <a:off x="0" y="2561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77D4D-1EB9-49E2-B519-D9EA26220217}">
      <dsp:nvSpPr>
        <dsp:cNvPr id="0" name=""/>
        <dsp:cNvSpPr/>
      </dsp:nvSpPr>
      <dsp:spPr>
        <a:xfrm>
          <a:off x="0" y="2561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Crime data is growing rapidly, making manual analysis difficult.</a:t>
          </a:r>
          <a:endParaRPr lang="en-US" sz="2700" kern="1200"/>
        </a:p>
      </dsp:txBody>
      <dsp:txXfrm>
        <a:off x="0" y="2561"/>
        <a:ext cx="6391275" cy="1747187"/>
      </dsp:txXfrm>
    </dsp:sp>
    <dsp:sp modelId="{4B435E81-EF47-433D-A025-6D8AD36C0CB5}">
      <dsp:nvSpPr>
        <dsp:cNvPr id="0" name=""/>
        <dsp:cNvSpPr/>
      </dsp:nvSpPr>
      <dsp:spPr>
        <a:xfrm>
          <a:off x="0" y="1749749"/>
          <a:ext cx="63912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3CE9F-1103-45FB-8942-A637917A8E43}">
      <dsp:nvSpPr>
        <dsp:cNvPr id="0" name=""/>
        <dsp:cNvSpPr/>
      </dsp:nvSpPr>
      <dsp:spPr>
        <a:xfrm>
          <a:off x="0" y="1749749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Law enforcement needs data-driven insights to improve decision-making.</a:t>
          </a:r>
          <a:endParaRPr lang="en-US" sz="2700" kern="1200"/>
        </a:p>
      </dsp:txBody>
      <dsp:txXfrm>
        <a:off x="0" y="1749749"/>
        <a:ext cx="6391275" cy="1747187"/>
      </dsp:txXfrm>
    </dsp:sp>
    <dsp:sp modelId="{A33F7DCC-BC74-4D93-BDC4-7816AED2BBE9}">
      <dsp:nvSpPr>
        <dsp:cNvPr id="0" name=""/>
        <dsp:cNvSpPr/>
      </dsp:nvSpPr>
      <dsp:spPr>
        <a:xfrm>
          <a:off x="0" y="3496937"/>
          <a:ext cx="63912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D44D3-55AB-4BFB-88AB-D901ED9B014C}">
      <dsp:nvSpPr>
        <dsp:cNvPr id="0" name=""/>
        <dsp:cNvSpPr/>
      </dsp:nvSpPr>
      <dsp:spPr>
        <a:xfrm>
          <a:off x="0" y="3496937"/>
          <a:ext cx="6391275" cy="174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/>
            <a:t>This project aims to analyse Chicago crime patterns for better crime prevention &amp; resource allocation.</a:t>
          </a:r>
          <a:endParaRPr lang="en-US" sz="2700" kern="1200"/>
        </a:p>
      </dsp:txBody>
      <dsp:txXfrm>
        <a:off x="0" y="3496937"/>
        <a:ext cx="6391275" cy="17471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CB696-140F-4B9E-B852-B08D1EFECEE8}">
      <dsp:nvSpPr>
        <dsp:cNvPr id="0" name=""/>
        <dsp:cNvSpPr/>
      </dsp:nvSpPr>
      <dsp:spPr>
        <a:xfrm>
          <a:off x="0" y="84399"/>
          <a:ext cx="6391275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Arrest Rates:</a:t>
          </a:r>
          <a:endParaRPr lang="en-US" sz="3100" kern="1200"/>
        </a:p>
      </dsp:txBody>
      <dsp:txXfrm>
        <a:off x="60116" y="144515"/>
        <a:ext cx="6271043" cy="1111247"/>
      </dsp:txXfrm>
    </dsp:sp>
    <dsp:sp modelId="{7D53D27B-C443-491D-9800-C7E6B6C55AE9}">
      <dsp:nvSpPr>
        <dsp:cNvPr id="0" name=""/>
        <dsp:cNvSpPr/>
      </dsp:nvSpPr>
      <dsp:spPr>
        <a:xfrm>
          <a:off x="0" y="1315879"/>
          <a:ext cx="6391275" cy="186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Calculate and visualize arrest rates using dynamic KPIs and donut charts.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Compare rates across crime types, locations, and time periods using grouped charts.</a:t>
          </a:r>
          <a:endParaRPr lang="en-US" sz="2400" kern="1200"/>
        </a:p>
      </dsp:txBody>
      <dsp:txXfrm>
        <a:off x="0" y="1315879"/>
        <a:ext cx="6391275" cy="1860930"/>
      </dsp:txXfrm>
    </dsp:sp>
    <dsp:sp modelId="{AE182E89-F847-499D-AB19-61168DDE95EE}">
      <dsp:nvSpPr>
        <dsp:cNvPr id="0" name=""/>
        <dsp:cNvSpPr/>
      </dsp:nvSpPr>
      <dsp:spPr>
        <a:xfrm>
          <a:off x="0" y="3176809"/>
          <a:ext cx="6391275" cy="123147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Domestic vs. Non-Domestic Crimes:</a:t>
          </a:r>
          <a:endParaRPr lang="en-US" sz="3100" kern="1200"/>
        </a:p>
      </dsp:txBody>
      <dsp:txXfrm>
        <a:off x="60116" y="3236925"/>
        <a:ext cx="6271043" cy="1111247"/>
      </dsp:txXfrm>
    </dsp:sp>
    <dsp:sp modelId="{CF3F7E70-ED23-406C-B2E5-4745A6FB9558}">
      <dsp:nvSpPr>
        <dsp:cNvPr id="0" name=""/>
        <dsp:cNvSpPr/>
      </dsp:nvSpPr>
      <dsp:spPr>
        <a:xfrm>
          <a:off x="0" y="4408289"/>
          <a:ext cx="6391275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/>
            <a:t>Bar charts to highlight differences in incident characteristics.</a:t>
          </a:r>
          <a:endParaRPr lang="en-US" sz="2400" kern="1200"/>
        </a:p>
      </dsp:txBody>
      <dsp:txXfrm>
        <a:off x="0" y="4408289"/>
        <a:ext cx="6391275" cy="7539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6A499-F959-4A19-9345-DA42EF1A2E34}">
      <dsp:nvSpPr>
        <dsp:cNvPr id="0" name=""/>
        <dsp:cNvSpPr/>
      </dsp:nvSpPr>
      <dsp:spPr>
        <a:xfrm>
          <a:off x="0" y="83651"/>
          <a:ext cx="6391275" cy="1072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Location Description Analysis:</a:t>
          </a:r>
          <a:endParaRPr lang="en-US" sz="2700" kern="1200"/>
        </a:p>
      </dsp:txBody>
      <dsp:txXfrm>
        <a:off x="52359" y="136010"/>
        <a:ext cx="6286557" cy="967861"/>
      </dsp:txXfrm>
    </dsp:sp>
    <dsp:sp modelId="{39DE8083-184A-4B16-B416-00D5B43AF5B8}">
      <dsp:nvSpPr>
        <dsp:cNvPr id="0" name=""/>
        <dsp:cNvSpPr/>
      </dsp:nvSpPr>
      <dsp:spPr>
        <a:xfrm>
          <a:off x="0" y="1156231"/>
          <a:ext cx="6391275" cy="162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Horizontal bar charts to display the most common crime locations and associated crime types.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Drill-through functionality to view detailed data for specific locations.</a:t>
          </a:r>
          <a:endParaRPr lang="en-US" sz="2100" kern="1200"/>
        </a:p>
      </dsp:txBody>
      <dsp:txXfrm>
        <a:off x="0" y="1156231"/>
        <a:ext cx="6391275" cy="1620809"/>
      </dsp:txXfrm>
    </dsp:sp>
    <dsp:sp modelId="{BE079652-56C9-45E0-997E-ECF7D62A9750}">
      <dsp:nvSpPr>
        <dsp:cNvPr id="0" name=""/>
        <dsp:cNvSpPr/>
      </dsp:nvSpPr>
      <dsp:spPr>
        <a:xfrm>
          <a:off x="0" y="2777041"/>
          <a:ext cx="6391275" cy="107257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/>
            <a:t>Comparison by Beat and Community Area:</a:t>
          </a:r>
          <a:endParaRPr lang="en-US" sz="2700" kern="1200"/>
        </a:p>
      </dsp:txBody>
      <dsp:txXfrm>
        <a:off x="52359" y="2829400"/>
        <a:ext cx="6286557" cy="967861"/>
      </dsp:txXfrm>
    </dsp:sp>
    <dsp:sp modelId="{7ABDF68F-23A1-4BBD-891B-2F07B671A8F4}">
      <dsp:nvSpPr>
        <dsp:cNvPr id="0" name=""/>
        <dsp:cNvSpPr/>
      </dsp:nvSpPr>
      <dsp:spPr>
        <a:xfrm>
          <a:off x="0" y="3849620"/>
          <a:ext cx="6391275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Visualize crime distribution across beats and community areas using interactive maps.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/>
            <a:t>Add clustering to highlight concentrated crime zones.</a:t>
          </a:r>
          <a:endParaRPr lang="en-US" sz="2100" kern="1200"/>
        </a:p>
      </dsp:txBody>
      <dsp:txXfrm>
        <a:off x="0" y="3849620"/>
        <a:ext cx="6391275" cy="13134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B330D-C24A-46AE-92A6-21DCA8DA87E9}">
      <dsp:nvSpPr>
        <dsp:cNvPr id="0" name=""/>
        <dsp:cNvSpPr/>
      </dsp:nvSpPr>
      <dsp:spPr>
        <a:xfrm>
          <a:off x="0" y="78392"/>
          <a:ext cx="6391275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Repeat Crime Locations:</a:t>
          </a:r>
          <a:endParaRPr lang="en-US" sz="2600" kern="1200"/>
        </a:p>
      </dsp:txBody>
      <dsp:txXfrm>
        <a:off x="50420" y="128812"/>
        <a:ext cx="6290435" cy="932014"/>
      </dsp:txXfrm>
    </dsp:sp>
    <dsp:sp modelId="{743DAEFE-F824-404C-867E-01F15D1EC0D8}">
      <dsp:nvSpPr>
        <dsp:cNvPr id="0" name=""/>
        <dsp:cNvSpPr/>
      </dsp:nvSpPr>
      <dsp:spPr>
        <a:xfrm>
          <a:off x="0" y="1111246"/>
          <a:ext cx="6391275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Use clustering features in geospatial maps to highlight locations with repeated crimes.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Provide insights with tooltips for each cluster.</a:t>
          </a:r>
        </a:p>
      </dsp:txBody>
      <dsp:txXfrm>
        <a:off x="0" y="1111246"/>
        <a:ext cx="6391275" cy="995670"/>
      </dsp:txXfrm>
    </dsp:sp>
    <dsp:sp modelId="{492A0234-CE12-4E67-9A08-86CA7194F40D}">
      <dsp:nvSpPr>
        <dsp:cNvPr id="0" name=""/>
        <dsp:cNvSpPr/>
      </dsp:nvSpPr>
      <dsp:spPr>
        <a:xfrm>
          <a:off x="0" y="2106916"/>
          <a:ext cx="6391275" cy="1032854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Recidivism Rates:</a:t>
          </a:r>
          <a:endParaRPr lang="en-US" sz="2600" kern="1200"/>
        </a:p>
      </dsp:txBody>
      <dsp:txXfrm>
        <a:off x="50420" y="2157336"/>
        <a:ext cx="6290435" cy="932014"/>
      </dsp:txXfrm>
    </dsp:sp>
    <dsp:sp modelId="{C6D2973F-70B3-4525-8579-A98A4B1D88FA}">
      <dsp:nvSpPr>
        <dsp:cNvPr id="0" name=""/>
        <dsp:cNvSpPr/>
      </dsp:nvSpPr>
      <dsp:spPr>
        <a:xfrm>
          <a:off x="0" y="3139770"/>
          <a:ext cx="6391275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Visualize repeat offender patterns using pivot tables.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Risk Assessment:</a:t>
          </a:r>
        </a:p>
      </dsp:txBody>
      <dsp:txXfrm>
        <a:off x="0" y="3139770"/>
        <a:ext cx="6391275" cy="995670"/>
      </dsp:txXfrm>
    </dsp:sp>
    <dsp:sp modelId="{189C274F-8F9F-4D49-9997-F1BD09FA87A5}">
      <dsp:nvSpPr>
        <dsp:cNvPr id="0" name=""/>
        <dsp:cNvSpPr/>
      </dsp:nvSpPr>
      <dsp:spPr>
        <a:xfrm>
          <a:off x="0" y="4135440"/>
          <a:ext cx="6391275" cy="1032854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conditional formatting in table to highlight high-risk areas dynamically.</a:t>
          </a:r>
        </a:p>
      </dsp:txBody>
      <dsp:txXfrm>
        <a:off x="50420" y="4185860"/>
        <a:ext cx="6290435" cy="93201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2AA92-5558-4618-80EB-5E4B3FEFCAD8}">
      <dsp:nvSpPr>
        <dsp:cNvPr id="0" name=""/>
        <dsp:cNvSpPr/>
      </dsp:nvSpPr>
      <dsp:spPr>
        <a:xfrm>
          <a:off x="0" y="400230"/>
          <a:ext cx="6391275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37388" rIns="4960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Filters for year, crime type, location, and arrest status.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KPIs for key metrics like total crimes, arrest rates, and crime hotspots.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Geospatial maps, bar charts, and trend lines for various analyses.</a:t>
          </a:r>
          <a:endParaRPr lang="en-US" sz="2100" kern="1200"/>
        </a:p>
      </dsp:txBody>
      <dsp:txXfrm>
        <a:off x="0" y="400230"/>
        <a:ext cx="6391275" cy="2513700"/>
      </dsp:txXfrm>
    </dsp:sp>
    <dsp:sp modelId="{96928B76-B67C-4E2C-A732-6C57DD97CE74}">
      <dsp:nvSpPr>
        <dsp:cNvPr id="0" name=""/>
        <dsp:cNvSpPr/>
      </dsp:nvSpPr>
      <dsp:spPr>
        <a:xfrm>
          <a:off x="319563" y="90270"/>
          <a:ext cx="4473892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Interactive Dashboards:</a:t>
          </a:r>
          <a:endParaRPr lang="en-US" sz="2100" kern="1200"/>
        </a:p>
      </dsp:txBody>
      <dsp:txXfrm>
        <a:off x="349825" y="120532"/>
        <a:ext cx="4413368" cy="559396"/>
      </dsp:txXfrm>
    </dsp:sp>
    <dsp:sp modelId="{33BEE985-F06E-462F-B867-DD7F972163D9}">
      <dsp:nvSpPr>
        <dsp:cNvPr id="0" name=""/>
        <dsp:cNvSpPr/>
      </dsp:nvSpPr>
      <dsp:spPr>
        <a:xfrm>
          <a:off x="0" y="3337291"/>
          <a:ext cx="6391275" cy="1819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37388" rIns="496034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Dashboard findings as reports to share with stakeholders.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i="0" kern="1200"/>
            <a:t>Report builder in Power BI for customizable layouts.</a:t>
          </a:r>
          <a:endParaRPr lang="en-US" sz="2100" kern="1200"/>
        </a:p>
      </dsp:txBody>
      <dsp:txXfrm>
        <a:off x="0" y="3337291"/>
        <a:ext cx="6391275" cy="1819125"/>
      </dsp:txXfrm>
    </dsp:sp>
    <dsp:sp modelId="{A37BA108-FE77-4B2E-B39D-B2AA4E79F963}">
      <dsp:nvSpPr>
        <dsp:cNvPr id="0" name=""/>
        <dsp:cNvSpPr/>
      </dsp:nvSpPr>
      <dsp:spPr>
        <a:xfrm>
          <a:off x="319563" y="3027331"/>
          <a:ext cx="4473892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Detailed Crime Reports:</a:t>
          </a:r>
          <a:endParaRPr lang="en-US" sz="2100" kern="1200"/>
        </a:p>
      </dsp:txBody>
      <dsp:txXfrm>
        <a:off x="349825" y="3057593"/>
        <a:ext cx="4413368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8B5FA9-B608-4E57-B91A-6C1C18D893BB}">
      <dsp:nvSpPr>
        <dsp:cNvPr id="0" name=""/>
        <dsp:cNvSpPr/>
      </dsp:nvSpPr>
      <dsp:spPr>
        <a:xfrm>
          <a:off x="0" y="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DA472-FA90-4097-99FC-686202D3E397}">
      <dsp:nvSpPr>
        <dsp:cNvPr id="0" name=""/>
        <dsp:cNvSpPr/>
      </dsp:nvSpPr>
      <dsp:spPr>
        <a:xfrm>
          <a:off x="0" y="0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Crime data is complex and voluminous, making analysis challenging.</a:t>
          </a:r>
          <a:endParaRPr lang="en-US" sz="2600" kern="1200"/>
        </a:p>
      </dsp:txBody>
      <dsp:txXfrm>
        <a:off x="0" y="0"/>
        <a:ext cx="6391275" cy="1311671"/>
      </dsp:txXfrm>
    </dsp:sp>
    <dsp:sp modelId="{1165C69F-B29E-43A2-89FE-5F6B4406EF98}">
      <dsp:nvSpPr>
        <dsp:cNvPr id="0" name=""/>
        <dsp:cNvSpPr/>
      </dsp:nvSpPr>
      <dsp:spPr>
        <a:xfrm>
          <a:off x="0" y="1311671"/>
          <a:ext cx="63912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A911E-6D38-4252-97D5-8515E67B3438}">
      <dsp:nvSpPr>
        <dsp:cNvPr id="0" name=""/>
        <dsp:cNvSpPr/>
      </dsp:nvSpPr>
      <dsp:spPr>
        <a:xfrm>
          <a:off x="0" y="1311671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Lack of accessible insights affects resource allocation and crime prevention.</a:t>
          </a:r>
          <a:endParaRPr lang="en-US" sz="2600" kern="1200"/>
        </a:p>
      </dsp:txBody>
      <dsp:txXfrm>
        <a:off x="0" y="1311671"/>
        <a:ext cx="6391275" cy="1311671"/>
      </dsp:txXfrm>
    </dsp:sp>
    <dsp:sp modelId="{701ACC26-5665-4C72-A6B0-F2F1C1B23BC0}">
      <dsp:nvSpPr>
        <dsp:cNvPr id="0" name=""/>
        <dsp:cNvSpPr/>
      </dsp:nvSpPr>
      <dsp:spPr>
        <a:xfrm>
          <a:off x="0" y="2623343"/>
          <a:ext cx="63912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5A135-BBB0-48EE-AFE3-FD4DC1149242}">
      <dsp:nvSpPr>
        <dsp:cNvPr id="0" name=""/>
        <dsp:cNvSpPr/>
      </dsp:nvSpPr>
      <dsp:spPr>
        <a:xfrm>
          <a:off x="0" y="2623343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Need to analyze trends, high-risk areas, and arrest effectiveness.</a:t>
          </a:r>
          <a:endParaRPr lang="en-US" sz="2600" kern="1200"/>
        </a:p>
      </dsp:txBody>
      <dsp:txXfrm>
        <a:off x="0" y="2623343"/>
        <a:ext cx="6391275" cy="1311671"/>
      </dsp:txXfrm>
    </dsp:sp>
    <dsp:sp modelId="{072FB5F8-6AAD-4C9D-A256-6D1EBB9E66FD}">
      <dsp:nvSpPr>
        <dsp:cNvPr id="0" name=""/>
        <dsp:cNvSpPr/>
      </dsp:nvSpPr>
      <dsp:spPr>
        <a:xfrm>
          <a:off x="0" y="3935015"/>
          <a:ext cx="63912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217B1-C4BC-404D-880E-BA4B764577CC}">
      <dsp:nvSpPr>
        <dsp:cNvPr id="0" name=""/>
        <dsp:cNvSpPr/>
      </dsp:nvSpPr>
      <dsp:spPr>
        <a:xfrm>
          <a:off x="0" y="3935015"/>
          <a:ext cx="6391275" cy="13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This project uncovers actionable insights to enhance public safety.</a:t>
          </a:r>
          <a:endParaRPr lang="en-US" sz="2600" kern="1200"/>
        </a:p>
      </dsp:txBody>
      <dsp:txXfrm>
        <a:off x="0" y="3935015"/>
        <a:ext cx="6391275" cy="1311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1E8D-6156-4D81-85E9-A466482519A5}">
      <dsp:nvSpPr>
        <dsp:cNvPr id="0" name=""/>
        <dsp:cNvSpPr/>
      </dsp:nvSpPr>
      <dsp:spPr>
        <a:xfrm>
          <a:off x="0" y="308723"/>
          <a:ext cx="6391275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Crime Hotspot Identification</a:t>
          </a:r>
          <a:r>
            <a:rPr lang="en-IN" sz="2200" b="0" i="0" kern="1200"/>
            <a:t> – Detect high-crime zones.</a:t>
          </a:r>
          <a:endParaRPr lang="en-US" sz="2200" kern="1200"/>
        </a:p>
      </dsp:txBody>
      <dsp:txXfrm>
        <a:off x="42722" y="351445"/>
        <a:ext cx="6305831" cy="789716"/>
      </dsp:txXfrm>
    </dsp:sp>
    <dsp:sp modelId="{CABD8DAD-01A4-4A1C-8E40-4E100C12D229}">
      <dsp:nvSpPr>
        <dsp:cNvPr id="0" name=""/>
        <dsp:cNvSpPr/>
      </dsp:nvSpPr>
      <dsp:spPr>
        <a:xfrm>
          <a:off x="0" y="1247243"/>
          <a:ext cx="6391275" cy="875160"/>
        </a:xfrm>
        <a:prstGeom prst="roundRect">
          <a:avLst/>
        </a:prstGeom>
        <a:solidFill>
          <a:schemeClr val="accent5">
            <a:hueOff val="609606"/>
            <a:satOff val="-4861"/>
            <a:lumOff val="-36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Trend &amp; Seasonality Analysis</a:t>
          </a:r>
          <a:r>
            <a:rPr lang="en-IN" sz="2200" b="0" i="0" kern="1200"/>
            <a:t> – Find crime spikes across time.</a:t>
          </a:r>
          <a:endParaRPr lang="en-US" sz="2200" kern="1200"/>
        </a:p>
      </dsp:txBody>
      <dsp:txXfrm>
        <a:off x="42722" y="1289965"/>
        <a:ext cx="6305831" cy="789716"/>
      </dsp:txXfrm>
    </dsp:sp>
    <dsp:sp modelId="{2E7D4E5F-383E-4D2D-982E-F2DE8A1A95E8}">
      <dsp:nvSpPr>
        <dsp:cNvPr id="0" name=""/>
        <dsp:cNvSpPr/>
      </dsp:nvSpPr>
      <dsp:spPr>
        <a:xfrm>
          <a:off x="0" y="2185763"/>
          <a:ext cx="6391275" cy="875160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Arrest Efficiency Analysis</a:t>
          </a:r>
          <a:r>
            <a:rPr lang="en-IN" sz="2200" b="0" i="0" kern="1200"/>
            <a:t> – Measure effectiveness of law enforcement</a:t>
          </a:r>
          <a:endParaRPr lang="en-US" sz="2200" kern="1200"/>
        </a:p>
      </dsp:txBody>
      <dsp:txXfrm>
        <a:off x="42722" y="2228485"/>
        <a:ext cx="6305831" cy="789716"/>
      </dsp:txXfrm>
    </dsp:sp>
    <dsp:sp modelId="{577426D5-1BAB-4214-8113-2E7ADFEACE5D}">
      <dsp:nvSpPr>
        <dsp:cNvPr id="0" name=""/>
        <dsp:cNvSpPr/>
      </dsp:nvSpPr>
      <dsp:spPr>
        <a:xfrm>
          <a:off x="0" y="3124283"/>
          <a:ext cx="6391275" cy="875160"/>
        </a:xfrm>
        <a:prstGeom prst="roundRect">
          <a:avLst/>
        </a:prstGeom>
        <a:solidFill>
          <a:schemeClr val="accent5">
            <a:hueOff val="1828819"/>
            <a:satOff val="-14582"/>
            <a:lumOff val="-110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Neighbourhood Safety Assessment</a:t>
          </a:r>
          <a:r>
            <a:rPr lang="en-IN" sz="2200" b="0" i="0" kern="1200"/>
            <a:t> – Provide a “safety score” to community areas.</a:t>
          </a:r>
          <a:endParaRPr lang="en-US" sz="2200" kern="1200"/>
        </a:p>
      </dsp:txBody>
      <dsp:txXfrm>
        <a:off x="42722" y="3167005"/>
        <a:ext cx="6305831" cy="789716"/>
      </dsp:txXfrm>
    </dsp:sp>
    <dsp:sp modelId="{77E4EADB-60F7-4877-B615-7BFA952FD766}">
      <dsp:nvSpPr>
        <dsp:cNvPr id="0" name=""/>
        <dsp:cNvSpPr/>
      </dsp:nvSpPr>
      <dsp:spPr>
        <a:xfrm>
          <a:off x="0" y="4062803"/>
          <a:ext cx="6391275" cy="87516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i="0" kern="1200"/>
            <a:t>Crime Prediction &amp; Prevention</a:t>
          </a:r>
          <a:r>
            <a:rPr lang="en-IN" sz="2200" b="0" i="0" kern="1200"/>
            <a:t> – Predict future crimes using historical data.</a:t>
          </a:r>
          <a:endParaRPr lang="en-US" sz="2200" kern="1200"/>
        </a:p>
      </dsp:txBody>
      <dsp:txXfrm>
        <a:off x="42722" y="4105525"/>
        <a:ext cx="6305831" cy="789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61F98-BB4E-4E60-8607-01865A320AA6}">
      <dsp:nvSpPr>
        <dsp:cNvPr id="0" name=""/>
        <dsp:cNvSpPr/>
      </dsp:nvSpPr>
      <dsp:spPr>
        <a:xfrm>
          <a:off x="0" y="1088843"/>
          <a:ext cx="63912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17511-8B1F-4A1D-9FA1-B4AC34C3ACEB}">
      <dsp:nvSpPr>
        <dsp:cNvPr id="0" name=""/>
        <dsp:cNvSpPr/>
      </dsp:nvSpPr>
      <dsp:spPr>
        <a:xfrm>
          <a:off x="319563" y="793643"/>
          <a:ext cx="447389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Dataset Name: Crime_Data.xlsx</a:t>
          </a:r>
          <a:endParaRPr lang="en-US" sz="2000" kern="1200"/>
        </a:p>
      </dsp:txBody>
      <dsp:txXfrm>
        <a:off x="348384" y="822464"/>
        <a:ext cx="4416250" cy="532758"/>
      </dsp:txXfrm>
    </dsp:sp>
    <dsp:sp modelId="{670DD9D9-17FD-43DF-8855-29E8A56215C0}">
      <dsp:nvSpPr>
        <dsp:cNvPr id="0" name=""/>
        <dsp:cNvSpPr/>
      </dsp:nvSpPr>
      <dsp:spPr>
        <a:xfrm>
          <a:off x="0" y="1996043"/>
          <a:ext cx="6391275" cy="245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16560" rIns="496034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ID, Case Number, Date, Block,  IUCR, Primary Type, Description, Location Description, Arrest, Domestic, Beat, Ward, Community Area, FBI Code, X Coordinate, Y Coordinate, Year, Updated On, Latitude, Longitude, Location.</a:t>
          </a:r>
          <a:endParaRPr lang="en-US" sz="2000" kern="1200"/>
        </a:p>
      </dsp:txBody>
      <dsp:txXfrm>
        <a:off x="0" y="1996043"/>
        <a:ext cx="6391275" cy="2457000"/>
      </dsp:txXfrm>
    </dsp:sp>
    <dsp:sp modelId="{E66E0641-A0F2-4999-B740-1129770125D2}">
      <dsp:nvSpPr>
        <dsp:cNvPr id="0" name=""/>
        <dsp:cNvSpPr/>
      </dsp:nvSpPr>
      <dsp:spPr>
        <a:xfrm>
          <a:off x="319563" y="1700843"/>
          <a:ext cx="4473892" cy="5904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/>
            <a:t>Fields Include:</a:t>
          </a:r>
          <a:endParaRPr lang="en-US" sz="2000" kern="1200"/>
        </a:p>
      </dsp:txBody>
      <dsp:txXfrm>
        <a:off x="348384" y="1729664"/>
        <a:ext cx="4416250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5B738-A771-4696-9A04-384841E41C2B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BD554-6929-4925-9BB1-8AF6CC068EAF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97BF97-A656-4E8B-B4CA-70737B0E7137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Cleaning &amp; Preprocessing: Python, Pandas</a:t>
          </a:r>
          <a:endParaRPr lang="en-US" sz="2500" kern="1200"/>
        </a:p>
      </dsp:txBody>
      <dsp:txXfrm>
        <a:off x="1730984" y="640"/>
        <a:ext cx="4660290" cy="1498687"/>
      </dsp:txXfrm>
    </dsp:sp>
    <dsp:sp modelId="{3CB6D86E-5054-419D-8CE2-E2F1CE42628B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B48E6-38D0-4B60-8C7E-6F40EA9B8F3A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174D9-0FAC-4FD8-B3B9-CA9310BDC09C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Visualization &amp; Reporting: Power BI</a:t>
          </a:r>
          <a:endParaRPr lang="en-US" sz="2500" kern="1200"/>
        </a:p>
      </dsp:txBody>
      <dsp:txXfrm>
        <a:off x="1730984" y="1873999"/>
        <a:ext cx="4660290" cy="1498687"/>
      </dsp:txXfrm>
    </dsp:sp>
    <dsp:sp modelId="{499C08C7-13D1-47B1-AA5B-1FD27E68FF61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28C91-6D26-4830-B825-93E2EB2DC1AB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6F310-BDCF-4959-931C-A52827D253B3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Storing: Postgres SQL</a:t>
          </a:r>
          <a:endParaRPr lang="en-US" sz="2500" kern="1200"/>
        </a:p>
      </dsp:txBody>
      <dsp:txXfrm>
        <a:off x="1730984" y="3747359"/>
        <a:ext cx="4660290" cy="1498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399E2-3364-4C2D-A236-38C1E4EA4B26}">
      <dsp:nvSpPr>
        <dsp:cNvPr id="0" name=""/>
        <dsp:cNvSpPr/>
      </dsp:nvSpPr>
      <dsp:spPr>
        <a:xfrm rot="5400000">
          <a:off x="3669736" y="-1197232"/>
          <a:ext cx="1352661" cy="409041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Filled missing values and removed duplicates.</a:t>
          </a:r>
        </a:p>
      </dsp:txBody>
      <dsp:txXfrm rot="-5400000">
        <a:off x="2300859" y="237676"/>
        <a:ext cx="4024385" cy="1220599"/>
      </dsp:txXfrm>
    </dsp:sp>
    <dsp:sp modelId="{CB4EC3F7-6D50-4A1F-BA78-EC1EBE908C6B}">
      <dsp:nvSpPr>
        <dsp:cNvPr id="0" name=""/>
        <dsp:cNvSpPr/>
      </dsp:nvSpPr>
      <dsp:spPr>
        <a:xfrm>
          <a:off x="0" y="2561"/>
          <a:ext cx="2300859" cy="16908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Handled Missing &amp; Duplicate Records:</a:t>
          </a:r>
        </a:p>
      </dsp:txBody>
      <dsp:txXfrm>
        <a:off x="82539" y="85100"/>
        <a:ext cx="2135781" cy="1525748"/>
      </dsp:txXfrm>
    </dsp:sp>
    <dsp:sp modelId="{7F05CB16-7A35-40A2-8EE9-6EB8C119CEE1}">
      <dsp:nvSpPr>
        <dsp:cNvPr id="0" name=""/>
        <dsp:cNvSpPr/>
      </dsp:nvSpPr>
      <dsp:spPr>
        <a:xfrm rot="5400000">
          <a:off x="3669736" y="578135"/>
          <a:ext cx="1352661" cy="4090416"/>
        </a:xfrm>
        <a:prstGeom prst="round2Same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Unified date format and categorized crime types consistently.</a:t>
          </a:r>
        </a:p>
      </dsp:txBody>
      <dsp:txXfrm rot="-5400000">
        <a:off x="2300859" y="2013044"/>
        <a:ext cx="4024385" cy="1220599"/>
      </dsp:txXfrm>
    </dsp:sp>
    <dsp:sp modelId="{797390A1-31BE-4BFC-B2E7-3FF2998A640D}">
      <dsp:nvSpPr>
        <dsp:cNvPr id="0" name=""/>
        <dsp:cNvSpPr/>
      </dsp:nvSpPr>
      <dsp:spPr>
        <a:xfrm>
          <a:off x="0" y="1777930"/>
          <a:ext cx="2300859" cy="1690826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Standardized Date Formats &amp; Categorical Variables:</a:t>
          </a:r>
        </a:p>
      </dsp:txBody>
      <dsp:txXfrm>
        <a:off x="82539" y="1860469"/>
        <a:ext cx="2135781" cy="1525748"/>
      </dsp:txXfrm>
    </dsp:sp>
    <dsp:sp modelId="{A09C7AF7-7708-490D-B3E9-52C38F706227}">
      <dsp:nvSpPr>
        <dsp:cNvPr id="0" name=""/>
        <dsp:cNvSpPr/>
      </dsp:nvSpPr>
      <dsp:spPr>
        <a:xfrm rot="5400000">
          <a:off x="3669736" y="2353503"/>
          <a:ext cx="1352661" cy="4090416"/>
        </a:xfrm>
        <a:prstGeom prst="round2Same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Replaced missing values and corrected inconsistencies.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/>
            <a:t>Example: </a:t>
          </a:r>
          <a:r>
            <a:rPr lang="en-US" sz="1600" kern="1200"/>
            <a:t>‘</a:t>
          </a:r>
          <a:r>
            <a:rPr lang="en-US" sz="1600" b="0" kern="1200"/>
            <a:t>SEX ASSLT OF CHILD BY FAM MBR’:‘SEXUAL ASSAULT OF CHILD BY FAMILY MEMBER’</a:t>
          </a:r>
          <a:endParaRPr lang="en-US" sz="1600" kern="1200"/>
        </a:p>
      </dsp:txBody>
      <dsp:txXfrm rot="-5400000">
        <a:off x="2300859" y="3788412"/>
        <a:ext cx="4024385" cy="1220599"/>
      </dsp:txXfrm>
    </dsp:sp>
    <dsp:sp modelId="{90F258D5-AC2B-4C45-9FAA-A6D2AA90BB37}">
      <dsp:nvSpPr>
        <dsp:cNvPr id="0" name=""/>
        <dsp:cNvSpPr/>
      </dsp:nvSpPr>
      <dsp:spPr>
        <a:xfrm>
          <a:off x="0" y="3553298"/>
          <a:ext cx="2300859" cy="1690826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Imputed Missing &amp; Incorrect Values:</a:t>
          </a:r>
        </a:p>
      </dsp:txBody>
      <dsp:txXfrm>
        <a:off x="82539" y="3635837"/>
        <a:ext cx="2135781" cy="15257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552139-5249-4590-809C-3C2B0DDBAA77}">
      <dsp:nvSpPr>
        <dsp:cNvPr id="0" name=""/>
        <dsp:cNvSpPr/>
      </dsp:nvSpPr>
      <dsp:spPr>
        <a:xfrm>
          <a:off x="0" y="501549"/>
          <a:ext cx="9625383" cy="9259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A4A12-92D7-4FD2-AEC3-D9D768D3209F}">
      <dsp:nvSpPr>
        <dsp:cNvPr id="0" name=""/>
        <dsp:cNvSpPr/>
      </dsp:nvSpPr>
      <dsp:spPr>
        <a:xfrm>
          <a:off x="280096" y="709886"/>
          <a:ext cx="509266" cy="509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91240-7686-4AA5-8DC7-462298EC662D}">
      <dsp:nvSpPr>
        <dsp:cNvPr id="0" name=""/>
        <dsp:cNvSpPr/>
      </dsp:nvSpPr>
      <dsp:spPr>
        <a:xfrm>
          <a:off x="1069458" y="501549"/>
          <a:ext cx="4331422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Crime Trends Over Time:</a:t>
          </a:r>
          <a:endParaRPr lang="en-US" sz="2500" kern="1200"/>
        </a:p>
      </dsp:txBody>
      <dsp:txXfrm>
        <a:off x="1069458" y="501549"/>
        <a:ext cx="4331422" cy="925938"/>
      </dsp:txXfrm>
    </dsp:sp>
    <dsp:sp modelId="{2646EB3D-51D8-4FB2-9C23-463E23372CC7}">
      <dsp:nvSpPr>
        <dsp:cNvPr id="0" name=""/>
        <dsp:cNvSpPr/>
      </dsp:nvSpPr>
      <dsp:spPr>
        <a:xfrm>
          <a:off x="5400881" y="501549"/>
          <a:ext cx="4224501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Line chart in Power BI to visualize crime trends across years, months, and days.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Slicers for dynamic exploration by time period.</a:t>
          </a:r>
        </a:p>
      </dsp:txBody>
      <dsp:txXfrm>
        <a:off x="5400881" y="501549"/>
        <a:ext cx="4224501" cy="925938"/>
      </dsp:txXfrm>
    </dsp:sp>
    <dsp:sp modelId="{6A41F166-A128-47DA-95D6-B2B830C9D86E}">
      <dsp:nvSpPr>
        <dsp:cNvPr id="0" name=""/>
        <dsp:cNvSpPr/>
      </dsp:nvSpPr>
      <dsp:spPr>
        <a:xfrm>
          <a:off x="0" y="1658972"/>
          <a:ext cx="9625383" cy="9259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60374-E43D-4CE3-9D8F-DB4775384FD0}">
      <dsp:nvSpPr>
        <dsp:cNvPr id="0" name=""/>
        <dsp:cNvSpPr/>
      </dsp:nvSpPr>
      <dsp:spPr>
        <a:xfrm>
          <a:off x="280096" y="1867308"/>
          <a:ext cx="509266" cy="509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0A8AE-B1A9-4C34-A20B-50F03E365AEF}">
      <dsp:nvSpPr>
        <dsp:cNvPr id="0" name=""/>
        <dsp:cNvSpPr/>
      </dsp:nvSpPr>
      <dsp:spPr>
        <a:xfrm>
          <a:off x="1069458" y="1658972"/>
          <a:ext cx="4331422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Peak Crime Hours:</a:t>
          </a:r>
          <a:endParaRPr lang="en-US" sz="2500" kern="1200"/>
        </a:p>
      </dsp:txBody>
      <dsp:txXfrm>
        <a:off x="1069458" y="1658972"/>
        <a:ext cx="4331422" cy="925938"/>
      </dsp:txXfrm>
    </dsp:sp>
    <dsp:sp modelId="{9CD3C285-D03B-493C-9A8F-3BE5220E9C85}">
      <dsp:nvSpPr>
        <dsp:cNvPr id="0" name=""/>
        <dsp:cNvSpPr/>
      </dsp:nvSpPr>
      <dsp:spPr>
        <a:xfrm>
          <a:off x="5400881" y="1658972"/>
          <a:ext cx="4224501" cy="925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995" tIns="97995" rIns="97995" bIns="9799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Heatmaps to identify the most frequent hours of crime occurrence.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Drill-down capabilities to analyze trends at granular time levels.</a:t>
          </a:r>
        </a:p>
      </dsp:txBody>
      <dsp:txXfrm>
        <a:off x="5400881" y="1658972"/>
        <a:ext cx="4224501" cy="9259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94D6D-8A76-4A3B-ABF3-9C0348DA48B9}">
      <dsp:nvSpPr>
        <dsp:cNvPr id="0" name=""/>
        <dsp:cNvSpPr/>
      </dsp:nvSpPr>
      <dsp:spPr>
        <a:xfrm rot="5400000">
          <a:off x="5334361" y="-1990706"/>
          <a:ext cx="1333157" cy="5647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Leverage geospatial mapping tools in Power BI to create heatmaps of crime densities.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Used Latitude and Longitude data to identify high-risk zones.</a:t>
          </a:r>
          <a:endParaRPr lang="en-US" sz="1900" kern="1200"/>
        </a:p>
      </dsp:txBody>
      <dsp:txXfrm rot="-5400000">
        <a:off x="3176968" y="231766"/>
        <a:ext cx="5582865" cy="1202999"/>
      </dsp:txXfrm>
    </dsp:sp>
    <dsp:sp modelId="{00B034FC-48CE-4A03-9389-86B9236A7748}">
      <dsp:nvSpPr>
        <dsp:cNvPr id="0" name=""/>
        <dsp:cNvSpPr/>
      </dsp:nvSpPr>
      <dsp:spPr>
        <a:xfrm>
          <a:off x="0" y="41"/>
          <a:ext cx="3176968" cy="166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Crime Hotspots:</a:t>
          </a:r>
          <a:endParaRPr lang="en-US" sz="3300" kern="1200"/>
        </a:p>
      </dsp:txBody>
      <dsp:txXfrm>
        <a:off x="81349" y="81390"/>
        <a:ext cx="3014270" cy="1503749"/>
      </dsp:txXfrm>
    </dsp:sp>
    <dsp:sp modelId="{35E235AC-FA53-44DF-A22E-E2E443416C45}">
      <dsp:nvSpPr>
        <dsp:cNvPr id="0" name=""/>
        <dsp:cNvSpPr/>
      </dsp:nvSpPr>
      <dsp:spPr>
        <a:xfrm rot="5400000">
          <a:off x="5334361" y="-240937"/>
          <a:ext cx="1333157" cy="5647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Filled maps to compare crime rates across districts and wards.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Interactive filters to explore specific crime types or time periods.</a:t>
          </a:r>
          <a:endParaRPr lang="en-US" sz="1900" kern="1200"/>
        </a:p>
      </dsp:txBody>
      <dsp:txXfrm rot="-5400000">
        <a:off x="3176968" y="1981535"/>
        <a:ext cx="5582865" cy="1202999"/>
      </dsp:txXfrm>
    </dsp:sp>
    <dsp:sp modelId="{76E81AC3-0D4A-4AD3-BEA9-E8DB24EDD6F3}">
      <dsp:nvSpPr>
        <dsp:cNvPr id="0" name=""/>
        <dsp:cNvSpPr/>
      </dsp:nvSpPr>
      <dsp:spPr>
        <a:xfrm>
          <a:off x="0" y="1749811"/>
          <a:ext cx="3176968" cy="16664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District/Ward Analysis:</a:t>
          </a:r>
          <a:endParaRPr lang="en-US" sz="3300" kern="1200"/>
        </a:p>
      </dsp:txBody>
      <dsp:txXfrm>
        <a:off x="81349" y="1831160"/>
        <a:ext cx="3014270" cy="15037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AB3CE-C095-4B37-970D-6324C82EBE1F}">
      <dsp:nvSpPr>
        <dsp:cNvPr id="0" name=""/>
        <dsp:cNvSpPr/>
      </dsp:nvSpPr>
      <dsp:spPr>
        <a:xfrm>
          <a:off x="0" y="586980"/>
          <a:ext cx="6391275" cy="231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79044" rIns="49603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Use bar chart and pie chart to visualize the frequency of different crime types.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Enable interactivity for users to filter by location.</a:t>
          </a:r>
          <a:endParaRPr lang="en-US" sz="2300" kern="1200"/>
        </a:p>
      </dsp:txBody>
      <dsp:txXfrm>
        <a:off x="0" y="586980"/>
        <a:ext cx="6391275" cy="2318400"/>
      </dsp:txXfrm>
    </dsp:sp>
    <dsp:sp modelId="{A8223927-9BDD-45AE-9A81-29A9C7D87B0A}">
      <dsp:nvSpPr>
        <dsp:cNvPr id="0" name=""/>
        <dsp:cNvSpPr/>
      </dsp:nvSpPr>
      <dsp:spPr>
        <a:xfrm>
          <a:off x="319563" y="247500"/>
          <a:ext cx="447389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Distribution of Crime Types:</a:t>
          </a:r>
          <a:endParaRPr lang="en-US" sz="2300" kern="1200"/>
        </a:p>
      </dsp:txBody>
      <dsp:txXfrm>
        <a:off x="352707" y="280644"/>
        <a:ext cx="4407604" cy="612672"/>
      </dsp:txXfrm>
    </dsp:sp>
    <dsp:sp modelId="{8DC1750E-0DAB-4971-BFC9-CAEADA3D03DE}">
      <dsp:nvSpPr>
        <dsp:cNvPr id="0" name=""/>
        <dsp:cNvSpPr/>
      </dsp:nvSpPr>
      <dsp:spPr>
        <a:xfrm>
          <a:off x="0" y="3369061"/>
          <a:ext cx="6391275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479044" rIns="49603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i="0" kern="1200"/>
            <a:t>Categorize crimes as severe or non-severe and compare distributions using stacked bar chart.</a:t>
          </a:r>
          <a:endParaRPr lang="en-US" sz="2300" kern="1200"/>
        </a:p>
      </dsp:txBody>
      <dsp:txXfrm>
        <a:off x="0" y="3369061"/>
        <a:ext cx="6391275" cy="1630125"/>
      </dsp:txXfrm>
    </dsp:sp>
    <dsp:sp modelId="{4C10065A-3A52-4B03-96CE-8DACB8AAF7B1}">
      <dsp:nvSpPr>
        <dsp:cNvPr id="0" name=""/>
        <dsp:cNvSpPr/>
      </dsp:nvSpPr>
      <dsp:spPr>
        <a:xfrm>
          <a:off x="319563" y="3029581"/>
          <a:ext cx="4473892" cy="6789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/>
            <a:t>Severity Analysis:</a:t>
          </a:r>
          <a:endParaRPr lang="en-US" sz="2300" kern="1200"/>
        </a:p>
      </dsp:txBody>
      <dsp:txXfrm>
        <a:off x="352707" y="3062725"/>
        <a:ext cx="4407604" cy="612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6FEB2-4086-4D4D-902C-9F4B1859969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B0EA7-E03B-4136-948C-01B3C2FAC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4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B0EA7-E03B-4136-948C-01B3C2FACF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1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5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40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74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7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64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15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34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15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1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0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8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2BBE-EB24-793A-49AE-9C713A3FD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6600" b="1" i="1">
                <a:solidFill>
                  <a:srgbClr val="FFFFFF"/>
                </a:solidFill>
                <a:latin typeface="Britannic Bold" panose="020B0903060703020204" pitchFamily="34" charset="0"/>
              </a:rPr>
              <a:t>Chicago Crime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6EC8-CC22-0FA7-3262-4BE74D13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IN" sz="2400" b="1" i="1">
                <a:solidFill>
                  <a:schemeClr val="tx2"/>
                </a:solidFill>
                <a:latin typeface="Britannic Bold" panose="020B0903060703020204" pitchFamily="34" charset="0"/>
              </a:rPr>
              <a:t>Reported by ILAVARASAN V</a:t>
            </a:r>
          </a:p>
        </p:txBody>
      </p:sp>
    </p:spTree>
    <p:extLst>
      <p:ext uri="{BB962C8B-B14F-4D97-AF65-F5344CB8AC3E}">
        <p14:creationId xmlns:p14="http://schemas.microsoft.com/office/powerpoint/2010/main" val="52972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E707-CA68-672A-B443-55BE1D37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Crime Type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0BC08-25EE-3658-756C-57D97D877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84261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25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F68-5BF7-09BB-2A3F-4F95A102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Arrest and Domestic Incident Analysis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80D230-D518-0B13-5652-1A6747ED8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86403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9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54E0-312A-55AA-297B-7F945972D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Location-Specific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A88B8-ACE3-2C05-8750-CC771C36C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63643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0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171B5-810F-43DF-6E71-D5ADE5EB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EBEBEB"/>
                </a:solidFill>
              </a:rPr>
              <a:t>Seasonal and Weather Impact Analysis</a:t>
            </a:r>
            <a:endParaRPr lang="en-IN" sz="3200" dirty="0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35C5-A1BB-BA5F-8D07-FFE0F9B2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Seasonal Trends: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Plot line graphs to show crime variations across seasons.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slicers to analyze specific crime types and locations for seasonal patterns.</a:t>
            </a:r>
          </a:p>
        </p:txBody>
      </p:sp>
    </p:spTree>
    <p:extLst>
      <p:ext uri="{BB962C8B-B14F-4D97-AF65-F5344CB8AC3E}">
        <p14:creationId xmlns:p14="http://schemas.microsoft.com/office/powerpoint/2010/main" val="26230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79B2-63E0-BBB8-3E57-CBBE87BF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276856"/>
            <a:ext cx="2942210" cy="3530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Repeat Offenders and Recidivism Analysis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11F774E8-5246-13AD-3BD5-05F06D848E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52769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12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0B0-A333-F7DD-1A11-EE6D541CB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Visualization and Reporting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EFBEC0-BF3F-0CDB-F4F0-35FBEC247B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85350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7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DB9-29E3-9886-CFFD-17B87503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773" y="1113062"/>
            <a:ext cx="3382297" cy="32819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Thank You</a:t>
            </a:r>
            <a:endParaRPr lang="en-IN">
              <a:solidFill>
                <a:srgbClr val="EBEBEB"/>
              </a:solidFill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0020108C-2EDC-D179-CFFC-0B5F1B14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2775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EB03-25A2-AA8C-2538-9D1D545D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6841C-3BDD-F5B5-0404-07B31C722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69673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71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472-83A8-FB24-BCCC-7DA4C7E6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56A872-2902-24E5-13B2-637AEE4CF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83959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22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D03BD1-2C5F-84C3-1DE2-DE014CC4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Business Use Cases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D5179E-CFBF-9827-C388-03D33CD78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4336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1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089A-33C3-A940-4217-4186FC2C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Dataset overview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77656F-10B8-C589-F097-5AAE3DB18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91051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1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237-887B-A7BC-E074-1893DE2B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Tools and technology 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EA2EF-0882-EA11-E759-3751E4EBC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99544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95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B72B-A721-9B9B-5206-22EB301A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3100" dirty="0">
                <a:solidFill>
                  <a:schemeClr val="tx1"/>
                </a:solidFill>
              </a:rPr>
              <a:t>Data Cleaning and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79738-31EC-7C5F-198A-F442D5C31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32689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8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6D3-BC59-E592-C3C4-0A4838AC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Temporal Analysis</a:t>
            </a:r>
            <a:endParaRPr lang="en-IN">
              <a:solidFill>
                <a:srgbClr val="EBEBEB"/>
              </a:solidFill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57D02CC-6EEC-442B-500D-8BAE62FE1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64447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442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4476-C2D5-2A17-CF0F-401D2EFF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Geospatial Analysis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CD8DA-D130-DEEB-D5BA-32466D57D9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774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205</TotalTime>
  <Words>723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Britannic Bold</vt:lpstr>
      <vt:lpstr>Calibri</vt:lpstr>
      <vt:lpstr>Century Gothic</vt:lpstr>
      <vt:lpstr>Wingdings 3</vt:lpstr>
      <vt:lpstr>Ion Boardroom</vt:lpstr>
      <vt:lpstr>Chicago Crime Analyzer</vt:lpstr>
      <vt:lpstr>Introduction</vt:lpstr>
      <vt:lpstr>Problem STATEMENT</vt:lpstr>
      <vt:lpstr>Business Use Cases</vt:lpstr>
      <vt:lpstr>Dataset overview</vt:lpstr>
      <vt:lpstr>Tools and technology </vt:lpstr>
      <vt:lpstr>Data Cleaning and Preprocessing</vt:lpstr>
      <vt:lpstr>Temporal Analysis</vt:lpstr>
      <vt:lpstr>Geospatial Analysis</vt:lpstr>
      <vt:lpstr>Crime Type Analysis</vt:lpstr>
      <vt:lpstr>Arrest and Domestic Incident Analysis</vt:lpstr>
      <vt:lpstr>Location-Specific Analysis</vt:lpstr>
      <vt:lpstr>Seasonal and Weather Impact Analysis</vt:lpstr>
      <vt:lpstr>Repeat Offenders and Recidivism Analysis</vt:lpstr>
      <vt:lpstr>Visualization and Reporting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DHARMA DEVI K</dc:creator>
  <cp:lastModifiedBy>Ilavarasan v</cp:lastModifiedBy>
  <cp:revision>8</cp:revision>
  <dcterms:created xsi:type="dcterms:W3CDTF">2025-02-21T17:15:25Z</dcterms:created>
  <dcterms:modified xsi:type="dcterms:W3CDTF">2025-03-13T04:57:41Z</dcterms:modified>
</cp:coreProperties>
</file>