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 &amp; Target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Criteria for Competing Offers:</a:t>
            </a:r>
          </a:p>
          <a:p>
            <a:r>
              <a:t>- Upfront cost</a:t>
            </a:r>
          </a:p>
          <a:p>
            <a:r>
              <a:t>- Monthly installment and total cost over time</a:t>
            </a:r>
          </a:p>
          <a:p>
            <a:r>
              <a:t>- Flexibility in upgrading devices</a:t>
            </a:r>
          </a:p>
          <a:p>
            <a:r>
              <a:t>- Insurance and protection options</a:t>
            </a:r>
          </a:p>
          <a:p>
            <a:r>
              <a:t>- Trade-in value and device return policies</a:t>
            </a:r>
          </a:p>
          <a:p>
            <a:r>
              <a:t>- Network provider reliability and customer service</a:t>
            </a:r>
          </a:p>
          <a:p/>
          <a:p>
            <a:r>
              <a:t>Data Insights (Based on Survey Findings):</a:t>
            </a:r>
          </a:p>
          <a:p>
            <a:r>
              <a:t>- 63% of under-30 consumers prefer leasing with frequent upgrades</a:t>
            </a:r>
          </a:p>
          <a:p>
            <a:r>
              <a:t>- 48% upgrade every 24 months, 26% every 36 months, 26% every 12 months</a:t>
            </a:r>
          </a:p>
          <a:p>
            <a:r>
              <a:t>- 60% consider upfront costs the most important factor</a:t>
            </a:r>
          </a:p>
          <a:p>
            <a:r>
              <a:t>- 45% would switch for a 10–20% saving</a:t>
            </a:r>
          </a:p>
          <a:p/>
          <a:p>
            <a:r>
              <a:t>Target Segment:</a:t>
            </a:r>
          </a:p>
          <a:p>
            <a:r>
              <a:t>- Primarily under-30 consumers who value frequent upgrades and flexible payment options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for Target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Changes to Enhance Appeal:</a:t>
            </a:r>
          </a:p>
          <a:p>
            <a:r>
              <a:t>- Lower upfront costs or no-cost entry (preferred by 60%)</a:t>
            </a:r>
          </a:p>
          <a:p>
            <a:r>
              <a:t>- Flexible upgrade options (yearly upgrades) to attract 63% of under-30 demographic</a:t>
            </a:r>
          </a:p>
          <a:p>
            <a:r>
              <a:t>- Include basic insurance cover as 38% face handset replacements due to damage</a:t>
            </a:r>
          </a:p>
          <a:p>
            <a:r>
              <a:t>- Offer loyalty incentives for longer commitments</a:t>
            </a:r>
          </a:p>
          <a:p/>
          <a:p>
            <a:r>
              <a:t>Suggested Product Name:</a:t>
            </a:r>
          </a:p>
          <a:p>
            <a:r>
              <a:t>- FlexiLease+ — Emphasizes flexibility and affordability, resonating with tech-savvy, budget-conscious consumers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