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body" idx="1"/>
          </p:nvPr>
        </p:nvSpPr>
        <p:spPr/>
        <p:txBody>
          <a:bodyPr bIns="0" lIns="0" rIns="0" tIns="0"/>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GB" dirty="0" sz="2400" lang="en-US"/>
              <a:t>N</a:t>
            </a:r>
            <a:r>
              <a:rPr altLang="en-GB" dirty="0" sz="2400" lang="en-US"/>
              <a:t>I</a:t>
            </a:r>
            <a:r>
              <a:rPr altLang="en-GB" dirty="0" sz="2400" lang="en-US"/>
              <a:t>T</a:t>
            </a:r>
            <a:r>
              <a:rPr altLang="en-GB" dirty="0" sz="2400" lang="en-US"/>
              <a:t>H</a:t>
            </a:r>
            <a:r>
              <a:rPr altLang="en-GB" dirty="0" sz="2400" lang="en-US"/>
              <a:t>I</a:t>
            </a:r>
            <a:r>
              <a:rPr altLang="en-GB" dirty="0" sz="2400" lang="en-US"/>
              <a:t>S</a:t>
            </a:r>
            <a:r>
              <a:rPr altLang="en-GB" dirty="0" sz="2400" lang="en-US"/>
              <a:t>H</a:t>
            </a:r>
            <a:endParaRPr altLang="en-US" lang="zh-CN"/>
          </a:p>
          <a:p>
            <a:r>
              <a:rPr dirty="0" sz="2400" lang="en-US"/>
              <a:t>REGISTER NO:3122</a:t>
            </a:r>
            <a:r>
              <a:rPr altLang="en-GB" dirty="0" sz="2400" lang="en-US"/>
              <a:t>0</a:t>
            </a:r>
            <a:r>
              <a:rPr altLang="en-GB" dirty="0" sz="2400" lang="en-US"/>
              <a:t>6</a:t>
            </a:r>
            <a:r>
              <a:rPr altLang="en-GB" dirty="0" sz="2400" lang="en-US"/>
              <a:t>4</a:t>
            </a:r>
            <a:r>
              <a:rPr altLang="en-GB" dirty="0" sz="2400" lang="en-US"/>
              <a:t>4</a:t>
            </a:r>
            <a:r>
              <a:rPr altLang="en-GB" dirty="0" sz="2400" lang="en-US"/>
              <a:t>9</a:t>
            </a:r>
            <a:endParaRPr dirty="0" sz="2400" lang="en-US"/>
          </a:p>
          <a:p>
            <a:r>
              <a:rPr dirty="0" sz="2400" lang="en-US"/>
              <a:t>DEPARTMENT:B.COM(GEN</a:t>
            </a:r>
            <a:r>
              <a:rPr altLang="en-GB" dirty="0" sz="2400" lang="en-US"/>
              <a:t>ERAL</a:t>
            </a:r>
            <a:r>
              <a:rPr dirty="0" sz="2400" lang="en-US"/>
              <a:t>)</a:t>
            </a:r>
            <a:endParaRPr altLang="en-US" lang="zh-CN"/>
          </a:p>
          <a:p>
            <a:r>
              <a:rPr dirty="0" sz="2400" lang="en-US"/>
              <a:t>COLLEGE:</a:t>
            </a:r>
            <a:r>
              <a:rPr altLang="en-GB" dirty="0" sz="2400" lang="en-US"/>
              <a:t>AGURCHAND MANMULL JAIN COLLEGE</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3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55"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IN"/>
              <a:t>Dataset Description</a:t>
            </a:r>
          </a:p>
        </p:txBody>
      </p:sp>
      <p:sp>
        <p:nvSpPr>
          <p:cNvPr id="1048694"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4"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aavindhan55@gmail.com</cp:lastModifiedBy>
  <dcterms:created xsi:type="dcterms:W3CDTF">2024-03-28T17:07:22Z</dcterms:created>
  <dcterms:modified xsi:type="dcterms:W3CDTF">2024-09-09T05:53:01Z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9fe3e14cb4334a43a7c21b58f26cb99d</vt:lpwstr>
  </property>
</Properties>
</file>