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A20-F30E-4546-8A3A-AB93E9B9C30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2A7-6CE9-445E-9FE6-33EAA863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A20-F30E-4546-8A3A-AB93E9B9C30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2A7-6CE9-445E-9FE6-33EAA863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A20-F30E-4546-8A3A-AB93E9B9C30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2A7-6CE9-445E-9FE6-33EAA863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2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A20-F30E-4546-8A3A-AB93E9B9C30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2A7-6CE9-445E-9FE6-33EAA863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4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A20-F30E-4546-8A3A-AB93E9B9C30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2A7-6CE9-445E-9FE6-33EAA863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A20-F30E-4546-8A3A-AB93E9B9C30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2A7-6CE9-445E-9FE6-33EAA863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A20-F30E-4546-8A3A-AB93E9B9C30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2A7-6CE9-445E-9FE6-33EAA863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A20-F30E-4546-8A3A-AB93E9B9C30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2A7-6CE9-445E-9FE6-33EAA863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4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A20-F30E-4546-8A3A-AB93E9B9C30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2A7-6CE9-445E-9FE6-33EAA863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A20-F30E-4546-8A3A-AB93E9B9C30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2A7-6CE9-445E-9FE6-33EAA863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A20-F30E-4546-8A3A-AB93E9B9C30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2A7-6CE9-445E-9FE6-33EAA863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5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ACA20-F30E-4546-8A3A-AB93E9B9C30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02A7-6CE9-445E-9FE6-33EAA863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5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7929"/>
            <a:ext cx="9144000" cy="6834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Analysis</a:t>
            </a:r>
            <a:endParaRPr 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727" y="1459344"/>
            <a:ext cx="10557165" cy="4886037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4" t="22203" r="21212" b="14916"/>
          <a:stretch/>
        </p:blipFill>
        <p:spPr>
          <a:xfrm>
            <a:off x="692727" y="2272145"/>
            <a:ext cx="10843491" cy="4184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4" t="22203" r="21212" b="14916"/>
          <a:stretch/>
        </p:blipFill>
        <p:spPr>
          <a:xfrm>
            <a:off x="692727" y="1209963"/>
            <a:ext cx="10843491" cy="524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9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1745"/>
            <a:ext cx="9144000" cy="82203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Analysis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565" y="1163782"/>
            <a:ext cx="10492508" cy="52462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4" t="25630" r="21029" b="15274"/>
          <a:stretch/>
        </p:blipFill>
        <p:spPr>
          <a:xfrm>
            <a:off x="969817" y="1163782"/>
            <a:ext cx="10326255" cy="53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0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2509"/>
            <a:ext cx="9144000" cy="812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Analysis 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272" y="1413164"/>
            <a:ext cx="10529455" cy="47290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3" t="22365" r="20845" b="15110"/>
          <a:stretch/>
        </p:blipFill>
        <p:spPr>
          <a:xfrm>
            <a:off x="738908" y="1311563"/>
            <a:ext cx="10695710" cy="496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8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9456"/>
            <a:ext cx="9144000" cy="8497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Analysis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382" y="1376217"/>
            <a:ext cx="10520218" cy="495992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4" t="23508" r="32600" b="15111"/>
          <a:stretch/>
        </p:blipFill>
        <p:spPr>
          <a:xfrm>
            <a:off x="757382" y="1237675"/>
            <a:ext cx="10668000" cy="50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3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Customer Analysis</vt:lpstr>
      <vt:lpstr>Sales Analysis</vt:lpstr>
      <vt:lpstr>Product Analysis </vt:lpstr>
      <vt:lpstr>Store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Analaysis</dc:title>
  <dc:creator>Admin</dc:creator>
  <cp:lastModifiedBy>Admin</cp:lastModifiedBy>
  <cp:revision>4</cp:revision>
  <dcterms:created xsi:type="dcterms:W3CDTF">2024-12-02T07:36:35Z</dcterms:created>
  <dcterms:modified xsi:type="dcterms:W3CDTF">2024-12-02T08:03:49Z</dcterms:modified>
</cp:coreProperties>
</file>