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3E69-122E-4D99-9F93-C645E57C8F4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E360-AEBC-4631-9435-E4AC86BD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0" y="809625"/>
            <a:ext cx="9879878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628650"/>
            <a:ext cx="9829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652462"/>
            <a:ext cx="98393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633412"/>
            <a:ext cx="98583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3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2024-12-02T08:30:58Z</dcterms:created>
  <dcterms:modified xsi:type="dcterms:W3CDTF">2024-12-02T08:32:08Z</dcterms:modified>
</cp:coreProperties>
</file>