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 /><Relationship Id="rId13" Type="http://schemas.openxmlformats.org/officeDocument/2006/relationships/image" Target="../media/image39.png" /><Relationship Id="rId18" Type="http://schemas.openxmlformats.org/officeDocument/2006/relationships/image" Target="../media/image44.png" /><Relationship Id="rId26" Type="http://schemas.openxmlformats.org/officeDocument/2006/relationships/image" Target="../media/image52.png" /><Relationship Id="rId3" Type="http://schemas.openxmlformats.org/officeDocument/2006/relationships/image" Target="../media/image29.png" /><Relationship Id="rId21" Type="http://schemas.openxmlformats.org/officeDocument/2006/relationships/image" Target="../media/image47.png" /><Relationship Id="rId7" Type="http://schemas.openxmlformats.org/officeDocument/2006/relationships/image" Target="../media/image33.png" /><Relationship Id="rId12" Type="http://schemas.openxmlformats.org/officeDocument/2006/relationships/image" Target="../media/image38.png" /><Relationship Id="rId17" Type="http://schemas.openxmlformats.org/officeDocument/2006/relationships/image" Target="../media/image43.png" /><Relationship Id="rId25" Type="http://schemas.openxmlformats.org/officeDocument/2006/relationships/image" Target="../media/image51.png" /><Relationship Id="rId2" Type="http://schemas.openxmlformats.org/officeDocument/2006/relationships/image" Target="../media/image28.png" /><Relationship Id="rId16" Type="http://schemas.openxmlformats.org/officeDocument/2006/relationships/image" Target="../media/image42.png" /><Relationship Id="rId20" Type="http://schemas.openxmlformats.org/officeDocument/2006/relationships/image" Target="../media/image46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2.png" /><Relationship Id="rId11" Type="http://schemas.openxmlformats.org/officeDocument/2006/relationships/image" Target="../media/image37.png" /><Relationship Id="rId24" Type="http://schemas.openxmlformats.org/officeDocument/2006/relationships/image" Target="../media/image50.png" /><Relationship Id="rId5" Type="http://schemas.openxmlformats.org/officeDocument/2006/relationships/image" Target="../media/image31.png" /><Relationship Id="rId15" Type="http://schemas.openxmlformats.org/officeDocument/2006/relationships/image" Target="../media/image41.png" /><Relationship Id="rId23" Type="http://schemas.openxmlformats.org/officeDocument/2006/relationships/image" Target="../media/image49.png" /><Relationship Id="rId28" Type="http://schemas.openxmlformats.org/officeDocument/2006/relationships/image" Target="../media/image54.png" /><Relationship Id="rId10" Type="http://schemas.openxmlformats.org/officeDocument/2006/relationships/image" Target="../media/image36.png" /><Relationship Id="rId19" Type="http://schemas.openxmlformats.org/officeDocument/2006/relationships/image" Target="../media/image45.png" /><Relationship Id="rId4" Type="http://schemas.openxmlformats.org/officeDocument/2006/relationships/image" Target="../media/image30.png" /><Relationship Id="rId9" Type="http://schemas.openxmlformats.org/officeDocument/2006/relationships/image" Target="../media/image35.png" /><Relationship Id="rId14" Type="http://schemas.openxmlformats.org/officeDocument/2006/relationships/image" Target="../media/image40.png" /><Relationship Id="rId22" Type="http://schemas.openxmlformats.org/officeDocument/2006/relationships/image" Target="../media/image48.png" /><Relationship Id="rId27" Type="http://schemas.openxmlformats.org/officeDocument/2006/relationships/image" Target="../media/image53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 flipV="1">
            <a:off x="672848" y="3920102"/>
            <a:ext cx="13776961" cy="3203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lang="en-GB" sz="2800" dirty="0">
                <a:latin typeface="Times New Roman"/>
                <a:cs typeface="Times New Roman"/>
              </a:rPr>
              <a:t>STUDENT NAME :  NITHIYANANDHAM N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lang="en-GB" sz="2800" dirty="0">
                <a:latin typeface="Times New Roman"/>
                <a:cs typeface="Times New Roman"/>
              </a:rPr>
              <a:t>REGISTER NO      :  312200531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lang="en-GB" sz="2800" dirty="0">
                <a:latin typeface="Times New Roman"/>
                <a:cs typeface="Times New Roman"/>
              </a:rPr>
              <a:t>DEPARTMENT     :  COMMERCE [III B.COM]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lang="en-GB" sz="2800" dirty="0">
                <a:latin typeface="Times New Roman"/>
                <a:cs typeface="Times New Roman"/>
              </a:rPr>
              <a:t>COLLEGE              :  PACHAIYAPPAS COLLEGE FOR MENS,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lang="en-GB" sz="2800" dirty="0">
                <a:latin typeface="Times New Roman"/>
                <a:cs typeface="Times New Roman"/>
              </a:rPr>
              <a:t>                                    KANCHEEPURAM 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endParaRPr lang="en-GB" sz="2800" dirty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295400" y="2328227"/>
            <a:ext cx="7848600" cy="1823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IFS</a:t>
            </a:r>
            <a:endParaRPr lang="en-US" sz="3200" b="1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i="0" dirty="0">
                <a:latin typeface="Times New Roman"/>
                <a:cs typeface="Times New Roman"/>
              </a:rPr>
              <a:t>	To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Find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out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Feedback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for</a:t>
            </a:r>
            <a:r>
              <a:rPr lang="en-US" sz="2800" b="0" i="0" spc="-3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spc="-25" dirty="0">
                <a:latin typeface="Times New Roman"/>
                <a:cs typeface="Times New Roman"/>
              </a:rPr>
              <a:t>by </a:t>
            </a:r>
            <a:r>
              <a:rPr lang="en-US" sz="2800" b="0" i="0" dirty="0" err="1">
                <a:latin typeface="Times New Roman"/>
                <a:cs typeface="Times New Roman"/>
              </a:rPr>
              <a:t>Analysing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Satisfaction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Level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1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b="0" i="0" dirty="0">
                <a:latin typeface="Times New Roman"/>
                <a:cs typeface="Times New Roman"/>
              </a:rPr>
              <a:t>Data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Visualization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using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Bar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Pie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to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represent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spc="-25" dirty="0">
                <a:latin typeface="Times New Roman"/>
                <a:cs typeface="Times New Roman"/>
              </a:rPr>
              <a:t>the </a:t>
            </a:r>
            <a:r>
              <a:rPr lang="en-US" sz="2400" b="0" i="0" dirty="0">
                <a:latin typeface="Times New Roman"/>
                <a:cs typeface="Times New Roman"/>
              </a:rPr>
              <a:t>turnover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by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gender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satisfaction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spc="-10" dirty="0">
                <a:latin typeface="Times New Roman"/>
                <a:cs typeface="Times New Roman"/>
              </a:rPr>
              <a:t>level.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lang="en-IN" sz="2400" spc="-25" dirty="0"/>
              <a:t>6.</a:t>
            </a:r>
            <a:r>
              <a:rPr lang="en-IN" sz="2400" dirty="0"/>
              <a:t>	Final</a:t>
            </a:r>
            <a:r>
              <a:rPr lang="en-IN" sz="2400" spc="-20" dirty="0"/>
              <a:t> </a:t>
            </a:r>
            <a:r>
              <a:rPr lang="en-IN" sz="2400" spc="-10" dirty="0"/>
              <a:t>Report</a:t>
            </a:r>
            <a:br>
              <a:rPr lang="en-IN" sz="2400" dirty="0"/>
            </a:b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607015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182" y="3048000"/>
            <a:ext cx="4246418" cy="105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lang="en-IN" sz="2800" b="1" spc="-10" dirty="0">
                <a:latin typeface="Times New Roman"/>
                <a:cs typeface="Times New Roman"/>
              </a:rPr>
              <a:t>RESULTS</a:t>
            </a:r>
            <a:endParaRPr lang="en-IN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en-IN" sz="2400" b="1" i="1" dirty="0">
                <a:latin typeface="Times New Roman"/>
                <a:cs typeface="Times New Roman"/>
              </a:rPr>
              <a:t>PIE</a:t>
            </a:r>
            <a:r>
              <a:rPr lang="en-IN" sz="2400" b="1" i="1" spc="-10" dirty="0">
                <a:latin typeface="Times New Roman"/>
                <a:cs typeface="Times New Roman"/>
              </a:rPr>
              <a:t> </a:t>
            </a:r>
            <a:r>
              <a:rPr lang="en-IN" sz="2400" b="1" i="1" dirty="0">
                <a:latin typeface="Times New Roman"/>
                <a:cs typeface="Times New Roman"/>
              </a:rPr>
              <a:t>CHART</a:t>
            </a:r>
            <a:r>
              <a:rPr lang="en-IN" sz="2400" b="1" i="1" spc="5" dirty="0">
                <a:latin typeface="Times New Roman"/>
                <a:cs typeface="Times New Roman"/>
              </a:rPr>
              <a:t> </a:t>
            </a:r>
            <a:r>
              <a:rPr lang="en-IN" sz="2400" b="1" i="1" spc="-10" dirty="0">
                <a:latin typeface="Times New Roman"/>
                <a:cs typeface="Times New Roman"/>
              </a:rPr>
              <a:t>VISUALIZATION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3242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  <a:r>
              <a:rPr lang="en-US" spc="-50" dirty="0"/>
              <a:t> </a:t>
            </a:r>
            <a:r>
              <a:rPr lang="en-US" dirty="0"/>
              <a:t>more</a:t>
            </a:r>
            <a:r>
              <a:rPr lang="en-US" spc="-20" dirty="0"/>
              <a:t> </a:t>
            </a:r>
            <a:r>
              <a:rPr lang="en-US" dirty="0"/>
              <a:t>stable,</a:t>
            </a:r>
            <a:r>
              <a:rPr lang="en-US" spc="-20" dirty="0"/>
              <a:t> </a:t>
            </a:r>
            <a:r>
              <a:rPr lang="en-US" dirty="0"/>
              <a:t>productive,</a:t>
            </a:r>
            <a:r>
              <a:rPr lang="en-US" spc="-20" dirty="0"/>
              <a:t> </a:t>
            </a:r>
            <a:r>
              <a:rPr lang="en-US" dirty="0"/>
              <a:t>and</a:t>
            </a:r>
            <a:r>
              <a:rPr lang="en-US" spc="-15" dirty="0"/>
              <a:t> </a:t>
            </a:r>
            <a:r>
              <a:rPr lang="en-US" dirty="0"/>
              <a:t>engaged</a:t>
            </a:r>
            <a:r>
              <a:rPr lang="en-US" spc="-50" dirty="0"/>
              <a:t> </a:t>
            </a:r>
            <a:r>
              <a:rPr lang="en-US" dirty="0"/>
              <a:t>workforce</a:t>
            </a:r>
            <a:r>
              <a:rPr lang="en-US" spc="-20" dirty="0"/>
              <a:t> </a:t>
            </a:r>
            <a:r>
              <a:rPr lang="en-US" dirty="0"/>
              <a:t>that</a:t>
            </a:r>
            <a:r>
              <a:rPr lang="en-US" spc="-15" dirty="0"/>
              <a:t> </a:t>
            </a:r>
            <a:r>
              <a:rPr lang="en-US" spc="-10" dirty="0"/>
              <a:t>supports long-</a:t>
            </a:r>
            <a:r>
              <a:rPr lang="en-US" dirty="0"/>
              <a:t>term</a:t>
            </a:r>
            <a:r>
              <a:rPr lang="en-US" spc="5" dirty="0"/>
              <a:t> </a:t>
            </a:r>
            <a:r>
              <a:rPr lang="en-US" spc="-10" dirty="0"/>
              <a:t>success</a:t>
            </a:r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lang="en-US" sz="4000" dirty="0"/>
              <a:t> </a:t>
            </a:r>
            <a:r>
              <a:rPr sz="4000" dirty="0"/>
              <a:t>END</a:t>
            </a:r>
            <a:r>
              <a:rPr sz="4000" spc="-10" dirty="0"/>
              <a:t> USERS?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555239" y="2694970"/>
            <a:ext cx="5974080" cy="2249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lang="en-US" sz="2800" spc="-10" dirty="0">
              <a:latin typeface="Times New Roman"/>
              <a:cs typeface="Times New Roman"/>
            </a:endParaRPr>
          </a:p>
          <a:p>
            <a:pPr marL="636270" algn="ctr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      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578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r>
              <a:rPr lang="en-US" sz="2800" b="1" i="1" dirty="0">
                <a:latin typeface="Times New Roman"/>
                <a:cs typeface="Times New Roman"/>
              </a:rPr>
              <a:t>OUR SOLUTION AND ITS VALUE PROPOSITION</a:t>
            </a:r>
          </a:p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4149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spcBef>
                <a:spcPts val="100"/>
              </a:spcBef>
            </a:pPr>
            <a:r>
              <a:rPr lang="en-US" sz="2400" i="0" dirty="0" err="1"/>
              <a:t>Conditonal</a:t>
            </a:r>
            <a:r>
              <a:rPr lang="en-US" sz="2400" i="0" spc="-30" dirty="0"/>
              <a:t> </a:t>
            </a:r>
            <a:r>
              <a:rPr lang="en-US" sz="2400" i="0" dirty="0"/>
              <a:t>Formatting</a:t>
            </a:r>
            <a:r>
              <a:rPr lang="en-US" sz="2400" i="0" spc="-10" dirty="0"/>
              <a:t> </a:t>
            </a:r>
            <a:r>
              <a:rPr lang="en-US" sz="2400" b="0" i="0" dirty="0"/>
              <a:t>-</a:t>
            </a:r>
            <a:r>
              <a:rPr lang="en-US" sz="2400" b="0" i="0" spc="-25" dirty="0"/>
              <a:t> </a:t>
            </a:r>
            <a:r>
              <a:rPr lang="en-US" sz="2400" b="0" i="0" dirty="0"/>
              <a:t>To</a:t>
            </a:r>
            <a:r>
              <a:rPr lang="en-US" sz="2400" b="0" i="0" spc="-25" dirty="0"/>
              <a:t> </a:t>
            </a:r>
            <a:r>
              <a:rPr lang="en-US" sz="2400" b="0" i="0" dirty="0"/>
              <a:t>Highlight</a:t>
            </a:r>
            <a:r>
              <a:rPr lang="en-US" sz="2400" b="0" i="0" spc="-45" dirty="0"/>
              <a:t> </a:t>
            </a:r>
            <a:r>
              <a:rPr lang="en-US" sz="2400" b="0" i="0" dirty="0"/>
              <a:t>the</a:t>
            </a:r>
            <a:r>
              <a:rPr lang="en-US" sz="2400" b="0" i="0" spc="-20" dirty="0"/>
              <a:t> </a:t>
            </a:r>
            <a:r>
              <a:rPr lang="en-US" sz="2400" b="0" i="0" dirty="0"/>
              <a:t>Blanks</a:t>
            </a:r>
            <a:r>
              <a:rPr lang="en-US" sz="2400" b="0" i="0" spc="-35" dirty="0"/>
              <a:t> </a:t>
            </a:r>
            <a:r>
              <a:rPr lang="en-US" sz="2400" b="0" i="0" dirty="0"/>
              <a:t>cells</a:t>
            </a:r>
            <a:r>
              <a:rPr lang="en-US" sz="2400" b="0" i="0" spc="-35" dirty="0"/>
              <a:t> </a:t>
            </a:r>
            <a:r>
              <a:rPr lang="en-US" sz="2400" b="0" i="0" dirty="0"/>
              <a:t>and</a:t>
            </a:r>
            <a:r>
              <a:rPr lang="en-US" sz="2400" b="0" i="0" spc="-25" dirty="0"/>
              <a:t> </a:t>
            </a:r>
            <a:r>
              <a:rPr lang="en-US" sz="2400" b="0" i="0" dirty="0"/>
              <a:t>change</a:t>
            </a:r>
            <a:r>
              <a:rPr lang="en-US" sz="2400" b="0" i="0" spc="-45" dirty="0"/>
              <a:t> </a:t>
            </a:r>
            <a:r>
              <a:rPr lang="en-US" sz="2400" b="0" i="0" spc="-25" dirty="0"/>
              <a:t>the </a:t>
            </a:r>
            <a:r>
              <a:rPr lang="en-US" sz="2400" b="0" i="0" dirty="0" err="1"/>
              <a:t>colour</a:t>
            </a:r>
            <a:r>
              <a:rPr lang="en-US" sz="2400" b="0" i="0" spc="-15" dirty="0"/>
              <a:t> </a:t>
            </a:r>
            <a:r>
              <a:rPr lang="en-US" sz="2400" b="0" i="0" dirty="0"/>
              <a:t>of</a:t>
            </a:r>
            <a:r>
              <a:rPr lang="en-US" sz="2400" b="0" i="0" spc="-15" dirty="0"/>
              <a:t> </a:t>
            </a:r>
            <a:r>
              <a:rPr lang="en-US" sz="2400" b="0" i="0" dirty="0"/>
              <a:t>the</a:t>
            </a:r>
            <a:r>
              <a:rPr lang="en-US" sz="2400" b="0" i="0" spc="-35" dirty="0"/>
              <a:t> </a:t>
            </a:r>
            <a:r>
              <a:rPr lang="en-US" sz="2400" b="0" i="0" dirty="0"/>
              <a:t>cell</a:t>
            </a:r>
            <a:r>
              <a:rPr lang="en-US" sz="2400" b="0" i="0" spc="-15" dirty="0"/>
              <a:t> </a:t>
            </a:r>
            <a:r>
              <a:rPr lang="en-US" sz="2400" b="0" i="0" spc="-50" dirty="0"/>
              <a:t>.</a:t>
            </a:r>
            <a:br>
              <a:rPr lang="en-US" sz="2400" b="0" i="0" dirty="0"/>
            </a:br>
            <a:br>
              <a:rPr lang="en-US" sz="2400" i="0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 dirty="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403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Conditonal Formatting - To Highlight the Blanks cells and change the colour of the cell .  Sort &amp; Filter - Remove the Blank Missing Values.   Pivot Table - Summary of Employee Turnover from the Company through job satisfaction.   Formulas - IFS (To get the Feedback for Job) Graphs- (Bar Chart &amp; Pie Chart) - FINAL REPORT on Employee Attrition</vt:lpstr>
      <vt:lpstr>Dataset Description</vt:lpstr>
      <vt:lpstr>THE "WOW" IN OUR SOLUTION</vt:lpstr>
      <vt:lpstr>. MODELLING</vt:lpstr>
      <vt:lpstr>6. Final Report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Nithiya Nandham</cp:lastModifiedBy>
  <cp:revision>4</cp:revision>
  <dcterms:created xsi:type="dcterms:W3CDTF">2024-08-29T15:42:57Z</dcterms:created>
  <dcterms:modified xsi:type="dcterms:W3CDTF">2024-08-30T07:19:31Z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</Properties>
</file>