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8" r:id="rId10"/>
    <p:sldId id="269"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a:xfrm>
            <a:off x="609600" y="1577340"/>
            <a:ext cx="10972800" cy="266700"/>
          </a:xfrm>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869440"/>
          </a:xfrm>
          <a:prstGeom prst="rect">
            <a:avLst/>
          </a:prstGeom>
          <a:noFill/>
        </p:spPr>
        <p:txBody>
          <a:bodyPr wrap="square" rtlCol="0">
            <a:spAutoFit/>
          </a:bodyPr>
          <a:lstStyle/>
          <a:p>
            <a:r>
              <a:rPr lang="en-US" sz="2400"/>
              <a:t>STUDENT NAME: NITHIYA S</a:t>
            </a:r>
            <a:endParaRPr lang="en-US" sz="2400" dirty="0"/>
          </a:p>
          <a:p>
            <a:r>
              <a:rPr lang="en-US" sz="2400" dirty="0"/>
              <a:t>REGISTER NO: 312217136  /   </a:t>
            </a:r>
            <a:endParaRPr lang="zh-CN" altLang="en-US"/>
          </a:p>
          <a:p>
            <a:r>
              <a:rPr lang="en-US" sz="2400" dirty="0"/>
              <a:t>DEPARTMENT: final year B.Com (c.a)</a:t>
            </a:r>
            <a:endParaRPr lang="zh-CN" altLang="en-US"/>
          </a:p>
          <a:p>
            <a:r>
              <a:rPr lang="en-US" sz="2400" dirty="0"/>
              <a:t>COLLEGE : Shri Krishnaswamy college for women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15" name="TextBox 1048714"/>
          <p:cNvSpPr txBox="1"/>
          <p:nvPr/>
        </p:nvSpPr>
        <p:spPr>
          <a:xfrm rot="21600000">
            <a:off x="336981" y="1249680"/>
            <a:ext cx="9029273" cy="4358639"/>
          </a:xfrm>
          <a:prstGeom prst="rect">
            <a:avLst/>
          </a:prstGeom>
        </p:spPr>
        <p:txBody>
          <a:bodyPr wrap="square" rtlCol="0">
            <a:spAutoFit/>
          </a:bodyPr>
          <a:lstStyle/>
          <a:p>
            <a:r>
              <a:rPr lang="en-US" sz="3600">
                <a:solidFill>
                  <a:srgbClr val="000000"/>
                </a:solidFill>
              </a:rPr>
              <a:t>The analysis provided actionable insights that can help improve employee retention, enhance performance management, and support data-driven decision-making within the organization. By addressing the identified issues, the organization can foster a more productive and satisfied workforce.</a:t>
            </a:r>
            <a:endParaRPr lang="en-US"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27109" y="1849118"/>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1048704" name="TextBox 1048703"/>
          <p:cNvSpPr txBox="1"/>
          <p:nvPr/>
        </p:nvSpPr>
        <p:spPr>
          <a:xfrm>
            <a:off x="1698409" y="3261360"/>
            <a:ext cx="8176057" cy="3444240"/>
          </a:xfrm>
          <a:prstGeom prst="rect">
            <a:avLst/>
          </a:prstGeom>
        </p:spPr>
        <p:txBody>
          <a:bodyPr wrap="square" rtlCol="0">
            <a:spAutoFit/>
          </a:bodyPr>
          <a:lstStyle/>
          <a:p>
            <a:r>
              <a:rPr lang="en-US" sz="2800">
                <a:solidFill>
                  <a:srgbClr val="000000"/>
                </a:solidFill>
              </a:rPr>
              <a:t>The objective is to analyze employee data to uncover trends, identify key performance indicators, and provide actionable insights to improve overall organizational efficiency and employee satisfaction. This analysis aims to address issues related to employee turnover, performance variability, and workforce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18" name="TextBox 1048717"/>
          <p:cNvSpPr txBox="1"/>
          <p:nvPr/>
        </p:nvSpPr>
        <p:spPr>
          <a:xfrm rot="1364">
            <a:off x="676959" y="1650211"/>
            <a:ext cx="7173623" cy="4434842"/>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3200">
                <a:solidFill>
                  <a:srgbClr val="000000"/>
                </a:solidFill>
                <a:latin typeface="Arial"/>
              </a:rPr>
              <a:t>The objective is to analyze employee data to uncover trends, identify key performance indicators, and provide actionable insights to improve overall organizational efficiency and employee satisfaction. This analysis aims to address issues related to employee turnover, performance variability, and workforce management.</a:t>
            </a:r>
            <a:endParaRPr lang="en-US"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705" name="TextBox 1048704"/>
          <p:cNvSpPr txBox="1"/>
          <p:nvPr/>
        </p:nvSpPr>
        <p:spPr>
          <a:xfrm>
            <a:off x="990600" y="1540509"/>
            <a:ext cx="7413417" cy="4917440"/>
          </a:xfrm>
          <a:prstGeom prst="rect">
            <a:avLst/>
          </a:prstGeom>
        </p:spPr>
        <p:txBody>
          <a:bodyPr wrap="square" rtlCol="0">
            <a:spAutoFit/>
          </a:bodyPr>
          <a:lstStyle/>
          <a:p>
            <a:r>
              <a:rPr lang="en-US" sz="3200">
                <a:solidFill>
                  <a:srgbClr val="000000"/>
                </a:solidFill>
              </a:rPr>
              <a:t>This project involves analyzing a comprehensive employee dataset using Excel to generate insights that will support HR and management decision-making processes. The analysis will include exploring various employee demographics, performance metrics, and job satisfaction levels to understand the factors contributing to workforce dynamics.</a:t>
            </a:r>
            <a:endParaRPr lang="en-US"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06" name="TextBox 1048705"/>
          <p:cNvSpPr txBox="1"/>
          <p:nvPr/>
        </p:nvSpPr>
        <p:spPr>
          <a:xfrm>
            <a:off x="428619" y="1859405"/>
            <a:ext cx="8220122" cy="4434840"/>
          </a:xfrm>
          <a:prstGeom prst="rect">
            <a:avLst/>
          </a:prstGeom>
        </p:spPr>
        <p:txBody>
          <a:bodyPr wrap="square" rtlCol="0">
            <a:spAutoFit/>
          </a:bodyPr>
          <a:lstStyle/>
          <a:p>
            <a:r>
              <a:rPr lang="en-US" sz="3200">
                <a:solidFill>
                  <a:srgbClr val="000000"/>
                </a:solidFill>
              </a:rPr>
              <a:t>*Human Resources (HR) Department*: To utilize the insights for talent management, recruitment strategies, and employee retention. • *Management/Executives*: To make informed decisions regarding workforce planning and organizational development. *Team Leaders*: To understand team dynamics and improve employee engagement and productivity.</a:t>
            </a: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11" name="TextBox 1048710"/>
          <p:cNvSpPr txBox="1"/>
          <p:nvPr/>
        </p:nvSpPr>
        <p:spPr>
          <a:xfrm>
            <a:off x="2819400" y="1695450"/>
            <a:ext cx="7067791" cy="4701540"/>
          </a:xfrm>
          <a:prstGeom prst="rect">
            <a:avLst/>
          </a:prstGeom>
        </p:spPr>
        <p:txBody>
          <a:bodyPr wrap="square" rtlCol="0">
            <a:spAutoFit/>
          </a:bodyPr>
          <a:lstStyle/>
          <a:p>
            <a:r>
              <a:rPr lang="en-US" sz="2800">
                <a:solidFill>
                  <a:srgbClr val="000000"/>
                </a:solidFill>
              </a:rPr>
              <a:t>We propose leveraging Excel's data analysis tools to perform the following: *Descriptive Analytics*: Summarize the key characteristics of the employee population (e.g., average tenure, age distribution, etc.). *Diagnostic Analytics*: Identify patterns and correlations in employee performance and satisfaction data. *Predictive Analytics*: Use regression analysis to predict future trends in employee turnover and performance based on current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lstStyle/>
          <a:p>
            <a:r>
              <a:rPr lang="en-IN" dirty="0"/>
              <a:t>Dataset Description</a:t>
            </a:r>
          </a:p>
        </p:txBody>
      </p:sp>
      <p:sp>
        <p:nvSpPr>
          <p:cNvPr id="1048712" name="TextBox 1048711"/>
          <p:cNvSpPr txBox="1"/>
          <p:nvPr/>
        </p:nvSpPr>
        <p:spPr>
          <a:xfrm>
            <a:off x="970195" y="1587034"/>
            <a:ext cx="8227808" cy="4917440"/>
          </a:xfrm>
          <a:prstGeom prst="rect">
            <a:avLst/>
          </a:prstGeom>
        </p:spPr>
        <p:txBody>
          <a:bodyPr wrap="square" rtlCol="0">
            <a:spAutoFit/>
          </a:bodyPr>
          <a:lstStyle/>
          <a:p>
            <a:r>
              <a:rPr lang="en-US" sz="3200">
                <a:solidFill>
                  <a:srgbClr val="000000"/>
                </a:solidFill>
              </a:rPr>
              <a:t>The dataset contains detailed information on employees, including: *Demographics*: Age, gender, education level, etc. *Job Details*: Department, job title, years of service, salary, etc. *Performance Metrics*: Performance ratings, promotions, training completion, etc. • *Engagement and Satisfaction*: Survey scores, feedback, etc. *Exit Data*: Reasons for leaving, exit interviews, etc. C O</a:t>
            </a:r>
            <a:endParaRPr lang="en-US"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714" name="TextBox 1048713"/>
          <p:cNvSpPr txBox="1"/>
          <p:nvPr/>
        </p:nvSpPr>
        <p:spPr>
          <a:xfrm>
            <a:off x="210435" y="1857374"/>
            <a:ext cx="9204715" cy="4434839"/>
          </a:xfrm>
          <a:prstGeom prst="rect">
            <a:avLst/>
          </a:prstGeom>
        </p:spPr>
        <p:txBody>
          <a:bodyPr wrap="square" rtlCol="0">
            <a:spAutoFit/>
          </a:bodyPr>
          <a:lstStyle/>
          <a:p>
            <a:r>
              <a:rPr lang="en-US" sz="3200">
                <a:solidFill>
                  <a:srgbClr val="000000"/>
                </a:solidFill>
              </a:rPr>
              <a:t>The analysis revealed several key insights: • *Employee Turnover Trends*: High turnover in specific departments, correlating with job satisfaction scores. *Performance Metrics*: A strong correlation between years of service and performance ratings. *Demographic Insights*: Identified disparities in salary and promotion rates across different demographic groups. *Predictive Insights*: Regression</a:t>
            </a:r>
            <a:endParaRPr lang="en-US"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Rebecca J</cp:lastModifiedBy>
  <cp:revision>1</cp:revision>
  <dcterms:created xsi:type="dcterms:W3CDTF">2024-03-29T04:07:22Z</dcterms:created>
  <dcterms:modified xsi:type="dcterms:W3CDTF">2024-09-06T16:01:13Z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750586326c4e41d6b47d7d9701dce030</vt:lpwstr>
  </property>
</Properties>
</file>