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551940"/>
          </a:xfrm>
          <a:prstGeom prst="rect"/>
          <a:noFill/>
        </p:spPr>
        <p:txBody>
          <a:bodyPr rtlCol="0" wrap="square">
            <a:spAutoFit/>
          </a:bodyPr>
          <a:p>
            <a:r>
              <a:rPr dirty="0" sz="2400" lang="en-US"/>
              <a:t>STUDENT NAME</a:t>
            </a:r>
            <a:r>
              <a:rPr dirty="0" sz="2400" lang="en-IN"/>
              <a:t>:</a:t>
            </a:r>
            <a:r>
              <a:rPr altLang="en-GB" dirty="0" sz="2400" lang="en-US"/>
              <a:t> Nitha</a:t>
            </a:r>
            <a:r>
              <a:rPr altLang="en-GB" dirty="0" sz="2400" lang="en-US"/>
              <a:t>.</a:t>
            </a:r>
            <a:r>
              <a:rPr altLang="en-GB" dirty="0" sz="2400" lang="en-US"/>
              <a:t>B</a:t>
            </a:r>
            <a:endParaRPr dirty="0" sz="2400" lang="en-US"/>
          </a:p>
          <a:p>
            <a:r>
              <a:rPr dirty="0" sz="2400" lang="en-US"/>
              <a:t>REGISTER NO: 3122</a:t>
            </a:r>
            <a:r>
              <a:rPr dirty="0" sz="2400" lang="en-US"/>
              <a:t>0</a:t>
            </a:r>
            <a:r>
              <a:rPr dirty="0" sz="2400" lang="en-US"/>
              <a:t>5</a:t>
            </a:r>
            <a:r>
              <a:rPr dirty="0" sz="2400" lang="en-US"/>
              <a:t>0</a:t>
            </a:r>
            <a:r>
              <a:rPr dirty="0" sz="2400" lang="en-US"/>
              <a:t>3</a:t>
            </a:r>
            <a:r>
              <a:rPr altLang="en-GB" dirty="0" sz="2400" lang="en-US"/>
              <a:t>3</a:t>
            </a:r>
            <a:r>
              <a:rPr altLang="en-GB" dirty="0" sz="2400" lang="en-US"/>
              <a:t>,</a:t>
            </a:r>
            <a:r>
              <a:rPr dirty="0" sz="2400" lang="en-US"/>
              <a:t> </a:t>
            </a:r>
            <a:r>
              <a:rPr altLang="en-GB" dirty="0" sz="2400" lang="en-US"/>
              <a:t>asunm219unm219ncas2225cc11332</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561987"/>
            <a:ext cx="6934200" cy="12344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3774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97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445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16916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3749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600711"/>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2024-09-06T04:09:46Z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640d8d4e63c04193800e7bf37fe28221</vt:lpwstr>
  </property>
</Properties>
</file>