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73" d="100"/>
          <a:sy n="73" d="100"/>
        </p:scale>
        <p:origin x="-1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IBM 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COGNOS ANALYTICS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HOTEL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55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Hotel managements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INTRODUCTION: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 this project we are going to analyze the hotel management data using IBM COGNOS Analytics tool.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Using COGNOS tool, we  analyzed the data with its toolbox like List, Text Item, Block, Table, Crosstab and Visualization.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20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5" y="2578199"/>
            <a:ext cx="5172606" cy="36957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0" y="2578199"/>
            <a:ext cx="6251060" cy="3695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95" y="2072394"/>
            <a:ext cx="335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HOTEL DATABASE AS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34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83" y="0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US" sz="1800" b="0" dirty="0" smtClean="0"/>
              <a:t>2. NO. OF </a:t>
            </a:r>
            <a:r>
              <a:rPr lang="en-US" sz="1800" b="0" dirty="0" smtClean="0">
                <a:effectLst/>
                <a:latin typeface="+mn-lt"/>
              </a:rPr>
              <a:t>ADULT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smtClean="0"/>
              <a:t>AS ROOM TYPE</a:t>
            </a:r>
            <a:endParaRPr lang="en-IN" sz="1800" b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5" y="1063723"/>
            <a:ext cx="7861364" cy="5383327"/>
          </a:xfrm>
        </p:spPr>
      </p:pic>
    </p:spTree>
    <p:extLst>
      <p:ext uri="{BB962C8B-B14F-4D97-AF65-F5344CB8AC3E}">
        <p14:creationId xmlns:p14="http://schemas.microsoft.com/office/powerpoint/2010/main" val="371525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952" y="-239150"/>
            <a:ext cx="10353761" cy="1415416"/>
          </a:xfrm>
        </p:spPr>
        <p:txBody>
          <a:bodyPr>
            <a:norm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3. NO. OF ADULTS CAME TO HOTEL AS COUNTRY WISE</a:t>
            </a:r>
            <a:endParaRPr lang="en-IN" sz="1800" b="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4" y="927882"/>
            <a:ext cx="7354280" cy="5177496"/>
          </a:xfrm>
        </p:spPr>
      </p:pic>
    </p:spTree>
    <p:extLst>
      <p:ext uri="{BB962C8B-B14F-4D97-AF65-F5344CB8AC3E}">
        <p14:creationId xmlns:p14="http://schemas.microsoft.com/office/powerpoint/2010/main" val="344003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43" y="-206326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4. NO. OF. </a:t>
            </a:r>
            <a:r>
              <a:rPr lang="en-US" sz="1800" b="0" dirty="0" smtClean="0">
                <a:latin typeface="+mn-lt"/>
              </a:rPr>
              <a:t>PERSON STAYS IN WEEK NIGHTS AS COUNTRY WISE</a:t>
            </a:r>
            <a:endParaRPr lang="en-IN" sz="1800" b="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46" y="843475"/>
            <a:ext cx="9284503" cy="5444884"/>
          </a:xfrm>
        </p:spPr>
      </p:pic>
    </p:spTree>
    <p:extLst>
      <p:ext uri="{BB962C8B-B14F-4D97-AF65-F5344CB8AC3E}">
        <p14:creationId xmlns:p14="http://schemas.microsoft.com/office/powerpoint/2010/main" val="153522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47601"/>
            <a:ext cx="10353761" cy="1326321"/>
          </a:xfrm>
        </p:spPr>
        <p:txBody>
          <a:bodyPr/>
          <a:lstStyle/>
          <a:p>
            <a:r>
              <a:rPr lang="en-US" dirty="0" smtClean="0"/>
              <a:t>FINAL DASH BOARD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63" y="1200153"/>
            <a:ext cx="5724613" cy="210058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63" y="3263705"/>
            <a:ext cx="5741420" cy="2143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65" y="1200153"/>
            <a:ext cx="5415823" cy="20635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65" y="2619179"/>
            <a:ext cx="5415823" cy="17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6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121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214</TotalTime>
  <Words>96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Rockwell</vt:lpstr>
      <vt:lpstr>Wingdings</vt:lpstr>
      <vt:lpstr>Damask</vt:lpstr>
      <vt:lpstr>IBM  COGNOS ANALYTICS</vt:lpstr>
      <vt:lpstr>Hotel managements</vt:lpstr>
      <vt:lpstr>REPORT</vt:lpstr>
      <vt:lpstr>2. NO. OF ADULT AS ROOM TYPE</vt:lpstr>
      <vt:lpstr>3. NO. OF ADULTS CAME TO HOTEL AS COUNTRY WISE</vt:lpstr>
      <vt:lpstr>4. NO. OF. PERSON STAYS IN WEEK NIGHTS AS COUNTRY WISE</vt:lpstr>
      <vt:lpstr>FINAL DASH BOARD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 COGNOS ANALYTICS</dc:title>
  <dc:creator>ADMIN</dc:creator>
  <cp:lastModifiedBy>USER</cp:lastModifiedBy>
  <cp:revision>9</cp:revision>
  <dcterms:created xsi:type="dcterms:W3CDTF">2024-03-31T12:27:40Z</dcterms:created>
  <dcterms:modified xsi:type="dcterms:W3CDTF">2024-04-22T13:54:31Z</dcterms:modified>
</cp:coreProperties>
</file>