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Horizon" panose="020B0604020202020204" charset="0"/>
      <p:regular r:id="rId11"/>
    </p:embeddedFont>
    <p:embeddedFont>
      <p:font typeface="Black Bones" panose="020B0604020202020204" charset="0"/>
      <p:regular r:id="rId12"/>
    </p:embeddedFont>
    <p:embeddedFont>
      <p:font typeface="Arsenal" panose="020B0604020202020204" charset="0"/>
      <p:regular r:id="rId13"/>
    </p:embeddedFont>
    <p:embeddedFont>
      <p:font typeface="Radley" panose="020B0604020202020204" charset="0"/>
      <p:regular r:id="rId14"/>
    </p:embeddedFont>
    <p:embeddedFont>
      <p:font typeface="Arsenal Italics" panose="020B0604020202020204" charset="0"/>
      <p:regular r:id="rId15"/>
    </p:embeddedFont>
    <p:embeddedFont>
      <p:font typeface="Arsenal Bold" panose="020B0604020202020204" charset="0"/>
      <p:regular r:id="rId16"/>
    </p:embeddedFont>
    <p:embeddedFont>
      <p:font typeface="Futura" panose="020B0604020202020204" charset="0"/>
      <p:regular r:id="rId17"/>
    </p:embeddedFont>
    <p:embeddedFont>
      <p:font typeface="Dekk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7" d="100"/>
          <a:sy n="57" d="100"/>
        </p:scale>
        <p:origin x="15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46458" y="1028700"/>
            <a:ext cx="9195084" cy="8229600"/>
          </a:xfrm>
          <a:custGeom>
            <a:avLst/>
            <a:gdLst/>
            <a:ahLst/>
            <a:cxnLst/>
            <a:rect l="l" t="t" r="r" b="b"/>
            <a:pathLst>
              <a:path w="9195084" h="8229600">
                <a:moveTo>
                  <a:pt x="0" y="0"/>
                </a:moveTo>
                <a:lnTo>
                  <a:pt x="9195084" y="0"/>
                </a:lnTo>
                <a:lnTo>
                  <a:pt x="919508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925179" y="2236420"/>
            <a:ext cx="4437642" cy="1245538"/>
            <a:chOff x="0" y="0"/>
            <a:chExt cx="5916856" cy="166071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916856" cy="1660717"/>
              <a:chOff x="0" y="0"/>
              <a:chExt cx="6909363" cy="19392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909363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6909363" h="1939290">
                    <a:moveTo>
                      <a:pt x="5939718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5939718" y="1939290"/>
                    </a:lnTo>
                    <a:cubicBezTo>
                      <a:pt x="6474388" y="1939290"/>
                      <a:pt x="6909363" y="1504315"/>
                      <a:pt x="6909363" y="969645"/>
                    </a:cubicBezTo>
                    <a:cubicBezTo>
                      <a:pt x="6909363" y="434975"/>
                      <a:pt x="6474388" y="0"/>
                      <a:pt x="5939718" y="0"/>
                    </a:cubicBezTo>
                    <a:close/>
                    <a:moveTo>
                      <a:pt x="5939718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5939718" y="25400"/>
                    </a:lnTo>
                    <a:cubicBezTo>
                      <a:pt x="6460418" y="25400"/>
                      <a:pt x="6883963" y="448945"/>
                      <a:pt x="6883963" y="969645"/>
                    </a:cubicBezTo>
                    <a:cubicBezTo>
                      <a:pt x="6883963" y="1490345"/>
                      <a:pt x="6460418" y="1913890"/>
                      <a:pt x="5939718" y="1913890"/>
                    </a:cubicBezTo>
                    <a:close/>
                  </a:path>
                </a:pathLst>
              </a:custGeom>
              <a:solidFill>
                <a:srgbClr val="2A2E3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468614" y="476029"/>
              <a:ext cx="4979627" cy="632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2A2E30"/>
                  </a:solidFill>
                  <a:latin typeface="Radley"/>
                </a:rPr>
                <a:t>HACKATHON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29087" y="6695180"/>
            <a:ext cx="1202982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dirty="0">
                <a:solidFill>
                  <a:srgbClr val="2A2E30"/>
                </a:solidFill>
                <a:latin typeface="Radley"/>
              </a:rPr>
              <a:t>Propose a smart vehicle system using advanced sensors and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7666" y="4300538"/>
            <a:ext cx="15692667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19"/>
              </a:lnSpc>
              <a:spcBef>
                <a:spcPct val="0"/>
              </a:spcBef>
            </a:pPr>
            <a:r>
              <a:rPr lang="en-US" sz="9600" spc="-192" dirty="0">
                <a:solidFill>
                  <a:srgbClr val="2A2E30"/>
                </a:solidFill>
                <a:latin typeface="Horizon"/>
              </a:rPr>
              <a:t>SMART VEHICLE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26372" y="167253"/>
            <a:ext cx="11381360" cy="10119747"/>
          </a:xfrm>
          <a:custGeom>
            <a:avLst/>
            <a:gdLst/>
            <a:ahLst/>
            <a:cxnLst/>
            <a:rect l="l" t="t" r="r" b="b"/>
            <a:pathLst>
              <a:path w="11381360" h="10119747">
                <a:moveTo>
                  <a:pt x="0" y="0"/>
                </a:moveTo>
                <a:lnTo>
                  <a:pt x="11381361" y="0"/>
                </a:lnTo>
                <a:lnTo>
                  <a:pt x="11381361" y="10119747"/>
                </a:lnTo>
                <a:lnTo>
                  <a:pt x="0" y="101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86840" y="3534355"/>
            <a:ext cx="7060423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1"/>
              </a:lnSpc>
            </a:pPr>
            <a:r>
              <a:rPr lang="en-US" sz="6251" dirty="0">
                <a:solidFill>
                  <a:srgbClr val="000000"/>
                </a:solidFill>
                <a:latin typeface="Dekko"/>
              </a:rPr>
              <a:t>ALFI  </a:t>
            </a:r>
            <a:r>
              <a:rPr lang="en-US" sz="6251" dirty="0" smtClean="0">
                <a:solidFill>
                  <a:srgbClr val="000000"/>
                </a:solidFill>
                <a:latin typeface="Dekko"/>
              </a:rPr>
              <a:t>JAMES (BAI026</a:t>
            </a:r>
            <a:r>
              <a:rPr lang="en-US" sz="6251" dirty="0">
                <a:solidFill>
                  <a:srgbClr val="000000"/>
                </a:solidFill>
                <a:latin typeface="Dekko"/>
              </a:rPr>
              <a:t>)</a:t>
            </a:r>
            <a:endParaRPr lang="en-US" sz="6251" dirty="0">
              <a:solidFill>
                <a:srgbClr val="000000"/>
              </a:solidFill>
              <a:latin typeface="Dekko"/>
            </a:endParaRPr>
          </a:p>
          <a:p>
            <a:pPr algn="ctr">
              <a:lnSpc>
                <a:spcPts val="8751"/>
              </a:lnSpc>
            </a:pPr>
            <a:r>
              <a:rPr lang="en-US" sz="6251" dirty="0">
                <a:solidFill>
                  <a:srgbClr val="000000"/>
                </a:solidFill>
                <a:latin typeface="Dekko"/>
              </a:rPr>
              <a:t>NITHYAA </a:t>
            </a:r>
            <a:r>
              <a:rPr lang="en-US" sz="6251" dirty="0" smtClean="0">
                <a:solidFill>
                  <a:srgbClr val="000000"/>
                </a:solidFill>
                <a:latin typeface="Dekko"/>
              </a:rPr>
              <a:t>SRI (BAI015)</a:t>
            </a:r>
            <a:endParaRPr lang="en-US" sz="6251" dirty="0">
              <a:solidFill>
                <a:srgbClr val="000000"/>
              </a:solidFill>
              <a:latin typeface="Dekko"/>
            </a:endParaRPr>
          </a:p>
          <a:p>
            <a:pPr marL="0" lvl="0" indent="0" algn="ctr">
              <a:lnSpc>
                <a:spcPts val="8751"/>
              </a:lnSpc>
              <a:spcBef>
                <a:spcPct val="0"/>
              </a:spcBef>
            </a:pPr>
            <a:r>
              <a:rPr lang="en-US" sz="6251" dirty="0" smtClean="0">
                <a:solidFill>
                  <a:srgbClr val="000000"/>
                </a:solidFill>
                <a:latin typeface="Dekko"/>
              </a:rPr>
              <a:t>SWATHI (BAI016</a:t>
            </a:r>
            <a:r>
              <a:rPr lang="en-US" sz="6251" dirty="0">
                <a:solidFill>
                  <a:srgbClr val="000000"/>
                </a:solidFill>
                <a:latin typeface="Dekko"/>
              </a:rPr>
              <a:t>)</a:t>
            </a:r>
            <a:endParaRPr lang="en-US" sz="6251" dirty="0">
              <a:solidFill>
                <a:srgbClr val="000000"/>
              </a:solidFill>
              <a:latin typeface="Dekk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98830" y="295275"/>
            <a:ext cx="5836444" cy="225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8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Black Bones"/>
              </a:rPr>
              <a:t>Team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32681"/>
            <a:ext cx="13879410" cy="639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012" lvl="1" indent="-405006">
              <a:lnSpc>
                <a:spcPts val="5627"/>
              </a:lnSpc>
              <a:buFont typeface="Arial"/>
              <a:buChar char="•"/>
            </a:pPr>
            <a:r>
              <a:rPr lang="en-US" sz="3751">
                <a:solidFill>
                  <a:srgbClr val="161616"/>
                </a:solidFill>
                <a:latin typeface="Arsenal"/>
              </a:rPr>
              <a:t> This project aims to develop a smart vehicle system focusing on two-wheeler, importing digital map and real-time traffic prediction. </a:t>
            </a:r>
          </a:p>
          <a:p>
            <a:pPr marL="810012" lvl="1" indent="-405006">
              <a:lnSpc>
                <a:spcPts val="5627"/>
              </a:lnSpc>
              <a:buFont typeface="Arial"/>
              <a:buChar char="•"/>
            </a:pPr>
            <a:r>
              <a:rPr lang="en-US" sz="3751">
                <a:solidFill>
                  <a:srgbClr val="161616"/>
                </a:solidFill>
                <a:latin typeface="Arsenal"/>
              </a:rPr>
              <a:t> The system will utilize GOOGLE MAP techniques for accurate traffic prediction.</a:t>
            </a:r>
          </a:p>
          <a:p>
            <a:pPr marL="810012" lvl="1" indent="-405006">
              <a:lnSpc>
                <a:spcPts val="5627"/>
              </a:lnSpc>
              <a:buFont typeface="Arial"/>
              <a:buChar char="•"/>
            </a:pPr>
            <a:r>
              <a:rPr lang="en-US" sz="3751">
                <a:solidFill>
                  <a:srgbClr val="161616"/>
                </a:solidFill>
                <a:latin typeface="Arsenal"/>
              </a:rPr>
              <a:t>In this system there will be a digital screen map, with voice assistance, enhances the user experience,  and hands-free navigation system for two-wheeler riders. </a:t>
            </a:r>
          </a:p>
          <a:p>
            <a:pPr marL="810012" lvl="1" indent="-405006" algn="l">
              <a:lnSpc>
                <a:spcPts val="5627"/>
              </a:lnSpc>
              <a:buFont typeface="Arial"/>
              <a:buChar char="•"/>
            </a:pPr>
            <a:r>
              <a:rPr lang="en-US" sz="3751">
                <a:solidFill>
                  <a:srgbClr val="161616"/>
                </a:solidFill>
                <a:latin typeface="Arsenal"/>
              </a:rPr>
              <a:t>This comprehensive solution aims to offer the quickest and most efficient routes while ensuring user convenience and safety.</a:t>
            </a:r>
          </a:p>
        </p:txBody>
      </p:sp>
      <p:sp>
        <p:nvSpPr>
          <p:cNvPr id="3" name="Freeform 3"/>
          <p:cNvSpPr/>
          <p:nvPr/>
        </p:nvSpPr>
        <p:spPr>
          <a:xfrm>
            <a:off x="882732" y="610041"/>
            <a:ext cx="2895060" cy="1342584"/>
          </a:xfrm>
          <a:custGeom>
            <a:avLst/>
            <a:gdLst/>
            <a:ahLst/>
            <a:cxnLst/>
            <a:rect l="l" t="t" r="r" b="b"/>
            <a:pathLst>
              <a:path w="2895060" h="1342584">
                <a:moveTo>
                  <a:pt x="0" y="0"/>
                </a:moveTo>
                <a:lnTo>
                  <a:pt x="2895059" y="0"/>
                </a:lnTo>
                <a:lnTo>
                  <a:pt x="2895059" y="1342584"/>
                </a:lnTo>
                <a:lnTo>
                  <a:pt x="0" y="134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549818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20"/>
              </a:lnSpc>
              <a:spcBef>
                <a:spcPct val="0"/>
              </a:spcBef>
            </a:pPr>
            <a:r>
              <a:rPr lang="en-US" sz="6100" spc="-122" dirty="0">
                <a:solidFill>
                  <a:srgbClr val="2A2E30"/>
                </a:solidFill>
                <a:latin typeface="Arsenal Bold"/>
              </a:rPr>
              <a:t>ABSTRACT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56446" y="1028700"/>
            <a:ext cx="8402854" cy="1543050"/>
            <a:chOff x="0" y="0"/>
            <a:chExt cx="2213097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3097" cy="406400"/>
            </a:xfrm>
            <a:custGeom>
              <a:avLst/>
              <a:gdLst/>
              <a:ahLst/>
              <a:cxnLst/>
              <a:rect l="l" t="t" r="r" b="b"/>
              <a:pathLst>
                <a:path w="2213097" h="406400">
                  <a:moveTo>
                    <a:pt x="200989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009897" y="406400"/>
                  </a:lnTo>
                  <a:lnTo>
                    <a:pt x="2213097" y="203200"/>
                  </a:lnTo>
                  <a:lnTo>
                    <a:pt x="2009897" y="0"/>
                  </a:ln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9879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56446" y="3239452"/>
            <a:ext cx="8402854" cy="1540128"/>
            <a:chOff x="0" y="0"/>
            <a:chExt cx="2213097" cy="405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097" cy="405630"/>
            </a:xfrm>
            <a:custGeom>
              <a:avLst/>
              <a:gdLst/>
              <a:ahLst/>
              <a:cxnLst/>
              <a:rect l="l" t="t" r="r" b="b"/>
              <a:pathLst>
                <a:path w="2213097" h="405630">
                  <a:moveTo>
                    <a:pt x="2009897" y="0"/>
                  </a:moveTo>
                  <a:lnTo>
                    <a:pt x="0" y="0"/>
                  </a:lnTo>
                  <a:lnTo>
                    <a:pt x="0" y="405630"/>
                  </a:lnTo>
                  <a:lnTo>
                    <a:pt x="2009897" y="405630"/>
                  </a:lnTo>
                  <a:lnTo>
                    <a:pt x="2213097" y="202815"/>
                  </a:lnTo>
                  <a:lnTo>
                    <a:pt x="2009897" y="0"/>
                  </a:ln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98797" cy="443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856446" y="5143500"/>
            <a:ext cx="8402854" cy="2729321"/>
            <a:chOff x="0" y="0"/>
            <a:chExt cx="2213097" cy="7188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13097" cy="718833"/>
            </a:xfrm>
            <a:custGeom>
              <a:avLst/>
              <a:gdLst/>
              <a:ahLst/>
              <a:cxnLst/>
              <a:rect l="l" t="t" r="r" b="b"/>
              <a:pathLst>
                <a:path w="2213097" h="718833">
                  <a:moveTo>
                    <a:pt x="2009897" y="0"/>
                  </a:moveTo>
                  <a:lnTo>
                    <a:pt x="0" y="0"/>
                  </a:lnTo>
                  <a:lnTo>
                    <a:pt x="0" y="718833"/>
                  </a:lnTo>
                  <a:lnTo>
                    <a:pt x="2009897" y="718833"/>
                  </a:lnTo>
                  <a:lnTo>
                    <a:pt x="2213097" y="359417"/>
                  </a:lnTo>
                  <a:lnTo>
                    <a:pt x="2009897" y="0"/>
                  </a:ln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98797" cy="756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3065776"/>
            <a:ext cx="5989528" cy="5150994"/>
          </a:xfrm>
          <a:custGeom>
            <a:avLst/>
            <a:gdLst/>
            <a:ahLst/>
            <a:cxnLst/>
            <a:rect l="l" t="t" r="r" b="b"/>
            <a:pathLst>
              <a:path w="5989528" h="5150994">
                <a:moveTo>
                  <a:pt x="0" y="0"/>
                </a:moveTo>
                <a:lnTo>
                  <a:pt x="5989528" y="0"/>
                </a:lnTo>
                <a:lnTo>
                  <a:pt x="5989528" y="5150993"/>
                </a:lnTo>
                <a:lnTo>
                  <a:pt x="0" y="515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655484" y="7200900"/>
            <a:ext cx="1563624" cy="2057400"/>
          </a:xfrm>
          <a:custGeom>
            <a:avLst/>
            <a:gdLst/>
            <a:ahLst/>
            <a:cxnLst/>
            <a:rect l="l" t="t" r="r" b="b"/>
            <a:pathLst>
              <a:path w="1563624" h="2057400">
                <a:moveTo>
                  <a:pt x="0" y="0"/>
                </a:moveTo>
                <a:lnTo>
                  <a:pt x="1563624" y="0"/>
                </a:lnTo>
                <a:lnTo>
                  <a:pt x="156362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012991" y="1031387"/>
            <a:ext cx="7597204" cy="664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1"/>
              </a:lnSpc>
            </a:pPr>
            <a:r>
              <a:rPr lang="en-US" sz="3901" dirty="0">
                <a:solidFill>
                  <a:srgbClr val="2A2E30"/>
                </a:solidFill>
                <a:latin typeface="Radley"/>
              </a:rPr>
              <a:t> Lack of time due to traffic and accident in there route.</a:t>
            </a:r>
          </a:p>
          <a:p>
            <a:pPr>
              <a:lnSpc>
                <a:spcPts val="5851"/>
              </a:lnSpc>
            </a:pPr>
            <a:endParaRPr lang="en-US" sz="3901" dirty="0">
              <a:solidFill>
                <a:srgbClr val="2A2E30"/>
              </a:solidFill>
              <a:latin typeface="Radley"/>
            </a:endParaRPr>
          </a:p>
          <a:p>
            <a:pPr>
              <a:lnSpc>
                <a:spcPts val="5851"/>
              </a:lnSpc>
            </a:pPr>
            <a:r>
              <a:rPr lang="en-US" sz="3901" dirty="0">
                <a:solidFill>
                  <a:srgbClr val="2A2E30"/>
                </a:solidFill>
                <a:latin typeface="Radley"/>
              </a:rPr>
              <a:t>Depending on a pillion that is the person who sits in the back seat. </a:t>
            </a:r>
          </a:p>
          <a:p>
            <a:pPr>
              <a:lnSpc>
                <a:spcPts val="5851"/>
              </a:lnSpc>
            </a:pPr>
            <a:endParaRPr lang="en-US" sz="3901" dirty="0">
              <a:solidFill>
                <a:srgbClr val="2A2E30"/>
              </a:solidFill>
              <a:latin typeface="Radley"/>
            </a:endParaRPr>
          </a:p>
          <a:p>
            <a:pPr algn="l">
              <a:lnSpc>
                <a:spcPts val="5851"/>
              </a:lnSpc>
            </a:pPr>
            <a:r>
              <a:rPr lang="en-US" sz="3901" dirty="0">
                <a:solidFill>
                  <a:srgbClr val="2A2E30"/>
                </a:solidFill>
                <a:latin typeface="Radley"/>
              </a:rPr>
              <a:t>Depending on phone map which causes lack of time while checking the route.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9600" y="884039"/>
            <a:ext cx="7421957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20"/>
              </a:lnSpc>
              <a:spcBef>
                <a:spcPct val="0"/>
              </a:spcBef>
            </a:pPr>
            <a:r>
              <a:rPr lang="en-US" sz="6100" spc="-122" dirty="0">
                <a:solidFill>
                  <a:srgbClr val="2A2E30"/>
                </a:solidFill>
                <a:latin typeface="Arsenal Bold"/>
              </a:rPr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7669" y="768882"/>
            <a:ext cx="6683504" cy="6690522"/>
            <a:chOff x="0" y="0"/>
            <a:chExt cx="1027169" cy="10282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7169" cy="1028247"/>
            </a:xfrm>
            <a:custGeom>
              <a:avLst/>
              <a:gdLst/>
              <a:ahLst/>
              <a:cxnLst/>
              <a:rect l="l" t="t" r="r" b="b"/>
              <a:pathLst>
                <a:path w="1027169" h="1028247">
                  <a:moveTo>
                    <a:pt x="1027169" y="0"/>
                  </a:moveTo>
                  <a:lnTo>
                    <a:pt x="1027169" y="913947"/>
                  </a:lnTo>
                  <a:lnTo>
                    <a:pt x="513584" y="1028247"/>
                  </a:lnTo>
                  <a:lnTo>
                    <a:pt x="0" y="913947"/>
                  </a:lnTo>
                  <a:lnTo>
                    <a:pt x="0" y="0"/>
                  </a:lnTo>
                  <a:lnTo>
                    <a:pt x="1027169" y="0"/>
                  </a:ln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27169" cy="952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0099366" y="1910368"/>
            <a:ext cx="6756365" cy="6797989"/>
            <a:chOff x="0" y="0"/>
            <a:chExt cx="1779454" cy="17904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454" cy="1790417"/>
            </a:xfrm>
            <a:custGeom>
              <a:avLst/>
              <a:gdLst/>
              <a:ahLst/>
              <a:cxnLst/>
              <a:rect l="l" t="t" r="r" b="b"/>
              <a:pathLst>
                <a:path w="1779454" h="1790417">
                  <a:moveTo>
                    <a:pt x="1779454" y="0"/>
                  </a:moveTo>
                  <a:lnTo>
                    <a:pt x="1779454" y="1790417"/>
                  </a:lnTo>
                  <a:lnTo>
                    <a:pt x="889727" y="1663417"/>
                  </a:lnTo>
                  <a:lnTo>
                    <a:pt x="0" y="1790417"/>
                  </a:lnTo>
                  <a:lnTo>
                    <a:pt x="0" y="0"/>
                  </a:lnTo>
                  <a:lnTo>
                    <a:pt x="1779454" y="0"/>
                  </a:ln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79454" cy="1701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9258" y="7459404"/>
            <a:ext cx="1482023" cy="228003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54438" y="2210752"/>
            <a:ext cx="7489562" cy="4456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1122" lvl="1" indent="-380561">
              <a:lnSpc>
                <a:spcPts val="5288"/>
              </a:lnSpc>
              <a:buFont typeface="Arial"/>
              <a:buChar char="•"/>
            </a:pPr>
            <a:r>
              <a:rPr lang="en-US" sz="3525">
                <a:solidFill>
                  <a:srgbClr val="2A2E30"/>
                </a:solidFill>
                <a:latin typeface="Radley Bold Italics"/>
              </a:rPr>
              <a:t>TVS NTORQ 125</a:t>
            </a:r>
          </a:p>
          <a:p>
            <a:pPr marL="761122" lvl="1" indent="-380561">
              <a:lnSpc>
                <a:spcPts val="5288"/>
              </a:lnSpc>
              <a:buFont typeface="Arial"/>
              <a:buChar char="•"/>
            </a:pPr>
            <a:r>
              <a:rPr lang="en-US" sz="3525">
                <a:solidFill>
                  <a:srgbClr val="2A2E30"/>
                </a:solidFill>
                <a:latin typeface="Radley Bold Italics"/>
              </a:rPr>
              <a:t>TVS Jupiter</a:t>
            </a:r>
          </a:p>
          <a:p>
            <a:pPr marL="761122" lvl="1" indent="-380561">
              <a:lnSpc>
                <a:spcPts val="5288"/>
              </a:lnSpc>
              <a:buFont typeface="Arial"/>
              <a:buChar char="•"/>
            </a:pPr>
            <a:r>
              <a:rPr lang="en-US" sz="3525">
                <a:solidFill>
                  <a:srgbClr val="2A2E30"/>
                </a:solidFill>
                <a:latin typeface="Radley Bold Italics"/>
              </a:rPr>
              <a:t>Suzuki Access 125</a:t>
            </a:r>
          </a:p>
          <a:p>
            <a:pPr marL="761122" lvl="1" indent="-380561">
              <a:lnSpc>
                <a:spcPts val="5288"/>
              </a:lnSpc>
              <a:buFont typeface="Arial"/>
              <a:buChar char="•"/>
            </a:pPr>
            <a:r>
              <a:rPr lang="en-US" sz="3525">
                <a:solidFill>
                  <a:srgbClr val="2A2E30"/>
                </a:solidFill>
                <a:latin typeface="Radley Bold Italics"/>
              </a:rPr>
              <a:t>ROYAL ENFIELD Hunter 350</a:t>
            </a:r>
          </a:p>
          <a:p>
            <a:pPr>
              <a:lnSpc>
                <a:spcPts val="5288"/>
              </a:lnSpc>
            </a:pPr>
            <a:r>
              <a:rPr lang="en-US" sz="3525">
                <a:solidFill>
                  <a:srgbClr val="2A2E30"/>
                </a:solidFill>
                <a:latin typeface="Radley Bold Italics"/>
              </a:rPr>
              <a:t>        and many more</a:t>
            </a:r>
          </a:p>
          <a:p>
            <a:pPr>
              <a:lnSpc>
                <a:spcPts val="4538"/>
              </a:lnSpc>
            </a:pPr>
            <a:endParaRPr lang="en-US" sz="3525">
              <a:solidFill>
                <a:srgbClr val="2A2E30"/>
              </a:solidFill>
              <a:latin typeface="Radley Bold Italics"/>
            </a:endParaRPr>
          </a:p>
          <a:p>
            <a:pPr marL="0" lvl="0" indent="0" algn="l">
              <a:lnSpc>
                <a:spcPts val="4538"/>
              </a:lnSpc>
              <a:spcBef>
                <a:spcPct val="0"/>
              </a:spcBef>
            </a:pPr>
            <a:endParaRPr lang="en-US" sz="3525">
              <a:solidFill>
                <a:srgbClr val="2A2E30"/>
              </a:solidFill>
              <a:latin typeface="Radley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07819" y="1108163"/>
            <a:ext cx="4773839" cy="80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55"/>
              </a:lnSpc>
              <a:spcBef>
                <a:spcPct val="0"/>
              </a:spcBef>
            </a:pPr>
            <a:r>
              <a:rPr lang="en-US" sz="5296" spc="-105">
                <a:solidFill>
                  <a:srgbClr val="2A2E30"/>
                </a:solidFill>
                <a:latin typeface="Arsenal Bold"/>
              </a:rPr>
              <a:t>EXISTING 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72240" y="1645325"/>
            <a:ext cx="6746364" cy="604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7"/>
              </a:lnSpc>
            </a:pPr>
            <a:endParaRPr/>
          </a:p>
          <a:p>
            <a:pPr algn="ctr"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Arsenal Bold"/>
              </a:rPr>
              <a:t>Connected through </a:t>
            </a:r>
          </a:p>
          <a:p>
            <a:pPr algn="ctr"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Arsenal Bold"/>
              </a:rPr>
              <a:t>Bluetooth</a:t>
            </a:r>
            <a:r>
              <a:rPr lang="en-US" sz="4448" spc="-88">
                <a:solidFill>
                  <a:srgbClr val="2A2E30"/>
                </a:solidFill>
                <a:latin typeface="Arsenal"/>
              </a:rPr>
              <a:t> </a:t>
            </a:r>
          </a:p>
          <a:p>
            <a:pPr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&gt;&gt;Navigation assist</a:t>
            </a:r>
          </a:p>
          <a:p>
            <a:pPr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&gt;&gt;Last parked location</a:t>
            </a:r>
          </a:p>
          <a:p>
            <a:pPr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&gt;&gt;Voice assist</a:t>
            </a:r>
          </a:p>
          <a:p>
            <a:pPr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&gt;&gt;Tripper </a:t>
            </a:r>
          </a:p>
          <a:p>
            <a:pPr>
              <a:lnSpc>
                <a:spcPts val="5337"/>
              </a:lnSpc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&gt;&gt;Clock display 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  <a:r>
              <a:rPr lang="en-US" sz="4448" spc="-88">
                <a:solidFill>
                  <a:srgbClr val="2A2E30"/>
                </a:solidFill>
                <a:latin typeface="Times New Roman"/>
              </a:rPr>
              <a:t>&gt;&gt;Low battery indication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03169" y="2128940"/>
            <a:ext cx="7018571" cy="6354656"/>
          </a:xfrm>
          <a:custGeom>
            <a:avLst/>
            <a:gdLst/>
            <a:ahLst/>
            <a:cxnLst/>
            <a:rect l="l" t="t" r="r" b="b"/>
            <a:pathLst>
              <a:path w="7018571" h="6354656">
                <a:moveTo>
                  <a:pt x="0" y="0"/>
                </a:moveTo>
                <a:lnTo>
                  <a:pt x="7018571" y="0"/>
                </a:lnTo>
                <a:lnTo>
                  <a:pt x="7018571" y="6354655"/>
                </a:lnTo>
                <a:lnTo>
                  <a:pt x="0" y="635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1" t="-138" b="-10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043215"/>
            <a:ext cx="7371801" cy="777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6"/>
              </a:lnSpc>
            </a:pPr>
            <a:r>
              <a:rPr lang="en-US" sz="2977">
                <a:solidFill>
                  <a:srgbClr val="2A2E30"/>
                </a:solidFill>
                <a:latin typeface="Arsenal Italics"/>
              </a:rPr>
              <a:t>Displaying 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Digital map 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Clock with date and time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Digital speed meter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Voice Recognition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GPS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Water resistance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Day and Night mode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Making the short route  in case of traffic and accident in the route this helps mainly for delivery</a:t>
            </a:r>
          </a:p>
          <a:p>
            <a:pPr marL="642905" lvl="1" indent="-321452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2A2E30"/>
                </a:solidFill>
                <a:latin typeface="Arsenal"/>
              </a:rPr>
              <a:t>Storing personal location like home and work</a:t>
            </a:r>
          </a:p>
          <a:p>
            <a:pPr algn="l">
              <a:lnSpc>
                <a:spcPts val="4466"/>
              </a:lnSpc>
            </a:pPr>
            <a:endParaRPr lang="en-US" sz="2977">
              <a:solidFill>
                <a:srgbClr val="2A2E30"/>
              </a:solidFill>
              <a:latin typeface="Arsen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549818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20"/>
              </a:lnSpc>
              <a:spcBef>
                <a:spcPct val="0"/>
              </a:spcBef>
            </a:pPr>
            <a:r>
              <a:rPr lang="en-US" sz="6100" spc="-122">
                <a:solidFill>
                  <a:srgbClr val="2A2E30"/>
                </a:solidFill>
                <a:latin typeface="Arsenal Bold"/>
              </a:rPr>
              <a:t>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93493" y="1028700"/>
            <a:ext cx="553209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 spc="-127">
                <a:solidFill>
                  <a:srgbClr val="2A2E30"/>
                </a:solidFill>
                <a:latin typeface="Arsenal Bold"/>
              </a:rPr>
              <a:t>PROTOTYPE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12" y="2705100"/>
            <a:ext cx="9677400" cy="540251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3639800" y="30099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3335000" y="3771900"/>
            <a:ext cx="1371600" cy="13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39800" y="4381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35000" y="72009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405624" y="7734300"/>
            <a:ext cx="1300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963400" y="2400300"/>
            <a:ext cx="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963400" y="24003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10755" y="3238500"/>
            <a:ext cx="1811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10755" y="3619500"/>
            <a:ext cx="1582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10755" y="5219700"/>
            <a:ext cx="18975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210755" y="6438900"/>
            <a:ext cx="3479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210755" y="7734300"/>
            <a:ext cx="1582411" cy="1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610600" y="3771900"/>
            <a:ext cx="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10755" y="4360127"/>
            <a:ext cx="5377544" cy="21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706600" y="21717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battery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4698133" y="2819401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14740467" y="3595339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4740467" y="4169627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14740467" y="7010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light 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14740467" y="7543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Indicator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1875191" y="3038475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Voice assist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209289" y="3396143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Direction navigator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727201" y="4158142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Meter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085928" y="5051766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tank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537757" y="6248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1801778" y="7543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Indicator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715" y="4085241"/>
            <a:ext cx="12476860" cy="48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039">
                <a:solidFill>
                  <a:srgbClr val="2A2E30"/>
                </a:solidFill>
                <a:latin typeface="Futura"/>
              </a:rPr>
              <a:t>We guess this project will help us to save the time while driving. Car companies like Tata,  Mahindra, Hyundai, Toyota ,etc.. are also using this  navigation system.</a:t>
            </a:r>
          </a:p>
          <a:p>
            <a:pPr marL="0" lvl="0" indent="0" algn="l">
              <a:lnSpc>
                <a:spcPts val="7559"/>
              </a:lnSpc>
              <a:spcBef>
                <a:spcPct val="0"/>
              </a:spcBef>
            </a:pPr>
            <a:endParaRPr lang="en-US" sz="5039">
              <a:solidFill>
                <a:srgbClr val="2A2E30"/>
              </a:solidFill>
              <a:latin typeface="Futur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10421" y="2315527"/>
            <a:ext cx="549818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80"/>
              </a:lnSpc>
              <a:spcBef>
                <a:spcPct val="0"/>
              </a:spcBef>
            </a:pPr>
            <a:r>
              <a:rPr lang="en-US" sz="6400" spc="-128">
                <a:solidFill>
                  <a:srgbClr val="2A2E30"/>
                </a:solidFill>
                <a:latin typeface="Arsenal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3961529"/>
            <a:ext cx="16744950" cy="2081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998"/>
              </a:lnSpc>
              <a:spcBef>
                <a:spcPct val="0"/>
              </a:spcBef>
            </a:pPr>
            <a:r>
              <a:rPr lang="en-US" sz="11427" u="none" spc="-228">
                <a:solidFill>
                  <a:srgbClr val="161616"/>
                </a:solidFill>
                <a:latin typeface="Horizon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4916415" y="651845"/>
            <a:ext cx="9195084" cy="8377583"/>
          </a:xfrm>
          <a:custGeom>
            <a:avLst/>
            <a:gdLst/>
            <a:ahLst/>
            <a:cxnLst/>
            <a:rect l="l" t="t" r="r" b="b"/>
            <a:pathLst>
              <a:path w="9195084" h="8377583">
                <a:moveTo>
                  <a:pt x="0" y="0"/>
                </a:moveTo>
                <a:lnTo>
                  <a:pt x="9195084" y="0"/>
                </a:lnTo>
                <a:lnTo>
                  <a:pt x="9195084" y="8377582"/>
                </a:lnTo>
                <a:lnTo>
                  <a:pt x="0" y="837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899" r="-899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302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Horizon</vt:lpstr>
      <vt:lpstr>Black Bones</vt:lpstr>
      <vt:lpstr>Arsenal</vt:lpstr>
      <vt:lpstr>Radley</vt:lpstr>
      <vt:lpstr>Arsenal Italics</vt:lpstr>
      <vt:lpstr>Arsenal Bold</vt:lpstr>
      <vt:lpstr>Futura</vt:lpstr>
      <vt:lpstr>Dekko</vt:lpstr>
      <vt:lpstr>Radley Bold Italics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</dc:title>
  <cp:lastModifiedBy>ADMIN</cp:lastModifiedBy>
  <cp:revision>4</cp:revision>
  <dcterms:created xsi:type="dcterms:W3CDTF">2006-08-16T00:00:00Z</dcterms:created>
  <dcterms:modified xsi:type="dcterms:W3CDTF">2024-01-22T18:32:44Z</dcterms:modified>
  <dc:identifier>DAF6m_RRs74</dc:identifier>
</cp:coreProperties>
</file>