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2C14F1-20F9-4649-8EB5-98254927C9B4}">
  <a:tblStyle styleId="{382C14F1-20F9-4649-8EB5-98254927C9B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ato-regular.fntdata"/><Relationship Id="rId14" Type="http://schemas.openxmlformats.org/officeDocument/2006/relationships/slide" Target="slides/slide8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acc302c1e_2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2acc302c1e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acc302c1e_2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22acc302c1e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2acc302c1e_2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22acc302c1e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acc302c1e_2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2acc302c1e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acc302c1e_2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22acc302c1e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acc302c1e_2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2acc302c1e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acc302c1e_2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2acc302c1e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acc302c1e_2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2acc302c1e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12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7144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296250" y="3256825"/>
            <a:ext cx="255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TEAM PROPOSAL</a:t>
            </a:r>
            <a:endParaRPr b="1" i="0" sz="2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5">
            <a:alphaModFix/>
          </a:blip>
          <a:srcRect b="79" l="0" r="0" t="69"/>
          <a:stretch/>
        </p:blipFill>
        <p:spPr>
          <a:xfrm>
            <a:off x="2919976" y="783075"/>
            <a:ext cx="3304026" cy="235804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247113" y="4467450"/>
            <a:ext cx="377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Organized by </a:t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AIESEC in University of Moratuwa </a:t>
            </a:r>
            <a:endParaRPr b="1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83088" y="4589325"/>
            <a:ext cx="1515726" cy="31033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3923592" y="4367997"/>
            <a:ext cx="1277620" cy="662940"/>
          </a:xfrm>
          <a:custGeom>
            <a:rect b="b" l="l" r="r" t="t"/>
            <a:pathLst>
              <a:path extrusionOk="0" h="1325879" w="2555240">
                <a:moveTo>
                  <a:pt x="1158429" y="82420"/>
                </a:moveTo>
                <a:lnTo>
                  <a:pt x="1147518" y="67053"/>
                </a:lnTo>
                <a:lnTo>
                  <a:pt x="1143447" y="49183"/>
                </a:lnTo>
                <a:lnTo>
                  <a:pt x="1146294" y="31074"/>
                </a:lnTo>
                <a:lnTo>
                  <a:pt x="1156135" y="14994"/>
                </a:lnTo>
                <a:lnTo>
                  <a:pt x="1171505" y="4077"/>
                </a:lnTo>
                <a:lnTo>
                  <a:pt x="1189377" y="0"/>
                </a:lnTo>
                <a:lnTo>
                  <a:pt x="1207485" y="2840"/>
                </a:lnTo>
                <a:lnTo>
                  <a:pt x="1223561" y="12676"/>
                </a:lnTo>
                <a:lnTo>
                  <a:pt x="1234750" y="28302"/>
                </a:lnTo>
                <a:lnTo>
                  <a:pt x="1238790" y="46144"/>
                </a:lnTo>
                <a:lnTo>
                  <a:pt x="1235789" y="64109"/>
                </a:lnTo>
                <a:lnTo>
                  <a:pt x="1225855" y="80103"/>
                </a:lnTo>
                <a:lnTo>
                  <a:pt x="1210485" y="91019"/>
                </a:lnTo>
                <a:lnTo>
                  <a:pt x="1192613" y="95097"/>
                </a:lnTo>
                <a:lnTo>
                  <a:pt x="1174506" y="92256"/>
                </a:lnTo>
                <a:lnTo>
                  <a:pt x="1158429" y="82420"/>
                </a:lnTo>
                <a:close/>
              </a:path>
              <a:path extrusionOk="0" h="1325879" w="2555240">
                <a:moveTo>
                  <a:pt x="1597755" y="491457"/>
                </a:moveTo>
                <a:lnTo>
                  <a:pt x="1586843" y="476090"/>
                </a:lnTo>
                <a:lnTo>
                  <a:pt x="1582772" y="458219"/>
                </a:lnTo>
                <a:lnTo>
                  <a:pt x="1585619" y="440111"/>
                </a:lnTo>
                <a:lnTo>
                  <a:pt x="1595460" y="424030"/>
                </a:lnTo>
                <a:lnTo>
                  <a:pt x="1610831" y="413113"/>
                </a:lnTo>
                <a:lnTo>
                  <a:pt x="1628702" y="409036"/>
                </a:lnTo>
                <a:lnTo>
                  <a:pt x="1646810" y="411877"/>
                </a:lnTo>
                <a:lnTo>
                  <a:pt x="1662886" y="421713"/>
                </a:lnTo>
                <a:lnTo>
                  <a:pt x="1673797" y="437079"/>
                </a:lnTo>
                <a:lnTo>
                  <a:pt x="1677868" y="454950"/>
                </a:lnTo>
                <a:lnTo>
                  <a:pt x="1675022" y="473059"/>
                </a:lnTo>
                <a:lnTo>
                  <a:pt x="1665180" y="489139"/>
                </a:lnTo>
                <a:lnTo>
                  <a:pt x="1649810" y="500056"/>
                </a:lnTo>
                <a:lnTo>
                  <a:pt x="1631938" y="504133"/>
                </a:lnTo>
                <a:lnTo>
                  <a:pt x="1613831" y="501293"/>
                </a:lnTo>
                <a:lnTo>
                  <a:pt x="1597755" y="491457"/>
                </a:lnTo>
                <a:close/>
              </a:path>
              <a:path extrusionOk="0" h="1325879" w="2555240">
                <a:moveTo>
                  <a:pt x="2035807" y="900537"/>
                </a:moveTo>
                <a:lnTo>
                  <a:pt x="2024896" y="885170"/>
                </a:lnTo>
                <a:lnTo>
                  <a:pt x="2020825" y="867300"/>
                </a:lnTo>
                <a:lnTo>
                  <a:pt x="2023672" y="849191"/>
                </a:lnTo>
                <a:lnTo>
                  <a:pt x="2033513" y="833111"/>
                </a:lnTo>
                <a:lnTo>
                  <a:pt x="2048884" y="822194"/>
                </a:lnTo>
                <a:lnTo>
                  <a:pt x="2066755" y="818117"/>
                </a:lnTo>
                <a:lnTo>
                  <a:pt x="2084863" y="820957"/>
                </a:lnTo>
                <a:lnTo>
                  <a:pt x="2100939" y="830793"/>
                </a:lnTo>
                <a:lnTo>
                  <a:pt x="2112128" y="846419"/>
                </a:lnTo>
                <a:lnTo>
                  <a:pt x="2116168" y="864261"/>
                </a:lnTo>
                <a:lnTo>
                  <a:pt x="2113167" y="882226"/>
                </a:lnTo>
                <a:lnTo>
                  <a:pt x="2103233" y="898220"/>
                </a:lnTo>
                <a:lnTo>
                  <a:pt x="2087863" y="909137"/>
                </a:lnTo>
                <a:lnTo>
                  <a:pt x="2069991" y="913214"/>
                </a:lnTo>
                <a:lnTo>
                  <a:pt x="2051884" y="910373"/>
                </a:lnTo>
                <a:lnTo>
                  <a:pt x="2035807" y="900537"/>
                </a:lnTo>
                <a:close/>
              </a:path>
              <a:path extrusionOk="0" h="1325879" w="2555240">
                <a:moveTo>
                  <a:pt x="2474518" y="1310232"/>
                </a:moveTo>
                <a:lnTo>
                  <a:pt x="2463607" y="1294865"/>
                </a:lnTo>
                <a:lnTo>
                  <a:pt x="2459536" y="1276994"/>
                </a:lnTo>
                <a:lnTo>
                  <a:pt x="2462383" y="1258886"/>
                </a:lnTo>
                <a:lnTo>
                  <a:pt x="2472224" y="1242805"/>
                </a:lnTo>
                <a:lnTo>
                  <a:pt x="2487594" y="1231888"/>
                </a:lnTo>
                <a:lnTo>
                  <a:pt x="2505466" y="1227811"/>
                </a:lnTo>
                <a:lnTo>
                  <a:pt x="2523573" y="1230652"/>
                </a:lnTo>
                <a:lnTo>
                  <a:pt x="2539650" y="1240488"/>
                </a:lnTo>
                <a:lnTo>
                  <a:pt x="2550561" y="1255855"/>
                </a:lnTo>
                <a:lnTo>
                  <a:pt x="2554632" y="1273725"/>
                </a:lnTo>
                <a:lnTo>
                  <a:pt x="2551785" y="1291834"/>
                </a:lnTo>
                <a:lnTo>
                  <a:pt x="2541944" y="1307914"/>
                </a:lnTo>
                <a:lnTo>
                  <a:pt x="2526574" y="1318831"/>
                </a:lnTo>
                <a:lnTo>
                  <a:pt x="2508702" y="1322908"/>
                </a:lnTo>
                <a:lnTo>
                  <a:pt x="2490595" y="1320068"/>
                </a:lnTo>
                <a:lnTo>
                  <a:pt x="2474518" y="1310232"/>
                </a:lnTo>
                <a:close/>
              </a:path>
              <a:path extrusionOk="0" h="1325879" w="2555240">
                <a:moveTo>
                  <a:pt x="781157" y="486412"/>
                </a:moveTo>
                <a:lnTo>
                  <a:pt x="770246" y="471045"/>
                </a:lnTo>
                <a:lnTo>
                  <a:pt x="766175" y="453174"/>
                </a:lnTo>
                <a:lnTo>
                  <a:pt x="769022" y="435066"/>
                </a:lnTo>
                <a:lnTo>
                  <a:pt x="778863" y="418986"/>
                </a:lnTo>
                <a:lnTo>
                  <a:pt x="794233" y="408069"/>
                </a:lnTo>
                <a:lnTo>
                  <a:pt x="812105" y="403991"/>
                </a:lnTo>
                <a:lnTo>
                  <a:pt x="830212" y="406832"/>
                </a:lnTo>
                <a:lnTo>
                  <a:pt x="846289" y="416668"/>
                </a:lnTo>
                <a:lnTo>
                  <a:pt x="857570" y="432380"/>
                </a:lnTo>
                <a:lnTo>
                  <a:pt x="861764" y="450366"/>
                </a:lnTo>
                <a:lnTo>
                  <a:pt x="858794" y="468360"/>
                </a:lnTo>
                <a:lnTo>
                  <a:pt x="848583" y="484094"/>
                </a:lnTo>
                <a:lnTo>
                  <a:pt x="833213" y="495011"/>
                </a:lnTo>
                <a:lnTo>
                  <a:pt x="815341" y="499089"/>
                </a:lnTo>
                <a:lnTo>
                  <a:pt x="797234" y="496248"/>
                </a:lnTo>
                <a:lnTo>
                  <a:pt x="781157" y="486412"/>
                </a:lnTo>
                <a:close/>
              </a:path>
              <a:path extrusionOk="0" h="1325879" w="2555240">
                <a:moveTo>
                  <a:pt x="1219868" y="896107"/>
                </a:moveTo>
                <a:lnTo>
                  <a:pt x="1208957" y="880740"/>
                </a:lnTo>
                <a:lnTo>
                  <a:pt x="1204886" y="862869"/>
                </a:lnTo>
                <a:lnTo>
                  <a:pt x="1207732" y="844760"/>
                </a:lnTo>
                <a:lnTo>
                  <a:pt x="1217574" y="828680"/>
                </a:lnTo>
                <a:lnTo>
                  <a:pt x="1232944" y="817763"/>
                </a:lnTo>
                <a:lnTo>
                  <a:pt x="1250816" y="813686"/>
                </a:lnTo>
                <a:lnTo>
                  <a:pt x="1268923" y="816526"/>
                </a:lnTo>
                <a:lnTo>
                  <a:pt x="1285000" y="826362"/>
                </a:lnTo>
                <a:lnTo>
                  <a:pt x="1295911" y="841729"/>
                </a:lnTo>
                <a:lnTo>
                  <a:pt x="1299982" y="859600"/>
                </a:lnTo>
                <a:lnTo>
                  <a:pt x="1297135" y="877709"/>
                </a:lnTo>
                <a:lnTo>
                  <a:pt x="1287294" y="893789"/>
                </a:lnTo>
                <a:lnTo>
                  <a:pt x="1271923" y="904706"/>
                </a:lnTo>
                <a:lnTo>
                  <a:pt x="1254052" y="908783"/>
                </a:lnTo>
                <a:lnTo>
                  <a:pt x="1235944" y="905943"/>
                </a:lnTo>
                <a:lnTo>
                  <a:pt x="1219868" y="896107"/>
                </a:lnTo>
                <a:close/>
              </a:path>
              <a:path extrusionOk="0" h="1325879" w="2555240">
                <a:moveTo>
                  <a:pt x="1657921" y="1305187"/>
                </a:moveTo>
                <a:lnTo>
                  <a:pt x="1647009" y="1289820"/>
                </a:lnTo>
                <a:lnTo>
                  <a:pt x="1642939" y="1271949"/>
                </a:lnTo>
                <a:lnTo>
                  <a:pt x="1645785" y="1253841"/>
                </a:lnTo>
                <a:lnTo>
                  <a:pt x="1655627" y="1237761"/>
                </a:lnTo>
                <a:lnTo>
                  <a:pt x="1670997" y="1226844"/>
                </a:lnTo>
                <a:lnTo>
                  <a:pt x="1688869" y="1222766"/>
                </a:lnTo>
                <a:lnTo>
                  <a:pt x="1706976" y="1225607"/>
                </a:lnTo>
                <a:lnTo>
                  <a:pt x="1723052" y="1235443"/>
                </a:lnTo>
                <a:lnTo>
                  <a:pt x="1734334" y="1251155"/>
                </a:lnTo>
                <a:lnTo>
                  <a:pt x="1738528" y="1269141"/>
                </a:lnTo>
                <a:lnTo>
                  <a:pt x="1735558" y="1287135"/>
                </a:lnTo>
                <a:lnTo>
                  <a:pt x="1725347" y="1302869"/>
                </a:lnTo>
                <a:lnTo>
                  <a:pt x="1709976" y="1313786"/>
                </a:lnTo>
                <a:lnTo>
                  <a:pt x="1692104" y="1317864"/>
                </a:lnTo>
                <a:lnTo>
                  <a:pt x="1673997" y="1315023"/>
                </a:lnTo>
                <a:lnTo>
                  <a:pt x="1657921" y="1305187"/>
                </a:lnTo>
                <a:close/>
              </a:path>
              <a:path extrusionOk="0" h="1325879" w="2555240">
                <a:moveTo>
                  <a:pt x="392210" y="902906"/>
                </a:moveTo>
                <a:lnTo>
                  <a:pt x="381299" y="887539"/>
                </a:lnTo>
                <a:lnTo>
                  <a:pt x="377228" y="869668"/>
                </a:lnTo>
                <a:lnTo>
                  <a:pt x="380075" y="851559"/>
                </a:lnTo>
                <a:lnTo>
                  <a:pt x="389916" y="835479"/>
                </a:lnTo>
                <a:lnTo>
                  <a:pt x="405287" y="824562"/>
                </a:lnTo>
                <a:lnTo>
                  <a:pt x="423159" y="820485"/>
                </a:lnTo>
                <a:lnTo>
                  <a:pt x="441266" y="823325"/>
                </a:lnTo>
                <a:lnTo>
                  <a:pt x="457342" y="833161"/>
                </a:lnTo>
                <a:lnTo>
                  <a:pt x="468623" y="848873"/>
                </a:lnTo>
                <a:lnTo>
                  <a:pt x="472818" y="866859"/>
                </a:lnTo>
                <a:lnTo>
                  <a:pt x="469848" y="884853"/>
                </a:lnTo>
                <a:lnTo>
                  <a:pt x="459636" y="900588"/>
                </a:lnTo>
                <a:lnTo>
                  <a:pt x="444266" y="911505"/>
                </a:lnTo>
                <a:lnTo>
                  <a:pt x="426394" y="915582"/>
                </a:lnTo>
                <a:lnTo>
                  <a:pt x="408287" y="912741"/>
                </a:lnTo>
                <a:lnTo>
                  <a:pt x="392210" y="902906"/>
                </a:lnTo>
                <a:close/>
              </a:path>
              <a:path extrusionOk="0" h="1325879" w="2555240">
                <a:moveTo>
                  <a:pt x="830921" y="1312600"/>
                </a:moveTo>
                <a:lnTo>
                  <a:pt x="820010" y="1297233"/>
                </a:lnTo>
                <a:lnTo>
                  <a:pt x="815939" y="1279362"/>
                </a:lnTo>
                <a:lnTo>
                  <a:pt x="818786" y="1261254"/>
                </a:lnTo>
                <a:lnTo>
                  <a:pt x="828627" y="1245173"/>
                </a:lnTo>
                <a:lnTo>
                  <a:pt x="843997" y="1234257"/>
                </a:lnTo>
                <a:lnTo>
                  <a:pt x="861869" y="1230179"/>
                </a:lnTo>
                <a:lnTo>
                  <a:pt x="879976" y="1233020"/>
                </a:lnTo>
                <a:lnTo>
                  <a:pt x="896053" y="1242856"/>
                </a:lnTo>
                <a:lnTo>
                  <a:pt x="906964" y="1258223"/>
                </a:lnTo>
                <a:lnTo>
                  <a:pt x="911035" y="1276093"/>
                </a:lnTo>
                <a:lnTo>
                  <a:pt x="908188" y="1294202"/>
                </a:lnTo>
                <a:lnTo>
                  <a:pt x="898347" y="1310282"/>
                </a:lnTo>
                <a:lnTo>
                  <a:pt x="882977" y="1321199"/>
                </a:lnTo>
                <a:lnTo>
                  <a:pt x="865105" y="1325277"/>
                </a:lnTo>
                <a:lnTo>
                  <a:pt x="846998" y="1322436"/>
                </a:lnTo>
                <a:lnTo>
                  <a:pt x="830921" y="1312600"/>
                </a:lnTo>
                <a:close/>
              </a:path>
              <a:path extrusionOk="0" h="1325879" w="2555240">
                <a:moveTo>
                  <a:pt x="14982" y="1308170"/>
                </a:moveTo>
                <a:lnTo>
                  <a:pt x="4070" y="1292803"/>
                </a:lnTo>
                <a:lnTo>
                  <a:pt x="0" y="1274932"/>
                </a:lnTo>
                <a:lnTo>
                  <a:pt x="2846" y="1256823"/>
                </a:lnTo>
                <a:lnTo>
                  <a:pt x="12687" y="1240743"/>
                </a:lnTo>
                <a:lnTo>
                  <a:pt x="28058" y="1229826"/>
                </a:lnTo>
                <a:lnTo>
                  <a:pt x="45930" y="1225749"/>
                </a:lnTo>
                <a:lnTo>
                  <a:pt x="64037" y="1228589"/>
                </a:lnTo>
                <a:lnTo>
                  <a:pt x="80113" y="1238425"/>
                </a:lnTo>
                <a:lnTo>
                  <a:pt x="91025" y="1253792"/>
                </a:lnTo>
                <a:lnTo>
                  <a:pt x="95096" y="1271663"/>
                </a:lnTo>
                <a:lnTo>
                  <a:pt x="92249" y="1289771"/>
                </a:lnTo>
                <a:lnTo>
                  <a:pt x="82408" y="1305852"/>
                </a:lnTo>
                <a:lnTo>
                  <a:pt x="67037" y="1316769"/>
                </a:lnTo>
                <a:lnTo>
                  <a:pt x="49165" y="1320846"/>
                </a:lnTo>
                <a:lnTo>
                  <a:pt x="31058" y="1318005"/>
                </a:lnTo>
                <a:lnTo>
                  <a:pt x="14982" y="1308170"/>
                </a:lnTo>
                <a:close/>
              </a:path>
            </a:pathLst>
          </a:custGeom>
          <a:solidFill>
            <a:srgbClr val="FFFFFF">
              <a:alpha val="2863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 flipH="1" rot="10800000">
            <a:off x="2100" y="-5975"/>
            <a:ext cx="9140400" cy="883200"/>
          </a:xfrm>
          <a:prstGeom prst="rect">
            <a:avLst/>
          </a:prstGeom>
          <a:solidFill>
            <a:srgbClr val="3C164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462375" y="108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{382C14F1-20F9-4649-8EB5-98254927C9B4}</a:tableStyleId>
              </a:tblPr>
              <a:tblGrid>
                <a:gridCol w="3413675"/>
                <a:gridCol w="4892975"/>
              </a:tblGrid>
              <a:tr h="67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TEAM NAME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rgbClr val="0043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7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CATEGORY(WEB/APP)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rgbClr val="0043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49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SCHOOL / OPEN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rgbClr val="0043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8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NAME OF THE APP/W</a:t>
                      </a:r>
                      <a:r>
                        <a:rPr b="1" lang="en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EB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rgbClr val="0043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75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FIELD </a:t>
                      </a:r>
                      <a:r>
                        <a:rPr b="1" lang="en" sz="1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OF THE APP/WEB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>
                    <a:solidFill>
                      <a:srgbClr val="0043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7" name="Google Shape;67;p14"/>
          <p:cNvSpPr txBox="1"/>
          <p:nvPr/>
        </p:nvSpPr>
        <p:spPr>
          <a:xfrm>
            <a:off x="890300" y="4584825"/>
            <a:ext cx="745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*Before completing the template please refer proposal guidelines document to understand the submission guidelines.</a:t>
            </a:r>
            <a:endParaRPr b="1" i="0" sz="1400" u="none" cap="none" strike="noStrike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204425" y="163300"/>
            <a:ext cx="427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IDEALIZE 202</a:t>
            </a: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b="1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– Team proposal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7133" l="0" r="0" t="7133"/>
          <a:stretch/>
        </p:blipFill>
        <p:spPr>
          <a:xfrm>
            <a:off x="0" y="-49776"/>
            <a:ext cx="2889044" cy="113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 flipH="1" rot="10800000">
            <a:off x="2100" y="-5975"/>
            <a:ext cx="9140400" cy="883200"/>
          </a:xfrm>
          <a:prstGeom prst="rect">
            <a:avLst/>
          </a:prstGeom>
          <a:solidFill>
            <a:srgbClr val="3C164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7133" l="0" r="0" t="7133"/>
          <a:stretch/>
        </p:blipFill>
        <p:spPr>
          <a:xfrm>
            <a:off x="0" y="-49776"/>
            <a:ext cx="2889044" cy="113812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125" y="846325"/>
            <a:ext cx="9144000" cy="400200"/>
          </a:xfrm>
          <a:prstGeom prst="rect">
            <a:avLst/>
          </a:prstGeom>
          <a:solidFill>
            <a:srgbClr val="0043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PROBLEM  DEFINITION, BACKGROUND &amp; MOTIVATION AND PROPOSED SOLUTION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204425" y="163300"/>
            <a:ext cx="427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IDEALIZE 202</a:t>
            </a: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b="1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– Team proposal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28275" y="1422288"/>
            <a:ext cx="85278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Problem Definition</a:t>
            </a:r>
            <a:r>
              <a:rPr b="0" i="0" lang="en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State t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h</a:t>
            </a:r>
            <a:r>
              <a:rPr b="0" i="0" lang="en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 problem you have identified in the current field you choose. </a:t>
            </a:r>
            <a:r>
              <a:rPr b="1" i="0" lang="en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Background &amp; Motivation</a:t>
            </a:r>
            <a:r>
              <a:rPr b="0" i="0" lang="en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State what drives you in identifying the above-mentioned problem. </a:t>
            </a:r>
            <a:r>
              <a:rPr b="1" i="0" lang="en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Solution</a:t>
            </a:r>
            <a:r>
              <a:rPr b="0" i="0" lang="en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Explain how your app will solve the above-mentioned problem</a:t>
            </a:r>
            <a:endParaRPr b="0" i="0" sz="15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25" y="2861050"/>
            <a:ext cx="9144000" cy="400200"/>
          </a:xfrm>
          <a:prstGeom prst="rect">
            <a:avLst/>
          </a:prstGeom>
          <a:solidFill>
            <a:srgbClr val="0043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APP</a:t>
            </a:r>
            <a:r>
              <a:rPr b="1"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/WEB </a:t>
            </a: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OVERVIEW ,  UNIQUENESS OF THE APP/WEB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80700" y="3332350"/>
            <a:ext cx="87633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App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/Web </a:t>
            </a:r>
            <a:r>
              <a:rPr b="1" i="0" lang="en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overview: </a:t>
            </a:r>
            <a:r>
              <a:rPr b="0" i="0" lang="en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State a detailed explanation about the app/web you are going to introduce to the</a:t>
            </a:r>
            <a:endParaRPr b="0" i="0" sz="15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market. You may use illustrations to interpret your app.</a:t>
            </a:r>
            <a:endParaRPr b="0" i="0" sz="15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Uniqueness: </a:t>
            </a:r>
            <a:r>
              <a:rPr b="0" i="0" lang="en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State what differentiates your app/web from the other similar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i="0" lang="en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competitive apps/websites that already exist in the market.</a:t>
            </a:r>
            <a:endParaRPr b="0" i="0" sz="15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 flipH="1" rot="10800000">
            <a:off x="2100" y="-5975"/>
            <a:ext cx="9140400" cy="883200"/>
          </a:xfrm>
          <a:prstGeom prst="rect">
            <a:avLst/>
          </a:prstGeom>
          <a:solidFill>
            <a:srgbClr val="3C164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125" y="846325"/>
            <a:ext cx="9144000" cy="400200"/>
          </a:xfrm>
          <a:prstGeom prst="rect">
            <a:avLst/>
          </a:prstGeom>
          <a:solidFill>
            <a:srgbClr val="0043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IMPLEMENTATION &amp; MARKETING PLAN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6204425" y="163300"/>
            <a:ext cx="427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IDEALIZE 202</a:t>
            </a: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b="1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– Team proposal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241725" y="1529350"/>
            <a:ext cx="86619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Implementation: </a:t>
            </a:r>
            <a:r>
              <a:rPr b="0" i="0" lang="en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State how you are going to implement the App/Web. Describe about the promotional strategies you would adopt for your app/web; how would you further develop your</a:t>
            </a:r>
            <a:endParaRPr b="0" i="0" sz="15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App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/Web</a:t>
            </a:r>
            <a:r>
              <a:rPr b="0" i="0" lang="en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relevant to your solution while attracting the subscribers. State the development plan</a:t>
            </a:r>
            <a:endParaRPr b="0" i="0" sz="15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of the app/web highlighting necessary stages in brief.</a:t>
            </a:r>
            <a:endParaRPr b="0" i="0" sz="15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Marketing Plan: </a:t>
            </a:r>
            <a:r>
              <a:rPr b="0" i="0" lang="en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State how you are going to enter the app/web market and advertising goals. It is</a:t>
            </a:r>
            <a:endParaRPr b="0" i="0" sz="15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important since ideally it proves you have a solid plan for reaching new customers, and</a:t>
            </a:r>
            <a:endParaRPr b="0" i="0" sz="15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whether you can attain new customers in the long run.</a:t>
            </a:r>
            <a:endParaRPr b="0" i="0" sz="15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7133" l="0" r="0" t="7133"/>
          <a:stretch/>
        </p:blipFill>
        <p:spPr>
          <a:xfrm>
            <a:off x="0" y="-49776"/>
            <a:ext cx="2889044" cy="113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 flipH="1" rot="10800000">
            <a:off x="2100" y="-5975"/>
            <a:ext cx="9140400" cy="883200"/>
          </a:xfrm>
          <a:prstGeom prst="rect">
            <a:avLst/>
          </a:prstGeom>
          <a:solidFill>
            <a:srgbClr val="3C164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125" y="846325"/>
            <a:ext cx="9144000" cy="400200"/>
          </a:xfrm>
          <a:prstGeom prst="rect">
            <a:avLst/>
          </a:prstGeom>
          <a:solidFill>
            <a:srgbClr val="0043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TEAM DETAILS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6204425" y="163300"/>
            <a:ext cx="427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IDEALIZE 202</a:t>
            </a: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b="1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– Team proposal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281250" y="1327375"/>
            <a:ext cx="8581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Please provide the necessary details of your team. All fields including photographs are required.</a:t>
            </a:r>
            <a:endParaRPr b="0" i="0" sz="1500" u="none" cap="none" strike="noStrike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604325" y="2027850"/>
            <a:ext cx="1289100" cy="12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604325" y="3561725"/>
            <a:ext cx="1289100" cy="12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2268800" y="1813350"/>
            <a:ext cx="369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13" y="2253938"/>
            <a:ext cx="796713" cy="796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13" y="3787813"/>
            <a:ext cx="796713" cy="79671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2105750" y="1940700"/>
            <a:ext cx="5898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[Team Leader Name]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[University/School]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[NIC No]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[Email]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[Contact Number]</a:t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b="7133" l="0" r="0" t="7133"/>
          <a:stretch/>
        </p:blipFill>
        <p:spPr>
          <a:xfrm>
            <a:off x="0" y="-49776"/>
            <a:ext cx="2889044" cy="11381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2103120" y="3555125"/>
            <a:ext cx="5898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[Team Member Name]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[University/School]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[NIC No]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[Email]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[Contact Number]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 flipH="1" rot="10800000">
            <a:off x="2100" y="-5975"/>
            <a:ext cx="9140400" cy="883200"/>
          </a:xfrm>
          <a:prstGeom prst="rect">
            <a:avLst/>
          </a:prstGeom>
          <a:solidFill>
            <a:srgbClr val="3C164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125" y="846325"/>
            <a:ext cx="9144000" cy="400200"/>
          </a:xfrm>
          <a:prstGeom prst="rect">
            <a:avLst/>
          </a:prstGeom>
          <a:solidFill>
            <a:srgbClr val="0043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TEAM DETAILS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6204425" y="163300"/>
            <a:ext cx="427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IDEALIZE 202</a:t>
            </a: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b="1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– Team proposal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281250" y="1327375"/>
            <a:ext cx="8581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Please provide the necessary details of your team. All fields including photographs are required.</a:t>
            </a:r>
            <a:endParaRPr b="0" i="0" sz="1500" u="none" cap="none" strike="noStrike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8"/>
          <p:cNvSpPr/>
          <p:nvPr/>
        </p:nvSpPr>
        <p:spPr>
          <a:xfrm>
            <a:off x="604325" y="2027850"/>
            <a:ext cx="1289100" cy="12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604325" y="3561725"/>
            <a:ext cx="1289100" cy="12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13" y="2253938"/>
            <a:ext cx="796713" cy="796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13" y="3787813"/>
            <a:ext cx="796713" cy="796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 rotWithShape="1">
          <a:blip r:embed="rId4">
            <a:alphaModFix/>
          </a:blip>
          <a:srcRect b="7133" l="0" r="0" t="7133"/>
          <a:stretch/>
        </p:blipFill>
        <p:spPr>
          <a:xfrm>
            <a:off x="0" y="-49776"/>
            <a:ext cx="2889044" cy="11381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2105750" y="1940700"/>
            <a:ext cx="5898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[Team Member Name]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[University/School]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[NIC No]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[Email]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[Contact Number]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2103120" y="3555125"/>
            <a:ext cx="5898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[Team Member Name]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[University/School]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[NIC No]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[Email]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[Contact Number]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 flipH="1" rot="10800000">
            <a:off x="2100" y="-5975"/>
            <a:ext cx="9140400" cy="883200"/>
          </a:xfrm>
          <a:prstGeom prst="rect">
            <a:avLst/>
          </a:prstGeom>
          <a:solidFill>
            <a:srgbClr val="3C164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125" y="846325"/>
            <a:ext cx="9144000" cy="400200"/>
          </a:xfrm>
          <a:prstGeom prst="rect">
            <a:avLst/>
          </a:prstGeom>
          <a:solidFill>
            <a:srgbClr val="0043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TEAM DETAILS</a:t>
            </a:r>
            <a:endParaRPr b="1" i="0" sz="14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204425" y="163300"/>
            <a:ext cx="427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IDEALIZE 202</a:t>
            </a: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b="1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– Team proposal</a:t>
            </a:r>
            <a:endParaRPr b="1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281250" y="1327375"/>
            <a:ext cx="8581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Please provide the necessary details of your team. All fields including photographs are required.</a:t>
            </a:r>
            <a:endParaRPr b="0" i="0" sz="1500" u="none" cap="none" strike="noStrike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604325" y="2027850"/>
            <a:ext cx="1289100" cy="1248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513" y="2253938"/>
            <a:ext cx="796713" cy="796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 rotWithShape="1">
          <a:blip r:embed="rId4">
            <a:alphaModFix/>
          </a:blip>
          <a:srcRect b="7133" l="0" r="0" t="7133"/>
          <a:stretch/>
        </p:blipFill>
        <p:spPr>
          <a:xfrm>
            <a:off x="0" y="-49776"/>
            <a:ext cx="2889044" cy="11381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2105750" y="1940700"/>
            <a:ext cx="5898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[Team Member Name]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[University/School]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[NIC No]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[Email]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[Contact Number]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7" y="25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7144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247113" y="4467450"/>
            <a:ext cx="377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Organized by </a:t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AIESEC in University of Moratuwa </a:t>
            </a:r>
            <a:endParaRPr b="1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83088" y="4589325"/>
            <a:ext cx="1515726" cy="310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 rotWithShape="1">
          <a:blip r:embed="rId7">
            <a:alphaModFix/>
          </a:blip>
          <a:srcRect b="7133" l="0" r="0" t="7133"/>
          <a:stretch/>
        </p:blipFill>
        <p:spPr>
          <a:xfrm>
            <a:off x="1365376" y="1308525"/>
            <a:ext cx="6413249" cy="25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