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 id="2147483734" r:id="rId4"/>
  </p:sldMasterIdLst>
  <p:notesMasterIdLst>
    <p:notesMasterId r:id="rId12"/>
  </p:notesMasterIdLst>
  <p:handoutMasterIdLst>
    <p:handoutMasterId r:id="rId13"/>
  </p:handoutMasterIdLst>
  <p:sldIdLst>
    <p:sldId id="4026" r:id="rId5"/>
    <p:sldId id="2147471804" r:id="rId6"/>
    <p:sldId id="2147471807" r:id="rId7"/>
    <p:sldId id="2147471811" r:id="rId8"/>
    <p:sldId id="2147471808" r:id="rId9"/>
    <p:sldId id="2147471809" r:id="rId10"/>
    <p:sldId id="2147328633" r:id="rId11"/>
  </p:sldIdLst>
  <p:sldSz cx="12192000" cy="6858000"/>
  <p:notesSz cx="7053263"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84" userDrawn="1">
          <p15:clr>
            <a:srgbClr val="A4A3A4"/>
          </p15:clr>
        </p15:guide>
        <p15:guide id="2" pos="7416" userDrawn="1">
          <p15:clr>
            <a:srgbClr val="A4A3A4"/>
          </p15:clr>
        </p15:guide>
        <p15:guide id="3" pos="384" userDrawn="1">
          <p15:clr>
            <a:srgbClr val="A4A3A4"/>
          </p15:clr>
        </p15:guide>
        <p15:guide id="4" orient="horz" pos="39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61A5"/>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6357" autoAdjust="0"/>
  </p:normalViewPr>
  <p:slideViewPr>
    <p:cSldViewPr snapToGrid="0" showGuides="1">
      <p:cViewPr varScale="1">
        <p:scale>
          <a:sx n="63" d="100"/>
          <a:sy n="63" d="100"/>
        </p:scale>
        <p:origin x="872" y="56"/>
      </p:cViewPr>
      <p:guideLst>
        <p:guide orient="horz" pos="984"/>
        <p:guide pos="7416"/>
        <p:guide pos="384"/>
        <p:guide orient="horz" pos="3952"/>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slideMaster" Target="slideMasters/slideMaster1.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F2DAC3-67D3-4D3B-9E2B-D2C6B39F3301}"/>
              </a:ext>
            </a:extLst>
          </p:cNvPr>
          <p:cNvSpPr>
            <a:spLocks noGrp="1"/>
          </p:cNvSpPr>
          <p:nvPr>
            <p:ph type="hdr" sz="quarter"/>
          </p:nvPr>
        </p:nvSpPr>
        <p:spPr>
          <a:xfrm>
            <a:off x="0" y="0"/>
            <a:ext cx="3056414" cy="467072"/>
          </a:xfrm>
          <a:prstGeom prst="rect">
            <a:avLst/>
          </a:prstGeom>
        </p:spPr>
        <p:txBody>
          <a:bodyPr vert="horz" lIns="93497" tIns="46749" rIns="93497" bIns="46749" rtlCol="0"/>
          <a:lstStyle>
            <a:lvl1pPr algn="l">
              <a:defRPr sz="1200"/>
            </a:lvl1pPr>
          </a:lstStyle>
          <a:p>
            <a:endParaRPr lang="en-US"/>
          </a:p>
        </p:txBody>
      </p:sp>
      <p:sp>
        <p:nvSpPr>
          <p:cNvPr id="3" name="Date Placeholder 2">
            <a:extLst>
              <a:ext uri="{FF2B5EF4-FFF2-40B4-BE49-F238E27FC236}">
                <a16:creationId xmlns:a16="http://schemas.microsoft.com/office/drawing/2014/main" id="{30A99FB4-4182-40D5-80FF-7BEB25AA8CCC}"/>
              </a:ext>
            </a:extLst>
          </p:cNvPr>
          <p:cNvSpPr>
            <a:spLocks noGrp="1"/>
          </p:cNvSpPr>
          <p:nvPr>
            <p:ph type="dt" sz="quarter" idx="1"/>
          </p:nvPr>
        </p:nvSpPr>
        <p:spPr>
          <a:xfrm>
            <a:off x="3995217" y="0"/>
            <a:ext cx="3056414" cy="467072"/>
          </a:xfrm>
          <a:prstGeom prst="rect">
            <a:avLst/>
          </a:prstGeom>
        </p:spPr>
        <p:txBody>
          <a:bodyPr vert="horz" lIns="93497" tIns="46749" rIns="93497" bIns="46749" rtlCol="0"/>
          <a:lstStyle>
            <a:lvl1pPr algn="r">
              <a:defRPr sz="1200"/>
            </a:lvl1pPr>
          </a:lstStyle>
          <a:p>
            <a:fld id="{F73920A2-EC10-4BA5-B3C5-BD8F896CB79B}" type="datetimeFigureOut">
              <a:rPr lang="en-US" smtClean="0"/>
              <a:t>8/12/2025</a:t>
            </a:fld>
            <a:endParaRPr lang="en-US"/>
          </a:p>
        </p:txBody>
      </p:sp>
      <p:sp>
        <p:nvSpPr>
          <p:cNvPr id="4" name="Footer Placeholder 3">
            <a:extLst>
              <a:ext uri="{FF2B5EF4-FFF2-40B4-BE49-F238E27FC236}">
                <a16:creationId xmlns:a16="http://schemas.microsoft.com/office/drawing/2014/main" id="{B655D886-11DE-424A-A1D0-D0D4653E61A4}"/>
              </a:ext>
            </a:extLst>
          </p:cNvPr>
          <p:cNvSpPr>
            <a:spLocks noGrp="1"/>
          </p:cNvSpPr>
          <p:nvPr>
            <p:ph type="ftr" sz="quarter" idx="2"/>
          </p:nvPr>
        </p:nvSpPr>
        <p:spPr>
          <a:xfrm>
            <a:off x="0" y="8842030"/>
            <a:ext cx="3056414" cy="467071"/>
          </a:xfrm>
          <a:prstGeom prst="rect">
            <a:avLst/>
          </a:prstGeom>
        </p:spPr>
        <p:txBody>
          <a:bodyPr vert="horz" lIns="93497" tIns="46749" rIns="93497" bIns="46749" rtlCol="0" anchor="b"/>
          <a:lstStyle>
            <a:lvl1pPr algn="l">
              <a:defRPr sz="1200"/>
            </a:lvl1pPr>
          </a:lstStyle>
          <a:p>
            <a:r>
              <a:rPr lang="en-US"/>
              <a:t>© 2023 MICROLAND LIMITED</a:t>
            </a:r>
          </a:p>
        </p:txBody>
      </p:sp>
      <p:sp>
        <p:nvSpPr>
          <p:cNvPr id="5" name="Slide Number Placeholder 4">
            <a:extLst>
              <a:ext uri="{FF2B5EF4-FFF2-40B4-BE49-F238E27FC236}">
                <a16:creationId xmlns:a16="http://schemas.microsoft.com/office/drawing/2014/main" id="{3BF3E4A2-E0CA-486D-AA19-4B6DB754A141}"/>
              </a:ext>
            </a:extLst>
          </p:cNvPr>
          <p:cNvSpPr>
            <a:spLocks noGrp="1"/>
          </p:cNvSpPr>
          <p:nvPr>
            <p:ph type="sldNum" sz="quarter" idx="3"/>
          </p:nvPr>
        </p:nvSpPr>
        <p:spPr>
          <a:xfrm>
            <a:off x="3995217" y="8842030"/>
            <a:ext cx="3056414" cy="467071"/>
          </a:xfrm>
          <a:prstGeom prst="rect">
            <a:avLst/>
          </a:prstGeom>
        </p:spPr>
        <p:txBody>
          <a:bodyPr vert="horz" lIns="93497" tIns="46749" rIns="93497" bIns="46749" rtlCol="0" anchor="b"/>
          <a:lstStyle>
            <a:lvl1pPr algn="r">
              <a:defRPr sz="1200"/>
            </a:lvl1pPr>
          </a:lstStyle>
          <a:p>
            <a:fld id="{99E3AC6E-39C4-4DFC-89C6-D10F5F1454AB}" type="slidenum">
              <a:rPr lang="en-US" smtClean="0"/>
              <a:t>‹#›</a:t>
            </a:fld>
            <a:endParaRPr lang="en-US"/>
          </a:p>
        </p:txBody>
      </p:sp>
    </p:spTree>
    <p:extLst>
      <p:ext uri="{BB962C8B-B14F-4D97-AF65-F5344CB8AC3E}">
        <p14:creationId xmlns:p14="http://schemas.microsoft.com/office/powerpoint/2010/main" val="302851355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7072"/>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idx="1"/>
          </p:nvPr>
        </p:nvSpPr>
        <p:spPr>
          <a:xfrm>
            <a:off x="3995217" y="0"/>
            <a:ext cx="3056414" cy="467072"/>
          </a:xfrm>
          <a:prstGeom prst="rect">
            <a:avLst/>
          </a:prstGeom>
        </p:spPr>
        <p:txBody>
          <a:bodyPr vert="horz" lIns="93497" tIns="46749" rIns="93497" bIns="46749" rtlCol="0"/>
          <a:lstStyle>
            <a:lvl1pPr algn="r">
              <a:defRPr sz="1200"/>
            </a:lvl1pPr>
          </a:lstStyle>
          <a:p>
            <a:fld id="{9C3990AA-7675-47E2-85F1-4F0C52B82F2C}" type="datetimeFigureOut">
              <a:rPr lang="en-US" smtClean="0"/>
              <a:t>8/12/2025</a:t>
            </a:fld>
            <a:endParaRPr lang="en-US"/>
          </a:p>
        </p:txBody>
      </p:sp>
      <p:sp>
        <p:nvSpPr>
          <p:cNvPr id="4" name="Slide Image Placeholder 3"/>
          <p:cNvSpPr>
            <a:spLocks noGrp="1" noRot="1" noChangeAspect="1"/>
          </p:cNvSpPr>
          <p:nvPr>
            <p:ph type="sldImg" idx="2"/>
          </p:nvPr>
        </p:nvSpPr>
        <p:spPr>
          <a:xfrm>
            <a:off x="733425" y="1163638"/>
            <a:ext cx="5586413" cy="3141662"/>
          </a:xfrm>
          <a:prstGeom prst="rect">
            <a:avLst/>
          </a:prstGeom>
          <a:noFill/>
          <a:ln w="12700">
            <a:solidFill>
              <a:prstClr val="black"/>
            </a:solidFill>
          </a:ln>
        </p:spPr>
        <p:txBody>
          <a:bodyPr vert="horz" lIns="93497" tIns="46749" rIns="93497" bIns="46749" rtlCol="0" anchor="ctr"/>
          <a:lstStyle/>
          <a:p>
            <a:endParaRPr lang="en-US"/>
          </a:p>
        </p:txBody>
      </p:sp>
      <p:sp>
        <p:nvSpPr>
          <p:cNvPr id="5" name="Notes Placeholder 4"/>
          <p:cNvSpPr>
            <a:spLocks noGrp="1"/>
          </p:cNvSpPr>
          <p:nvPr>
            <p:ph type="body" sz="quarter" idx="3"/>
          </p:nvPr>
        </p:nvSpPr>
        <p:spPr>
          <a:xfrm>
            <a:off x="705327" y="4480004"/>
            <a:ext cx="5642610" cy="3665458"/>
          </a:xfrm>
          <a:prstGeom prst="rect">
            <a:avLst/>
          </a:prstGeom>
        </p:spPr>
        <p:txBody>
          <a:bodyPr vert="horz" lIns="93497" tIns="46749" rIns="93497" bIns="4674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56414" cy="467071"/>
          </a:xfrm>
          <a:prstGeom prst="rect">
            <a:avLst/>
          </a:prstGeom>
        </p:spPr>
        <p:txBody>
          <a:bodyPr vert="horz" lIns="93497" tIns="46749" rIns="93497" bIns="46749" rtlCol="0" anchor="b"/>
          <a:lstStyle>
            <a:lvl1pPr algn="l">
              <a:defRPr sz="1200"/>
            </a:lvl1pPr>
          </a:lstStyle>
          <a:p>
            <a:r>
              <a:rPr lang="en-US"/>
              <a:t>© 2023 MICROLAND LIMITED</a:t>
            </a:r>
          </a:p>
        </p:txBody>
      </p:sp>
      <p:sp>
        <p:nvSpPr>
          <p:cNvPr id="7" name="Slide Number Placeholder 6"/>
          <p:cNvSpPr>
            <a:spLocks noGrp="1"/>
          </p:cNvSpPr>
          <p:nvPr>
            <p:ph type="sldNum" sz="quarter" idx="5"/>
          </p:nvPr>
        </p:nvSpPr>
        <p:spPr>
          <a:xfrm>
            <a:off x="3995217" y="8842030"/>
            <a:ext cx="3056414" cy="467071"/>
          </a:xfrm>
          <a:prstGeom prst="rect">
            <a:avLst/>
          </a:prstGeom>
        </p:spPr>
        <p:txBody>
          <a:bodyPr vert="horz" lIns="93497" tIns="46749" rIns="93497" bIns="46749" rtlCol="0" anchor="b"/>
          <a:lstStyle>
            <a:lvl1pPr algn="r">
              <a:defRPr sz="1200"/>
            </a:lvl1pPr>
          </a:lstStyle>
          <a:p>
            <a:fld id="{F52AA9D1-F3CC-4CBF-924C-737CAE594D24}" type="slidenum">
              <a:rPr lang="en-US" smtClean="0"/>
              <a:t>‹#›</a:t>
            </a:fld>
            <a:endParaRPr lang="en-US"/>
          </a:p>
        </p:txBody>
      </p:sp>
    </p:spTree>
    <p:extLst>
      <p:ext uri="{BB962C8B-B14F-4D97-AF65-F5344CB8AC3E}">
        <p14:creationId xmlns:p14="http://schemas.microsoft.com/office/powerpoint/2010/main" val="397081460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9765C9D-4814-4F83-B598-61271B80FFC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469820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CD91C28F-931B-3BDC-5B05-0E1F7F327024}"/>
              </a:ext>
            </a:extLst>
          </p:cNvPr>
          <p:cNvCxnSpPr/>
          <p:nvPr userDrawn="1"/>
        </p:nvCxnSpPr>
        <p:spPr>
          <a:xfrm>
            <a:off x="5296619" y="1880557"/>
            <a:ext cx="0" cy="25603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00638E2-C6F6-CBD8-F9A2-297FA87337E2}"/>
              </a:ext>
            </a:extLst>
          </p:cNvPr>
          <p:cNvSpPr txBox="1"/>
          <p:nvPr userDrawn="1"/>
        </p:nvSpPr>
        <p:spPr>
          <a:xfrm>
            <a:off x="2584259" y="6295178"/>
            <a:ext cx="6094562" cy="200055"/>
          </a:xfrm>
          <a:prstGeom prst="rect">
            <a:avLst/>
          </a:prstGeom>
          <a:noFill/>
        </p:spPr>
        <p:txBody>
          <a:bodyPr wrap="square">
            <a:spAutoFit/>
          </a:bodyPr>
          <a:lstStyle/>
          <a:p>
            <a:pPr algn="l"/>
            <a:r>
              <a:rPr lang="en-US" sz="700" dirty="0">
                <a:solidFill>
                  <a:schemeClr val="bg1">
                    <a:lumMod val="50000"/>
                  </a:schemeClr>
                </a:solidFill>
              </a:rPr>
              <a:t>All trademarks are the registered property of the respective companies and are acknowledged</a:t>
            </a:r>
          </a:p>
        </p:txBody>
      </p:sp>
      <p:pic>
        <p:nvPicPr>
          <p:cNvPr id="3" name="Picture 2" descr="A red circle with black lines&#10;&#10;Description automatically generated">
            <a:extLst>
              <a:ext uri="{FF2B5EF4-FFF2-40B4-BE49-F238E27FC236}">
                <a16:creationId xmlns:a16="http://schemas.microsoft.com/office/drawing/2014/main" id="{49FEEAAB-B443-5E6C-0D95-BFB82AF641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8561" y="2653361"/>
            <a:ext cx="3211721" cy="734219"/>
          </a:xfrm>
          <a:prstGeom prst="rect">
            <a:avLst/>
          </a:prstGeom>
        </p:spPr>
      </p:pic>
    </p:spTree>
    <p:extLst>
      <p:ext uri="{BB962C8B-B14F-4D97-AF65-F5344CB8AC3E}">
        <p14:creationId xmlns:p14="http://schemas.microsoft.com/office/powerpoint/2010/main" val="199636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E29D39"/>
        </a:solidFill>
        <a:effectLst/>
      </p:bgPr>
    </p:bg>
    <p:spTree>
      <p:nvGrpSpPr>
        <p:cNvPr id="1" name=""/>
        <p:cNvGrpSpPr/>
        <p:nvPr/>
      </p:nvGrpSpPr>
      <p:grpSpPr>
        <a:xfrm>
          <a:off x="0" y="0"/>
          <a:ext cx="0" cy="0"/>
          <a:chOff x="0" y="0"/>
          <a:chExt cx="0" cy="0"/>
        </a:xfrm>
      </p:grpSpPr>
      <p:sp>
        <p:nvSpPr>
          <p:cNvPr id="8" name="Slide Number Placeholder 5"/>
          <p:cNvSpPr txBox="1">
            <a:spLocks/>
          </p:cNvSpPr>
          <p:nvPr userDrawn="1"/>
        </p:nvSpPr>
        <p:spPr>
          <a:xfrm>
            <a:off x="8673055" y="6188196"/>
            <a:ext cx="2844800" cy="486833"/>
          </a:xfrm>
          <a:prstGeom prst="rect">
            <a:avLst/>
          </a:prstGeom>
        </p:spPr>
        <p:txBody>
          <a:bodyPr vert="horz" lIns="121920" tIns="60960" rIns="121920" bIns="60960" rtlCol="0" anchor="ctr"/>
          <a:lstStyle>
            <a:defPPr>
              <a:defRPr lang="en-US"/>
            </a:defPPr>
            <a:lvl1pPr marL="0" algn="r" defTabSz="457200" rtl="0" eaLnBrk="1" latinLnBrk="0" hangingPunct="1">
              <a:defRPr sz="1000" kern="1200">
                <a:solidFill>
                  <a:schemeClr val="tx1">
                    <a:tint val="75000"/>
                  </a:schemeClr>
                </a:solidFill>
                <a:latin typeface="Segoe Pro Ligh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6C9BF74-E4F2-3143-8667-6B4309FF51FF}" type="slidenum">
              <a:rPr lang="en-US" sz="1333" smtClean="0"/>
              <a:pPr/>
              <a:t>‹#›</a:t>
            </a:fld>
            <a:endParaRPr lang="en-US" sz="1333" dirty="0"/>
          </a:p>
        </p:txBody>
      </p:sp>
      <p:sp>
        <p:nvSpPr>
          <p:cNvPr id="11" name="Content Placeholder 2"/>
          <p:cNvSpPr>
            <a:spLocks noGrp="1"/>
          </p:cNvSpPr>
          <p:nvPr>
            <p:ph idx="15" hasCustomPrompt="1"/>
          </p:nvPr>
        </p:nvSpPr>
        <p:spPr>
          <a:xfrm>
            <a:off x="1295467" y="3632923"/>
            <a:ext cx="10222388" cy="599964"/>
          </a:xfrm>
          <a:prstGeom prst="rect">
            <a:avLst/>
          </a:prstGeom>
        </p:spPr>
        <p:txBody>
          <a:bodyPr/>
          <a:lstStyle>
            <a:lvl1pPr algn="r">
              <a:defRPr sz="3200" b="1" baseline="0">
                <a:solidFill>
                  <a:schemeClr val="bg1"/>
                </a:solidFill>
                <a:latin typeface="Segoe Pro"/>
                <a:cs typeface="Segoe Pro"/>
              </a:defRPr>
            </a:lvl1pPr>
          </a:lstStyle>
          <a:p>
            <a:pPr lvl="0"/>
            <a:r>
              <a:rPr lang="en-US" dirty="0"/>
              <a:t>SECTION HEADING 24 pt</a:t>
            </a:r>
          </a:p>
        </p:txBody>
      </p:sp>
      <p:sp>
        <p:nvSpPr>
          <p:cNvPr id="12" name="Content Placeholder 2"/>
          <p:cNvSpPr>
            <a:spLocks noGrp="1"/>
          </p:cNvSpPr>
          <p:nvPr>
            <p:ph idx="16" hasCustomPrompt="1"/>
          </p:nvPr>
        </p:nvSpPr>
        <p:spPr>
          <a:xfrm>
            <a:off x="1295467" y="4326103"/>
            <a:ext cx="10222388" cy="492791"/>
          </a:xfrm>
          <a:prstGeom prst="rect">
            <a:avLst/>
          </a:prstGeom>
        </p:spPr>
        <p:txBody>
          <a:bodyPr/>
          <a:lstStyle>
            <a:lvl1pPr algn="r">
              <a:defRPr sz="2400" b="1" baseline="0">
                <a:solidFill>
                  <a:schemeClr val="bg1"/>
                </a:solidFill>
                <a:latin typeface="Segoe Pro"/>
                <a:cs typeface="Segoe Pro"/>
              </a:defRPr>
            </a:lvl1pPr>
          </a:lstStyle>
          <a:p>
            <a:pPr lvl="0"/>
            <a:r>
              <a:rPr lang="en-US" dirty="0"/>
              <a:t>SECTION SUB HEADING 18 pt</a:t>
            </a:r>
          </a:p>
        </p:txBody>
      </p:sp>
      <p:sp>
        <p:nvSpPr>
          <p:cNvPr id="13" name="Content Placeholder 2"/>
          <p:cNvSpPr>
            <a:spLocks noGrp="1"/>
          </p:cNvSpPr>
          <p:nvPr>
            <p:ph idx="17" hasCustomPrompt="1"/>
          </p:nvPr>
        </p:nvSpPr>
        <p:spPr>
          <a:xfrm>
            <a:off x="1295467" y="4950946"/>
            <a:ext cx="10222388" cy="607356"/>
          </a:xfrm>
          <a:prstGeom prst="rect">
            <a:avLst/>
          </a:prstGeom>
        </p:spPr>
        <p:txBody>
          <a:bodyPr/>
          <a:lstStyle>
            <a:lvl1pPr algn="r">
              <a:defRPr sz="2133" b="0" i="0" baseline="0">
                <a:solidFill>
                  <a:schemeClr val="bg1"/>
                </a:solidFill>
                <a:latin typeface="Segoe Pro"/>
                <a:cs typeface="Segoe Pro"/>
              </a:defRPr>
            </a:lvl1pPr>
          </a:lstStyle>
          <a:p>
            <a:pPr lvl="0"/>
            <a:r>
              <a:rPr lang="en-US" dirty="0" err="1"/>
              <a:t>Lorem</a:t>
            </a:r>
            <a:r>
              <a:rPr lang="en-US" dirty="0"/>
              <a:t> </a:t>
            </a:r>
            <a:r>
              <a:rPr lang="en-US" dirty="0" err="1"/>
              <a:t>ipsum</a:t>
            </a:r>
            <a:r>
              <a:rPr lang="en-US" dirty="0"/>
              <a:t> dolor sit </a:t>
            </a:r>
            <a:r>
              <a:rPr lang="en-US" dirty="0" err="1"/>
              <a:t>amet,consectetur</a:t>
            </a:r>
            <a:r>
              <a:rPr lang="en-US" dirty="0"/>
              <a:t> </a:t>
            </a:r>
            <a:r>
              <a:rPr lang="en-US" dirty="0" err="1"/>
              <a:t>adipiscing</a:t>
            </a:r>
            <a:r>
              <a:rPr lang="en-US" dirty="0"/>
              <a:t> 16 pt</a:t>
            </a:r>
          </a:p>
        </p:txBody>
      </p:sp>
      <p:pic>
        <p:nvPicPr>
          <p:cNvPr id="9" name="Picture 8">
            <a:extLst>
              <a:ext uri="{FF2B5EF4-FFF2-40B4-BE49-F238E27FC236}">
                <a16:creationId xmlns:a16="http://schemas.microsoft.com/office/drawing/2014/main" id="{1C1CB50E-13C5-2448-ADC4-45FC073BA04D}"/>
              </a:ext>
            </a:extLst>
          </p:cNvPr>
          <p:cNvPicPr>
            <a:picLocks noChangeAspect="1"/>
          </p:cNvPicPr>
          <p:nvPr userDrawn="1"/>
        </p:nvPicPr>
        <p:blipFill>
          <a:blip r:embed="rId2"/>
          <a:stretch>
            <a:fillRect/>
          </a:stretch>
        </p:blipFill>
        <p:spPr>
          <a:xfrm>
            <a:off x="10224459" y="301862"/>
            <a:ext cx="1632181" cy="374751"/>
          </a:xfrm>
          <a:prstGeom prst="rect">
            <a:avLst/>
          </a:prstGeom>
        </p:spPr>
      </p:pic>
    </p:spTree>
    <p:extLst>
      <p:ext uri="{BB962C8B-B14F-4D97-AF65-F5344CB8AC3E}">
        <p14:creationId xmlns:p14="http://schemas.microsoft.com/office/powerpoint/2010/main" val="1069547932"/>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Content">
    <p:bg>
      <p:bgPr>
        <a:solidFill>
          <a:srgbClr val="0D5D84"/>
        </a:solidFill>
        <a:effectLst/>
      </p:bgPr>
    </p:bg>
    <p:spTree>
      <p:nvGrpSpPr>
        <p:cNvPr id="1" name=""/>
        <p:cNvGrpSpPr/>
        <p:nvPr/>
      </p:nvGrpSpPr>
      <p:grpSpPr>
        <a:xfrm>
          <a:off x="0" y="0"/>
          <a:ext cx="0" cy="0"/>
          <a:chOff x="0" y="0"/>
          <a:chExt cx="0" cy="0"/>
        </a:xfrm>
      </p:grpSpPr>
      <p:sp>
        <p:nvSpPr>
          <p:cNvPr id="8" name="Slide Number Placeholder 5"/>
          <p:cNvSpPr txBox="1">
            <a:spLocks/>
          </p:cNvSpPr>
          <p:nvPr userDrawn="1"/>
        </p:nvSpPr>
        <p:spPr>
          <a:xfrm>
            <a:off x="8673055" y="6188196"/>
            <a:ext cx="2844800" cy="486833"/>
          </a:xfrm>
          <a:prstGeom prst="rect">
            <a:avLst/>
          </a:prstGeom>
        </p:spPr>
        <p:txBody>
          <a:bodyPr vert="horz" lIns="121920" tIns="60960" rIns="121920" bIns="60960" rtlCol="0" anchor="ctr"/>
          <a:lstStyle>
            <a:defPPr>
              <a:defRPr lang="en-US"/>
            </a:defPPr>
            <a:lvl1pPr marL="0" algn="r" defTabSz="457200" rtl="0" eaLnBrk="1" latinLnBrk="0" hangingPunct="1">
              <a:defRPr sz="1000" kern="1200">
                <a:solidFill>
                  <a:schemeClr val="tx1">
                    <a:tint val="75000"/>
                  </a:schemeClr>
                </a:solidFill>
                <a:latin typeface="Segoe Pro Ligh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6C9BF74-E4F2-3143-8667-6B4309FF51FF}" type="slidenum">
              <a:rPr lang="en-US" sz="1333" smtClean="0"/>
              <a:pPr/>
              <a:t>‹#›</a:t>
            </a:fld>
            <a:endParaRPr lang="en-US" sz="1333" dirty="0"/>
          </a:p>
        </p:txBody>
      </p:sp>
      <p:sp>
        <p:nvSpPr>
          <p:cNvPr id="13" name="Content Placeholder 2"/>
          <p:cNvSpPr>
            <a:spLocks noGrp="1"/>
          </p:cNvSpPr>
          <p:nvPr>
            <p:ph idx="15" hasCustomPrompt="1"/>
          </p:nvPr>
        </p:nvSpPr>
        <p:spPr>
          <a:xfrm>
            <a:off x="1295467" y="3632923"/>
            <a:ext cx="10222388" cy="599964"/>
          </a:xfrm>
          <a:prstGeom prst="rect">
            <a:avLst/>
          </a:prstGeom>
        </p:spPr>
        <p:txBody>
          <a:bodyPr/>
          <a:lstStyle>
            <a:lvl1pPr algn="r">
              <a:defRPr sz="3200" b="1" baseline="0">
                <a:solidFill>
                  <a:schemeClr val="bg1"/>
                </a:solidFill>
                <a:latin typeface="Segoe Pro"/>
                <a:cs typeface="Segoe Pro"/>
              </a:defRPr>
            </a:lvl1pPr>
          </a:lstStyle>
          <a:p>
            <a:pPr lvl="0"/>
            <a:r>
              <a:rPr lang="en-US" dirty="0"/>
              <a:t>SECTION HEADING 24 pt</a:t>
            </a:r>
          </a:p>
        </p:txBody>
      </p:sp>
      <p:sp>
        <p:nvSpPr>
          <p:cNvPr id="14" name="Content Placeholder 2"/>
          <p:cNvSpPr>
            <a:spLocks noGrp="1"/>
          </p:cNvSpPr>
          <p:nvPr>
            <p:ph idx="16" hasCustomPrompt="1"/>
          </p:nvPr>
        </p:nvSpPr>
        <p:spPr>
          <a:xfrm>
            <a:off x="1295467" y="4326103"/>
            <a:ext cx="10222388" cy="492791"/>
          </a:xfrm>
          <a:prstGeom prst="rect">
            <a:avLst/>
          </a:prstGeom>
        </p:spPr>
        <p:txBody>
          <a:bodyPr/>
          <a:lstStyle>
            <a:lvl1pPr algn="r">
              <a:defRPr sz="2400" b="1" baseline="0">
                <a:solidFill>
                  <a:schemeClr val="bg1"/>
                </a:solidFill>
                <a:latin typeface="Segoe Pro"/>
                <a:cs typeface="Segoe Pro"/>
              </a:defRPr>
            </a:lvl1pPr>
          </a:lstStyle>
          <a:p>
            <a:pPr lvl="0"/>
            <a:r>
              <a:rPr lang="en-US" dirty="0"/>
              <a:t>SECTION SUB HEADING 18 pt</a:t>
            </a:r>
          </a:p>
        </p:txBody>
      </p:sp>
      <p:sp>
        <p:nvSpPr>
          <p:cNvPr id="15" name="Content Placeholder 2"/>
          <p:cNvSpPr>
            <a:spLocks noGrp="1"/>
          </p:cNvSpPr>
          <p:nvPr>
            <p:ph idx="17" hasCustomPrompt="1"/>
          </p:nvPr>
        </p:nvSpPr>
        <p:spPr>
          <a:xfrm>
            <a:off x="1295467" y="4950946"/>
            <a:ext cx="10222388" cy="607356"/>
          </a:xfrm>
          <a:prstGeom prst="rect">
            <a:avLst/>
          </a:prstGeom>
        </p:spPr>
        <p:txBody>
          <a:bodyPr/>
          <a:lstStyle>
            <a:lvl1pPr algn="r">
              <a:defRPr sz="2133" b="0" i="0" baseline="0">
                <a:solidFill>
                  <a:schemeClr val="bg1"/>
                </a:solidFill>
                <a:latin typeface="Segoe Pro"/>
                <a:cs typeface="Segoe Pro"/>
              </a:defRPr>
            </a:lvl1pPr>
          </a:lstStyle>
          <a:p>
            <a:pPr lvl="0"/>
            <a:r>
              <a:rPr lang="en-US" dirty="0" err="1"/>
              <a:t>Lorem</a:t>
            </a:r>
            <a:r>
              <a:rPr lang="en-US" dirty="0"/>
              <a:t> </a:t>
            </a:r>
            <a:r>
              <a:rPr lang="en-US" dirty="0" err="1"/>
              <a:t>ipsum</a:t>
            </a:r>
            <a:r>
              <a:rPr lang="en-US" dirty="0"/>
              <a:t> dolor sit </a:t>
            </a:r>
            <a:r>
              <a:rPr lang="en-US" dirty="0" err="1"/>
              <a:t>amet,consectetur</a:t>
            </a:r>
            <a:r>
              <a:rPr lang="en-US" dirty="0"/>
              <a:t> </a:t>
            </a:r>
            <a:r>
              <a:rPr lang="en-US" dirty="0" err="1"/>
              <a:t>adipiscing</a:t>
            </a:r>
            <a:r>
              <a:rPr lang="en-US" dirty="0"/>
              <a:t> 16 pt</a:t>
            </a:r>
          </a:p>
        </p:txBody>
      </p:sp>
      <p:pic>
        <p:nvPicPr>
          <p:cNvPr id="10" name="Picture 9">
            <a:extLst>
              <a:ext uri="{FF2B5EF4-FFF2-40B4-BE49-F238E27FC236}">
                <a16:creationId xmlns:a16="http://schemas.microsoft.com/office/drawing/2014/main" id="{8004F86F-FA70-E548-AE04-FD3C8F39D8C7}"/>
              </a:ext>
            </a:extLst>
          </p:cNvPr>
          <p:cNvPicPr>
            <a:picLocks noChangeAspect="1"/>
          </p:cNvPicPr>
          <p:nvPr userDrawn="1"/>
        </p:nvPicPr>
        <p:blipFill>
          <a:blip r:embed="rId2"/>
          <a:stretch>
            <a:fillRect/>
          </a:stretch>
        </p:blipFill>
        <p:spPr>
          <a:xfrm>
            <a:off x="9957005" y="325891"/>
            <a:ext cx="1899635" cy="436159"/>
          </a:xfrm>
          <a:prstGeom prst="rect">
            <a:avLst/>
          </a:prstGeom>
        </p:spPr>
      </p:pic>
    </p:spTree>
    <p:extLst>
      <p:ext uri="{BB962C8B-B14F-4D97-AF65-F5344CB8AC3E}">
        <p14:creationId xmlns:p14="http://schemas.microsoft.com/office/powerpoint/2010/main" val="305491388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bg>
      <p:bgPr>
        <a:solidFill>
          <a:srgbClr val="81A367"/>
        </a:solidFill>
        <a:effectLst/>
      </p:bgPr>
    </p:bg>
    <p:spTree>
      <p:nvGrpSpPr>
        <p:cNvPr id="1" name=""/>
        <p:cNvGrpSpPr/>
        <p:nvPr/>
      </p:nvGrpSpPr>
      <p:grpSpPr>
        <a:xfrm>
          <a:off x="0" y="0"/>
          <a:ext cx="0" cy="0"/>
          <a:chOff x="0" y="0"/>
          <a:chExt cx="0" cy="0"/>
        </a:xfrm>
      </p:grpSpPr>
      <p:sp>
        <p:nvSpPr>
          <p:cNvPr id="10" name="Slide Number Placeholder 5"/>
          <p:cNvSpPr txBox="1">
            <a:spLocks/>
          </p:cNvSpPr>
          <p:nvPr userDrawn="1"/>
        </p:nvSpPr>
        <p:spPr>
          <a:xfrm>
            <a:off x="8673055" y="6188196"/>
            <a:ext cx="2844800" cy="486833"/>
          </a:xfrm>
          <a:prstGeom prst="rect">
            <a:avLst/>
          </a:prstGeom>
        </p:spPr>
        <p:txBody>
          <a:bodyPr vert="horz" lIns="121920" tIns="60960" rIns="121920" bIns="60960" rtlCol="0" anchor="ctr"/>
          <a:lstStyle>
            <a:defPPr>
              <a:defRPr lang="en-US"/>
            </a:defPPr>
            <a:lvl1pPr marL="0" algn="r" defTabSz="457200" rtl="0" eaLnBrk="1" latinLnBrk="0" hangingPunct="1">
              <a:defRPr sz="1000" kern="1200">
                <a:solidFill>
                  <a:schemeClr val="tx1">
                    <a:tint val="75000"/>
                  </a:schemeClr>
                </a:solidFill>
                <a:latin typeface="Segoe Pro Ligh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6C9BF74-E4F2-3143-8667-6B4309FF51FF}" type="slidenum">
              <a:rPr lang="en-US" sz="1333" smtClean="0"/>
              <a:pPr/>
              <a:t>‹#›</a:t>
            </a:fld>
            <a:endParaRPr lang="en-US" sz="1333" dirty="0"/>
          </a:p>
        </p:txBody>
      </p:sp>
      <p:sp>
        <p:nvSpPr>
          <p:cNvPr id="13" name="Content Placeholder 2"/>
          <p:cNvSpPr>
            <a:spLocks noGrp="1"/>
          </p:cNvSpPr>
          <p:nvPr>
            <p:ph idx="15" hasCustomPrompt="1"/>
          </p:nvPr>
        </p:nvSpPr>
        <p:spPr>
          <a:xfrm>
            <a:off x="1295467" y="3632923"/>
            <a:ext cx="10222388" cy="599964"/>
          </a:xfrm>
          <a:prstGeom prst="rect">
            <a:avLst/>
          </a:prstGeom>
        </p:spPr>
        <p:txBody>
          <a:bodyPr/>
          <a:lstStyle>
            <a:lvl1pPr algn="r">
              <a:defRPr sz="3200" b="1" baseline="0">
                <a:solidFill>
                  <a:schemeClr val="bg1"/>
                </a:solidFill>
                <a:latin typeface="Segoe Pro"/>
                <a:cs typeface="Segoe Pro"/>
              </a:defRPr>
            </a:lvl1pPr>
          </a:lstStyle>
          <a:p>
            <a:pPr lvl="0"/>
            <a:r>
              <a:rPr lang="en-US" dirty="0"/>
              <a:t>SECTION HEADING 24 pt</a:t>
            </a:r>
          </a:p>
        </p:txBody>
      </p:sp>
      <p:sp>
        <p:nvSpPr>
          <p:cNvPr id="14" name="Content Placeholder 2"/>
          <p:cNvSpPr>
            <a:spLocks noGrp="1"/>
          </p:cNvSpPr>
          <p:nvPr>
            <p:ph idx="16" hasCustomPrompt="1"/>
          </p:nvPr>
        </p:nvSpPr>
        <p:spPr>
          <a:xfrm>
            <a:off x="1295467" y="4326103"/>
            <a:ext cx="10222388" cy="492791"/>
          </a:xfrm>
          <a:prstGeom prst="rect">
            <a:avLst/>
          </a:prstGeom>
        </p:spPr>
        <p:txBody>
          <a:bodyPr/>
          <a:lstStyle>
            <a:lvl1pPr algn="r">
              <a:defRPr sz="2400" b="1" baseline="0">
                <a:solidFill>
                  <a:schemeClr val="bg1"/>
                </a:solidFill>
                <a:latin typeface="Segoe Pro"/>
                <a:cs typeface="Segoe Pro"/>
              </a:defRPr>
            </a:lvl1pPr>
          </a:lstStyle>
          <a:p>
            <a:pPr lvl="0"/>
            <a:r>
              <a:rPr lang="en-US" dirty="0"/>
              <a:t>SECTION SUB HEADING 18 pt</a:t>
            </a:r>
          </a:p>
        </p:txBody>
      </p:sp>
      <p:sp>
        <p:nvSpPr>
          <p:cNvPr id="18" name="Content Placeholder 2"/>
          <p:cNvSpPr>
            <a:spLocks noGrp="1"/>
          </p:cNvSpPr>
          <p:nvPr>
            <p:ph idx="17" hasCustomPrompt="1"/>
          </p:nvPr>
        </p:nvSpPr>
        <p:spPr>
          <a:xfrm>
            <a:off x="1295467" y="4950946"/>
            <a:ext cx="10222388" cy="607356"/>
          </a:xfrm>
          <a:prstGeom prst="rect">
            <a:avLst/>
          </a:prstGeom>
        </p:spPr>
        <p:txBody>
          <a:bodyPr/>
          <a:lstStyle>
            <a:lvl1pPr algn="r">
              <a:defRPr sz="2133" b="0" i="0" baseline="0">
                <a:solidFill>
                  <a:schemeClr val="bg1"/>
                </a:solidFill>
                <a:latin typeface="Segoe Pro"/>
                <a:cs typeface="Segoe Pro"/>
              </a:defRPr>
            </a:lvl1pPr>
          </a:lstStyle>
          <a:p>
            <a:pPr lvl="0"/>
            <a:r>
              <a:rPr lang="en-US" dirty="0" err="1"/>
              <a:t>Lorem</a:t>
            </a:r>
            <a:r>
              <a:rPr lang="en-US" dirty="0"/>
              <a:t> </a:t>
            </a:r>
            <a:r>
              <a:rPr lang="en-US" dirty="0" err="1"/>
              <a:t>ipsum</a:t>
            </a:r>
            <a:r>
              <a:rPr lang="en-US" dirty="0"/>
              <a:t> dolor sit </a:t>
            </a:r>
            <a:r>
              <a:rPr lang="en-US" dirty="0" err="1"/>
              <a:t>amet,consectetur</a:t>
            </a:r>
            <a:r>
              <a:rPr lang="en-US" dirty="0"/>
              <a:t> </a:t>
            </a:r>
            <a:r>
              <a:rPr lang="en-US" dirty="0" err="1"/>
              <a:t>adipiscing</a:t>
            </a:r>
            <a:r>
              <a:rPr lang="en-US" dirty="0"/>
              <a:t> 16 pt</a:t>
            </a:r>
          </a:p>
        </p:txBody>
      </p:sp>
      <p:pic>
        <p:nvPicPr>
          <p:cNvPr id="9" name="Picture 8">
            <a:extLst>
              <a:ext uri="{FF2B5EF4-FFF2-40B4-BE49-F238E27FC236}">
                <a16:creationId xmlns:a16="http://schemas.microsoft.com/office/drawing/2014/main" id="{545AF75B-42D6-6941-A795-CC9FBAA90CC0}"/>
              </a:ext>
            </a:extLst>
          </p:cNvPr>
          <p:cNvPicPr>
            <a:picLocks noChangeAspect="1"/>
          </p:cNvPicPr>
          <p:nvPr userDrawn="1"/>
        </p:nvPicPr>
        <p:blipFill>
          <a:blip r:embed="rId2"/>
          <a:stretch>
            <a:fillRect/>
          </a:stretch>
        </p:blipFill>
        <p:spPr>
          <a:xfrm>
            <a:off x="9957005" y="325891"/>
            <a:ext cx="1899635" cy="436159"/>
          </a:xfrm>
          <a:prstGeom prst="rect">
            <a:avLst/>
          </a:prstGeom>
        </p:spPr>
      </p:pic>
    </p:spTree>
    <p:extLst>
      <p:ext uri="{BB962C8B-B14F-4D97-AF65-F5344CB8AC3E}">
        <p14:creationId xmlns:p14="http://schemas.microsoft.com/office/powerpoint/2010/main" val="269222886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Content Placeholder 2"/>
          <p:cNvSpPr>
            <a:spLocks noGrp="1"/>
          </p:cNvSpPr>
          <p:nvPr>
            <p:ph sz="half" idx="1"/>
          </p:nvPr>
        </p:nvSpPr>
        <p:spPr>
          <a:xfrm>
            <a:off x="719404" y="1600201"/>
            <a:ext cx="10681077" cy="4525963"/>
          </a:xfrm>
          <a:prstGeom prst="rect">
            <a:avLst/>
          </a:prstGeom>
        </p:spPr>
        <p:txBody>
          <a:bodyPr/>
          <a:lstStyle>
            <a:lvl1pPr algn="l">
              <a:defRPr sz="2133" b="1" i="0">
                <a:solidFill>
                  <a:schemeClr val="tx1"/>
                </a:solidFill>
                <a:latin typeface="Segoe Pro"/>
                <a:cs typeface="Segoe Pro"/>
              </a:defRPr>
            </a:lvl1pPr>
            <a:lvl2pPr>
              <a:defRPr sz="1867" b="0" i="0">
                <a:solidFill>
                  <a:schemeClr val="tx1"/>
                </a:solidFill>
                <a:latin typeface="Segoe Pro"/>
                <a:cs typeface="Segoe Pro"/>
              </a:defRPr>
            </a:lvl2pPr>
            <a:lvl3pPr>
              <a:defRPr sz="1867" b="0" i="0">
                <a:solidFill>
                  <a:schemeClr val="tx1"/>
                </a:solidFill>
                <a:latin typeface="Segoe Pro"/>
                <a:cs typeface="Segoe Pro"/>
              </a:defRPr>
            </a:lvl3pPr>
            <a:lvl4pPr>
              <a:defRPr sz="1867" b="0" i="0">
                <a:solidFill>
                  <a:schemeClr val="tx1"/>
                </a:solidFill>
                <a:latin typeface="Segoe Pro"/>
                <a:cs typeface="Segoe Pro"/>
              </a:defRPr>
            </a:lvl4pPr>
            <a:lvl5pPr>
              <a:defRPr sz="1867" b="0" i="0">
                <a:solidFill>
                  <a:schemeClr val="tx1"/>
                </a:solidFill>
                <a:latin typeface="Segoe Pro"/>
                <a:cs typeface="Segoe Pro"/>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p:cNvSpPr>
            <a:spLocks noGrp="1"/>
          </p:cNvSpPr>
          <p:nvPr>
            <p:ph type="title" hasCustomPrompt="1"/>
          </p:nvPr>
        </p:nvSpPr>
        <p:spPr>
          <a:xfrm>
            <a:off x="719406" y="917144"/>
            <a:ext cx="10681077" cy="470331"/>
          </a:xfrm>
          <a:prstGeom prst="rect">
            <a:avLst/>
          </a:prstGeom>
        </p:spPr>
        <p:txBody>
          <a:bodyPr/>
          <a:lstStyle>
            <a:lvl1pPr algn="l">
              <a:defRPr sz="3200" b="1">
                <a:solidFill>
                  <a:srgbClr val="ED1C24"/>
                </a:solidFill>
                <a:latin typeface="Segoe Pro"/>
                <a:cs typeface="Segoe Pro"/>
              </a:defRPr>
            </a:lvl1pPr>
          </a:lstStyle>
          <a:p>
            <a:r>
              <a:rPr lang="en-US" dirty="0"/>
              <a:t>CLICK TO EDIT MASTER TITLE STYLE</a:t>
            </a:r>
          </a:p>
        </p:txBody>
      </p:sp>
      <p:pic>
        <p:nvPicPr>
          <p:cNvPr id="7" name="Picture 6">
            <a:extLst>
              <a:ext uri="{FF2B5EF4-FFF2-40B4-BE49-F238E27FC236}">
                <a16:creationId xmlns:a16="http://schemas.microsoft.com/office/drawing/2014/main" id="{309C1E27-224C-0E4F-BFE1-B7C08C5A2D39}"/>
              </a:ext>
            </a:extLst>
          </p:cNvPr>
          <p:cNvPicPr>
            <a:picLocks noChangeAspect="1"/>
          </p:cNvPicPr>
          <p:nvPr userDrawn="1"/>
        </p:nvPicPr>
        <p:blipFill>
          <a:blip r:embed="rId2"/>
          <a:stretch>
            <a:fillRect/>
          </a:stretch>
        </p:blipFill>
        <p:spPr>
          <a:xfrm>
            <a:off x="9968535" y="234011"/>
            <a:ext cx="1861572" cy="427419"/>
          </a:xfrm>
          <a:prstGeom prst="rect">
            <a:avLst/>
          </a:prstGeom>
        </p:spPr>
      </p:pic>
    </p:spTree>
    <p:extLst>
      <p:ext uri="{BB962C8B-B14F-4D97-AF65-F5344CB8AC3E}">
        <p14:creationId xmlns:p14="http://schemas.microsoft.com/office/powerpoint/2010/main" val="193930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bg>
      <p:bgRef idx="1001">
        <a:schemeClr val="bg2"/>
      </p:bgRef>
    </p:bg>
    <p:spTree>
      <p:nvGrpSpPr>
        <p:cNvPr id="1" name=""/>
        <p:cNvGrpSpPr/>
        <p:nvPr/>
      </p:nvGrpSpPr>
      <p:grpSpPr>
        <a:xfrm>
          <a:off x="0" y="0"/>
          <a:ext cx="0" cy="0"/>
          <a:chOff x="0" y="0"/>
          <a:chExt cx="0" cy="0"/>
        </a:xfrm>
      </p:grpSpPr>
      <p:sp>
        <p:nvSpPr>
          <p:cNvPr id="6" name="Slide Number Placeholder 5"/>
          <p:cNvSpPr txBox="1">
            <a:spLocks/>
          </p:cNvSpPr>
          <p:nvPr userDrawn="1"/>
        </p:nvSpPr>
        <p:spPr>
          <a:xfrm>
            <a:off x="8376991" y="6188196"/>
            <a:ext cx="2844800" cy="486833"/>
          </a:xfrm>
          <a:prstGeom prst="rect">
            <a:avLst/>
          </a:prstGeom>
        </p:spPr>
        <p:txBody>
          <a:bodyPr vert="horz" lIns="121920" tIns="60960" rIns="121920" bIns="60960" rtlCol="0" anchor="ctr"/>
          <a:lstStyle>
            <a:defPPr>
              <a:defRPr lang="en-US"/>
            </a:defPPr>
            <a:lvl1pPr marL="0" algn="r" defTabSz="457200" rtl="0" eaLnBrk="1" latinLnBrk="0" hangingPunct="1">
              <a:defRPr sz="1000" kern="1200">
                <a:solidFill>
                  <a:schemeClr val="tx1">
                    <a:tint val="75000"/>
                  </a:schemeClr>
                </a:solidFill>
                <a:latin typeface="Segoe Pro Ligh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6C9BF74-E4F2-3143-8667-6B4309FF51FF}" type="slidenum">
              <a:rPr lang="en-US" sz="1333" smtClean="0"/>
              <a:pPr/>
              <a:t>‹#›</a:t>
            </a:fld>
            <a:endParaRPr lang="en-US" sz="1333" dirty="0"/>
          </a:p>
        </p:txBody>
      </p:sp>
      <p:pic>
        <p:nvPicPr>
          <p:cNvPr id="11" name="Picture 10" descr="Untitled-1-01.jpg"/>
          <p:cNvPicPr>
            <a:picLocks noChangeAspect="1"/>
          </p:cNvPicPr>
          <p:nvPr userDrawn="1"/>
        </p:nvPicPr>
        <p:blipFill rotWithShape="1">
          <a:blip r:embed="rId2">
            <a:alphaModFix amt="60000"/>
          </a:blip>
          <a:srcRect l="906" t="8962" b="16718"/>
          <a:stretch/>
        </p:blipFill>
        <p:spPr>
          <a:xfrm>
            <a:off x="-1" y="1"/>
            <a:ext cx="12192001" cy="6858000"/>
          </a:xfrm>
          <a:prstGeom prst="rect">
            <a:avLst/>
          </a:prstGeom>
        </p:spPr>
      </p:pic>
      <p:pic>
        <p:nvPicPr>
          <p:cNvPr id="8" name="Picture 7">
            <a:extLst>
              <a:ext uri="{FF2B5EF4-FFF2-40B4-BE49-F238E27FC236}">
                <a16:creationId xmlns:a16="http://schemas.microsoft.com/office/drawing/2014/main" id="{A5AE0CED-0C6C-AD42-9777-36A210053A01}"/>
              </a:ext>
            </a:extLst>
          </p:cNvPr>
          <p:cNvPicPr>
            <a:picLocks noChangeAspect="1"/>
          </p:cNvPicPr>
          <p:nvPr userDrawn="1"/>
        </p:nvPicPr>
        <p:blipFill>
          <a:blip r:embed="rId3"/>
          <a:stretch>
            <a:fillRect/>
          </a:stretch>
        </p:blipFill>
        <p:spPr>
          <a:xfrm>
            <a:off x="8688288" y="4869160"/>
            <a:ext cx="3357333" cy="777024"/>
          </a:xfrm>
          <a:prstGeom prst="rect">
            <a:avLst/>
          </a:prstGeom>
        </p:spPr>
      </p:pic>
      <p:sp>
        <p:nvSpPr>
          <p:cNvPr id="5" name="Text Placeholder 2"/>
          <p:cNvSpPr>
            <a:spLocks noGrp="1"/>
          </p:cNvSpPr>
          <p:nvPr>
            <p:ph idx="1" hasCustomPrompt="1"/>
          </p:nvPr>
        </p:nvSpPr>
        <p:spPr>
          <a:xfrm>
            <a:off x="2445169" y="2385051"/>
            <a:ext cx="6609759" cy="517236"/>
          </a:xfrm>
          <a:prstGeom prst="rect">
            <a:avLst/>
          </a:prstGeom>
        </p:spPr>
        <p:txBody>
          <a:bodyPr vert="horz" lIns="91440" tIns="45720" rIns="91440" bIns="45720" rtlCol="0">
            <a:noAutofit/>
          </a:bodyPr>
          <a:lstStyle>
            <a:lvl1pPr algn="l">
              <a:defRPr sz="3200" b="1" i="0" baseline="0">
                <a:solidFill>
                  <a:srgbClr val="7F7F7F"/>
                </a:solidFill>
                <a:latin typeface="Segoe Pro"/>
                <a:cs typeface="Segoe Pro"/>
              </a:defRPr>
            </a:lvl1pPr>
          </a:lstStyle>
          <a:p>
            <a:pPr lvl="0"/>
            <a:r>
              <a:rPr lang="en-US" dirty="0"/>
              <a:t>THANK YOU </a:t>
            </a:r>
          </a:p>
        </p:txBody>
      </p:sp>
    </p:spTree>
    <p:extLst>
      <p:ext uri="{BB962C8B-B14F-4D97-AF65-F5344CB8AC3E}">
        <p14:creationId xmlns:p14="http://schemas.microsoft.com/office/powerpoint/2010/main" val="452607592"/>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3A0DE-A308-4645-8111-73EFB6A60C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59D730-C49F-45D3-83DF-CDADFAA83F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26E288-6E7A-4F04-BB99-0D4CDE64C169}"/>
              </a:ext>
            </a:extLst>
          </p:cNvPr>
          <p:cNvSpPr>
            <a:spLocks noGrp="1"/>
          </p:cNvSpPr>
          <p:nvPr>
            <p:ph type="dt" sz="half" idx="10"/>
          </p:nvPr>
        </p:nvSpPr>
        <p:spPr/>
        <p:txBody>
          <a:bodyPr/>
          <a:lstStyle/>
          <a:p>
            <a:fld id="{8DCF0ED4-D697-47DB-942C-5D7048834BC5}" type="datetimeFigureOut">
              <a:rPr lang="en-US" smtClean="0"/>
              <a:t>8/12/2025</a:t>
            </a:fld>
            <a:endParaRPr lang="en-US"/>
          </a:p>
        </p:txBody>
      </p:sp>
      <p:sp>
        <p:nvSpPr>
          <p:cNvPr id="5" name="Footer Placeholder 4">
            <a:extLst>
              <a:ext uri="{FF2B5EF4-FFF2-40B4-BE49-F238E27FC236}">
                <a16:creationId xmlns:a16="http://schemas.microsoft.com/office/drawing/2014/main" id="{3940FA7A-839B-4F7A-973D-6A82BA3E26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CE6B7D-E04D-4BB7-B18A-7475C4746013}"/>
              </a:ext>
            </a:extLst>
          </p:cNvPr>
          <p:cNvSpPr>
            <a:spLocks noGrp="1"/>
          </p:cNvSpPr>
          <p:nvPr>
            <p:ph type="sldNum" sz="quarter" idx="12"/>
          </p:nvPr>
        </p:nvSpPr>
        <p:spPr/>
        <p:txBody>
          <a:bodyPr/>
          <a:lstStyle/>
          <a:p>
            <a:fld id="{3986BC99-D4CB-4441-BBD5-D6F3ECA8D81A}" type="slidenum">
              <a:rPr lang="en-US" smtClean="0"/>
              <a:t>‹#›</a:t>
            </a:fld>
            <a:endParaRPr lang="en-US"/>
          </a:p>
        </p:txBody>
      </p:sp>
    </p:spTree>
    <p:extLst>
      <p:ext uri="{BB962C8B-B14F-4D97-AF65-F5344CB8AC3E}">
        <p14:creationId xmlns:p14="http://schemas.microsoft.com/office/powerpoint/2010/main" val="2211712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5_Get In Touch Vertical (Imag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06CF438-BFE7-C140-B655-13DDCF661A07}"/>
              </a:ext>
            </a:extLst>
          </p:cNvPr>
          <p:cNvSpPr>
            <a:spLocks noGrp="1"/>
          </p:cNvSpPr>
          <p:nvPr>
            <p:ph type="sldNum" sz="quarter" idx="4"/>
          </p:nvPr>
        </p:nvSpPr>
        <p:spPr>
          <a:xfrm>
            <a:off x="226743" y="6206467"/>
            <a:ext cx="467472" cy="409144"/>
          </a:xfrm>
          <a:prstGeom prst="rect">
            <a:avLst/>
          </a:prstGeom>
        </p:spPr>
        <p:txBody>
          <a:bodyPr anchor="ctr"/>
          <a:lstStyle>
            <a:lvl1pPr algn="ctr">
              <a:defRPr sz="900" b="0" i="0">
                <a:solidFill>
                  <a:schemeClr val="tx1"/>
                </a:solidFill>
                <a:latin typeface="MAAX-MEDIUM" panose="02000506000000020003" pitchFamily="2" charset="77"/>
              </a:defRPr>
            </a:lvl1pPr>
          </a:lstStyle>
          <a:p>
            <a:fld id="{B4784E56-AFC6-A640-BFDB-BD1DFA4D1A4A}" type="slidenum">
              <a:rPr lang="en-US" smtClean="0"/>
              <a:pPr/>
              <a:t>‹#›</a:t>
            </a:fld>
            <a:endParaRPr lang="en-US" dirty="0"/>
          </a:p>
        </p:txBody>
      </p:sp>
      <p:pic>
        <p:nvPicPr>
          <p:cNvPr id="9" name="Picture 8">
            <a:extLst>
              <a:ext uri="{FF2B5EF4-FFF2-40B4-BE49-F238E27FC236}">
                <a16:creationId xmlns:a16="http://schemas.microsoft.com/office/drawing/2014/main" id="{B21EB744-5020-4846-AE2E-0C623439D350}"/>
              </a:ext>
            </a:extLst>
          </p:cNvPr>
          <p:cNvPicPr>
            <a:picLocks noChangeAspect="1"/>
          </p:cNvPicPr>
          <p:nvPr userDrawn="1"/>
        </p:nvPicPr>
        <p:blipFill>
          <a:blip r:embed="rId2"/>
          <a:stretch>
            <a:fillRect/>
          </a:stretch>
        </p:blipFill>
        <p:spPr>
          <a:xfrm>
            <a:off x="11468344" y="6588532"/>
            <a:ext cx="723656" cy="192995"/>
          </a:xfrm>
          <a:prstGeom prst="rect">
            <a:avLst/>
          </a:prstGeom>
        </p:spPr>
      </p:pic>
      <p:sp>
        <p:nvSpPr>
          <p:cNvPr id="22" name="Title 1">
            <a:extLst>
              <a:ext uri="{FF2B5EF4-FFF2-40B4-BE49-F238E27FC236}">
                <a16:creationId xmlns:a16="http://schemas.microsoft.com/office/drawing/2014/main" id="{9CD1E570-4074-2E44-8CAF-D99A028A57F2}"/>
              </a:ext>
            </a:extLst>
          </p:cNvPr>
          <p:cNvSpPr>
            <a:spLocks noGrp="1"/>
          </p:cNvSpPr>
          <p:nvPr>
            <p:ph type="title" hasCustomPrompt="1"/>
          </p:nvPr>
        </p:nvSpPr>
        <p:spPr>
          <a:xfrm>
            <a:off x="479427" y="485794"/>
            <a:ext cx="4176712" cy="213359"/>
          </a:xfrm>
        </p:spPr>
        <p:txBody>
          <a:bodyPr anchor="t">
            <a:noAutofit/>
          </a:bodyPr>
          <a:lstStyle>
            <a:lvl1pPr>
              <a:defRPr sz="1400" b="0" i="0">
                <a:solidFill>
                  <a:srgbClr val="00693C"/>
                </a:solidFill>
                <a:latin typeface="Maax Regular" panose="02000506000000020003" pitchFamily="2" charset="77"/>
              </a:defRPr>
            </a:lvl1pPr>
          </a:lstStyle>
          <a:p>
            <a:r>
              <a:rPr lang="en-US" dirty="0"/>
              <a:t>SECTION TITLE HERE</a:t>
            </a:r>
          </a:p>
        </p:txBody>
      </p:sp>
      <p:sp>
        <p:nvSpPr>
          <p:cNvPr id="30" name="Text Placeholder 12">
            <a:extLst>
              <a:ext uri="{FF2B5EF4-FFF2-40B4-BE49-F238E27FC236}">
                <a16:creationId xmlns:a16="http://schemas.microsoft.com/office/drawing/2014/main" id="{0A8F2471-7113-A843-8F9C-3E2231012C0D}"/>
              </a:ext>
            </a:extLst>
          </p:cNvPr>
          <p:cNvSpPr>
            <a:spLocks noGrp="1"/>
          </p:cNvSpPr>
          <p:nvPr>
            <p:ph type="body" sz="quarter" idx="20" hasCustomPrompt="1"/>
          </p:nvPr>
        </p:nvSpPr>
        <p:spPr>
          <a:xfrm>
            <a:off x="489443" y="4784735"/>
            <a:ext cx="5580063" cy="1165216"/>
          </a:xfrm>
        </p:spPr>
        <p:txBody>
          <a:bodyPr/>
          <a:lstStyle>
            <a:lvl1pPr marL="0" indent="0">
              <a:lnSpc>
                <a:spcPct val="100000"/>
              </a:lnSpc>
              <a:buNone/>
              <a:defRPr sz="1400" b="0" i="0">
                <a:latin typeface="Maax Regular" panose="02000506000000020003" pitchFamily="2" charset="77"/>
              </a:defRPr>
            </a:lvl1pPr>
            <a:lvl2pPr>
              <a:buNone/>
              <a:defRPr sz="1200"/>
            </a:lvl2pPr>
            <a:lvl3pPr>
              <a:defRPr sz="1200"/>
            </a:lvl3pPr>
            <a:lvl4pPr>
              <a:defRPr sz="1200"/>
            </a:lvl4pPr>
            <a:lvl5pPr>
              <a:defRPr sz="2000"/>
            </a:lvl5pPr>
          </a:lstStyle>
          <a:p>
            <a:pPr lvl="0"/>
            <a:r>
              <a:rPr lang="en-US" dirty="0"/>
              <a:t>Body here.</a:t>
            </a:r>
          </a:p>
        </p:txBody>
      </p:sp>
      <p:sp>
        <p:nvSpPr>
          <p:cNvPr id="35" name="Text Placeholder 12">
            <a:extLst>
              <a:ext uri="{FF2B5EF4-FFF2-40B4-BE49-F238E27FC236}">
                <a16:creationId xmlns:a16="http://schemas.microsoft.com/office/drawing/2014/main" id="{E64685CC-E8A3-8F4D-AF97-24D5042AC733}"/>
              </a:ext>
            </a:extLst>
          </p:cNvPr>
          <p:cNvSpPr>
            <a:spLocks noGrp="1"/>
          </p:cNvSpPr>
          <p:nvPr>
            <p:ph type="body" sz="quarter" idx="25" hasCustomPrompt="1"/>
          </p:nvPr>
        </p:nvSpPr>
        <p:spPr>
          <a:xfrm>
            <a:off x="6190703" y="4044455"/>
            <a:ext cx="5511856" cy="558252"/>
          </a:xfrm>
        </p:spPr>
        <p:txBody>
          <a:bodyPr>
            <a:no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b="0" i="0">
                <a:solidFill>
                  <a:schemeClr val="tx1"/>
                </a:solidFill>
                <a:latin typeface="MAAX-MEDIUM" panose="02000506000000020003" pitchFamily="2" charset="77"/>
              </a:defRPr>
            </a:lvl1pPr>
            <a:lvl2pPr>
              <a:buNone/>
              <a:defRPr sz="1200"/>
            </a:lvl2pPr>
            <a:lvl3pPr>
              <a:defRPr sz="1200"/>
            </a:lvl3pPr>
            <a:lvl4pPr>
              <a:defRPr sz="1200"/>
            </a:lvl4pPr>
            <a:lvl5pPr>
              <a:defRPr sz="2000"/>
            </a:lvl5pPr>
          </a:lstStyle>
          <a:p>
            <a:r>
              <a:rPr lang="en-US" sz="3200" b="0" i="0" dirty="0">
                <a:solidFill>
                  <a:schemeClr val="accent4"/>
                </a:solidFill>
                <a:latin typeface="MAAX-MEDIUM" panose="02000506000000020003" pitchFamily="2" charset="77"/>
              </a:rPr>
              <a:t>Title or subhead goes here</a:t>
            </a:r>
            <a:endParaRPr lang="en-US" sz="3200" b="0" i="0" dirty="0">
              <a:solidFill>
                <a:schemeClr val="accent4"/>
              </a:solidFill>
              <a:latin typeface="Maax Regular" panose="02000506000000020003" pitchFamily="2" charset="77"/>
            </a:endParaRPr>
          </a:p>
        </p:txBody>
      </p:sp>
      <p:sp>
        <p:nvSpPr>
          <p:cNvPr id="38" name="Text Placeholder 12">
            <a:extLst>
              <a:ext uri="{FF2B5EF4-FFF2-40B4-BE49-F238E27FC236}">
                <a16:creationId xmlns:a16="http://schemas.microsoft.com/office/drawing/2014/main" id="{988AD8CA-36D2-004C-B43E-6661BB471E60}"/>
              </a:ext>
            </a:extLst>
          </p:cNvPr>
          <p:cNvSpPr>
            <a:spLocks noGrp="1"/>
          </p:cNvSpPr>
          <p:nvPr>
            <p:ph type="body" sz="quarter" idx="26" hasCustomPrompt="1"/>
          </p:nvPr>
        </p:nvSpPr>
        <p:spPr>
          <a:xfrm>
            <a:off x="6190703" y="4784735"/>
            <a:ext cx="5511856" cy="1165216"/>
          </a:xfrm>
        </p:spPr>
        <p:txBody>
          <a:bodyPr/>
          <a:lstStyle>
            <a:lvl1pPr marL="0" indent="0">
              <a:lnSpc>
                <a:spcPct val="100000"/>
              </a:lnSpc>
              <a:buNone/>
              <a:defRPr sz="1400" b="0" i="0">
                <a:latin typeface="Maax Regular" panose="02000506000000020003" pitchFamily="2" charset="77"/>
              </a:defRPr>
            </a:lvl1pPr>
            <a:lvl2pPr>
              <a:buNone/>
              <a:defRPr sz="1200"/>
            </a:lvl2pPr>
            <a:lvl3pPr>
              <a:defRPr sz="1200"/>
            </a:lvl3pPr>
            <a:lvl4pPr>
              <a:defRPr sz="1200"/>
            </a:lvl4pPr>
            <a:lvl5pPr>
              <a:defRPr sz="2000"/>
            </a:lvl5pPr>
          </a:lstStyle>
          <a:p>
            <a:pPr lvl="0"/>
            <a:r>
              <a:rPr lang="en-US" dirty="0"/>
              <a:t>Body here.</a:t>
            </a:r>
          </a:p>
        </p:txBody>
      </p:sp>
      <p:sp>
        <p:nvSpPr>
          <p:cNvPr id="42" name="Text Placeholder 12">
            <a:extLst>
              <a:ext uri="{FF2B5EF4-FFF2-40B4-BE49-F238E27FC236}">
                <a16:creationId xmlns:a16="http://schemas.microsoft.com/office/drawing/2014/main" id="{6B4AEE13-361E-7540-AC07-A599B1B4869F}"/>
              </a:ext>
            </a:extLst>
          </p:cNvPr>
          <p:cNvSpPr>
            <a:spLocks noGrp="1"/>
          </p:cNvSpPr>
          <p:nvPr>
            <p:ph type="body" sz="quarter" idx="29" hasCustomPrompt="1"/>
          </p:nvPr>
        </p:nvSpPr>
        <p:spPr>
          <a:xfrm>
            <a:off x="490295" y="4044454"/>
            <a:ext cx="5511856" cy="558255"/>
          </a:xfrm>
        </p:spPr>
        <p:txBody>
          <a:bodyPr>
            <a:no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2400" b="0" i="0">
                <a:solidFill>
                  <a:schemeClr val="tx1"/>
                </a:solidFill>
                <a:latin typeface="MAAX-MEDIUM" panose="02000506000000020003" pitchFamily="2" charset="77"/>
              </a:defRPr>
            </a:lvl1pPr>
            <a:lvl2pPr>
              <a:buNone/>
              <a:defRPr sz="1200"/>
            </a:lvl2pPr>
            <a:lvl3pPr>
              <a:defRPr sz="1200"/>
            </a:lvl3pPr>
            <a:lvl4pPr>
              <a:defRPr sz="1200"/>
            </a:lvl4pPr>
            <a:lvl5pPr>
              <a:defRPr sz="2000"/>
            </a:lvl5pPr>
          </a:lstStyle>
          <a:p>
            <a:r>
              <a:rPr lang="en-US" sz="3200" b="0" i="0" dirty="0">
                <a:solidFill>
                  <a:schemeClr val="accent4"/>
                </a:solidFill>
                <a:latin typeface="MAAX-MEDIUM" panose="02000506000000020003" pitchFamily="2" charset="77"/>
              </a:rPr>
              <a:t>Title or subhead goes here</a:t>
            </a:r>
            <a:endParaRPr lang="en-US" sz="3200" b="0" i="0" dirty="0">
              <a:solidFill>
                <a:schemeClr val="accent4"/>
              </a:solidFill>
              <a:latin typeface="Maax Regular" panose="02000506000000020003" pitchFamily="2" charset="77"/>
            </a:endParaRPr>
          </a:p>
        </p:txBody>
      </p:sp>
      <p:sp>
        <p:nvSpPr>
          <p:cNvPr id="17" name="Text Placeholder 20">
            <a:extLst>
              <a:ext uri="{FF2B5EF4-FFF2-40B4-BE49-F238E27FC236}">
                <a16:creationId xmlns:a16="http://schemas.microsoft.com/office/drawing/2014/main" id="{5F60D2B4-1DC7-904B-A6E1-51654F4530E4}"/>
              </a:ext>
            </a:extLst>
          </p:cNvPr>
          <p:cNvSpPr>
            <a:spLocks noGrp="1"/>
          </p:cNvSpPr>
          <p:nvPr>
            <p:ph type="body" sz="quarter" idx="30" hasCustomPrompt="1"/>
          </p:nvPr>
        </p:nvSpPr>
        <p:spPr>
          <a:xfrm>
            <a:off x="479426" y="783851"/>
            <a:ext cx="9793287" cy="736165"/>
          </a:xfrm>
        </p:spPr>
        <p:txBody>
          <a:bodyPr>
            <a:noAutofit/>
          </a:bodyPr>
          <a:lstStyle>
            <a:lvl1pPr marL="0" indent="0">
              <a:buNone/>
              <a:defRPr b="1" i="0">
                <a:solidFill>
                  <a:srgbClr val="024731"/>
                </a:solidFill>
                <a:latin typeface="MAAX-BLACK" panose="02000506000000020003" pitchFamily="2" charset="77"/>
              </a:defRPr>
            </a:lvl1pPr>
          </a:lstStyle>
          <a:p>
            <a:pPr lvl="0"/>
            <a:r>
              <a:rPr lang="en-US" dirty="0"/>
              <a:t>Headline goes here</a:t>
            </a:r>
          </a:p>
        </p:txBody>
      </p:sp>
      <p:sp>
        <p:nvSpPr>
          <p:cNvPr id="10" name="Text Placeholder 9">
            <a:extLst>
              <a:ext uri="{FF2B5EF4-FFF2-40B4-BE49-F238E27FC236}">
                <a16:creationId xmlns:a16="http://schemas.microsoft.com/office/drawing/2014/main" id="{217B015B-9C8C-4097-B1AF-C6CC02A3395E}"/>
              </a:ext>
            </a:extLst>
          </p:cNvPr>
          <p:cNvSpPr>
            <a:spLocks noGrp="1"/>
          </p:cNvSpPr>
          <p:nvPr>
            <p:ph type="body" sz="quarter" idx="32"/>
          </p:nvPr>
        </p:nvSpPr>
        <p:spPr>
          <a:xfrm>
            <a:off x="479427" y="1520015"/>
            <a:ext cx="5590079" cy="2346531"/>
          </a:xfrm>
        </p:spPr>
        <p:txBody>
          <a:bodyPr/>
          <a:lstStyle>
            <a:lvl1pPr>
              <a:defRPr sz="2800"/>
            </a:lvl1pPr>
            <a:lvl2pPr>
              <a:defRPr sz="2800"/>
            </a:lvl2pPr>
            <a:lvl3pPr>
              <a:defRPr sz="2800"/>
            </a:lvl3pPr>
            <a:lvl4pPr>
              <a:defRPr sz="2800"/>
            </a:lvl4pPr>
            <a:lvl5pPr>
              <a:defRPr sz="2800"/>
            </a:lvl5pPr>
          </a:lstStyle>
          <a:p>
            <a:pPr lvl="0"/>
            <a:r>
              <a:rPr lang="en-US" dirty="0"/>
              <a:t>Click to edit Master text styles</a:t>
            </a:r>
          </a:p>
        </p:txBody>
      </p:sp>
      <p:sp>
        <p:nvSpPr>
          <p:cNvPr id="27" name="Text Placeholder 9">
            <a:extLst>
              <a:ext uri="{FF2B5EF4-FFF2-40B4-BE49-F238E27FC236}">
                <a16:creationId xmlns:a16="http://schemas.microsoft.com/office/drawing/2014/main" id="{8912FB7A-E91B-4577-BE1C-C4BFE71CC00A}"/>
              </a:ext>
            </a:extLst>
          </p:cNvPr>
          <p:cNvSpPr>
            <a:spLocks noGrp="1"/>
          </p:cNvSpPr>
          <p:nvPr>
            <p:ph type="body" sz="quarter" idx="33"/>
          </p:nvPr>
        </p:nvSpPr>
        <p:spPr>
          <a:xfrm>
            <a:off x="6167439" y="1520015"/>
            <a:ext cx="5539388" cy="2346531"/>
          </a:xfrm>
        </p:spPr>
        <p:txBody>
          <a:bodyPr/>
          <a:lstStyle>
            <a:lvl1pPr>
              <a:defRPr sz="2800"/>
            </a:lvl1pPr>
            <a:lvl2pPr>
              <a:defRPr sz="2800"/>
            </a:lvl2pPr>
            <a:lvl3pPr>
              <a:defRPr sz="2800"/>
            </a:lvl3pPr>
            <a:lvl4pPr>
              <a:defRPr sz="2800"/>
            </a:lvl4pPr>
            <a:lvl5pPr>
              <a:defRPr sz="2800"/>
            </a:lvl5pPr>
          </a:lstStyle>
          <a:p>
            <a:pPr lvl="0"/>
            <a:r>
              <a:rPr lang="en-US" dirty="0"/>
              <a:t>Click to edit Master text styles</a:t>
            </a:r>
          </a:p>
        </p:txBody>
      </p:sp>
    </p:spTree>
    <p:extLst>
      <p:ext uri="{BB962C8B-B14F-4D97-AF65-F5344CB8AC3E}">
        <p14:creationId xmlns:p14="http://schemas.microsoft.com/office/powerpoint/2010/main" val="271275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72D780A-8082-4AFC-9782-29CDA837B6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B8645F-28E1-4A81-B939-E45B63895ACE}"/>
              </a:ext>
            </a:extLst>
          </p:cNvPr>
          <p:cNvSpPr>
            <a:spLocks noGrp="1"/>
          </p:cNvSpPr>
          <p:nvPr>
            <p:ph type="sldNum" sz="quarter" idx="12"/>
          </p:nvPr>
        </p:nvSpPr>
        <p:spPr/>
        <p:txBody>
          <a:bodyPr/>
          <a:lstStyle/>
          <a:p>
            <a:fld id="{251B1B51-A8F6-41DD-973B-098E098743CF}" type="slidenum">
              <a:rPr lang="en-US" smtClean="0"/>
              <a:t>‹#›</a:t>
            </a:fld>
            <a:endParaRPr lang="en-US"/>
          </a:p>
        </p:txBody>
      </p:sp>
    </p:spTree>
    <p:extLst>
      <p:ext uri="{BB962C8B-B14F-4D97-AF65-F5344CB8AC3E}">
        <p14:creationId xmlns:p14="http://schemas.microsoft.com/office/powerpoint/2010/main" val="40609963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4" name="Text Placeholder 10">
            <a:extLst>
              <a:ext uri="{FF2B5EF4-FFF2-40B4-BE49-F238E27FC236}">
                <a16:creationId xmlns:a16="http://schemas.microsoft.com/office/drawing/2014/main" id="{60D9F3A1-7027-DF5C-A02B-D5294AF0BC45}"/>
              </a:ext>
            </a:extLst>
          </p:cNvPr>
          <p:cNvSpPr>
            <a:spLocks noGrp="1"/>
          </p:cNvSpPr>
          <p:nvPr>
            <p:ph type="body" sz="quarter" idx="10" hasCustomPrompt="1"/>
          </p:nvPr>
        </p:nvSpPr>
        <p:spPr>
          <a:xfrm>
            <a:off x="841367" y="501011"/>
            <a:ext cx="9235440" cy="410369"/>
          </a:xfrm>
          <a:prstGeom prst="rect">
            <a:avLst/>
          </a:prstGeom>
          <a:noFill/>
          <a:ln w="12700">
            <a:miter lim="400000"/>
          </a:ln>
        </p:spPr>
        <p:txBody>
          <a:bodyPr wrap="square" lIns="50800" tIns="50800" rIns="50800" bIns="50800" anchor="ctr">
            <a:spAutoFit/>
          </a:bodyPr>
          <a:lstStyle>
            <a:lvl1pPr marL="0" indent="0">
              <a:buNone/>
              <a:defRPr kumimoji="0" lang="en-IN" sz="2000" b="1" i="0" u="none" strike="noStrike" cap="none" spc="0" normalizeH="0" baseline="0" dirty="0">
                <a:ln>
                  <a:noFill/>
                </a:ln>
                <a:solidFill>
                  <a:srgbClr val="E7E6E6">
                    <a:lumMod val="25000"/>
                  </a:srgbClr>
                </a:solidFill>
                <a:effectLst/>
                <a:uLnTx/>
                <a:uFillTx/>
                <a:latin typeface="Poppins" panose="00000500000000000000" pitchFamily="2" charset="0"/>
                <a:ea typeface="Open Sans Extrabold" panose="020B0906030804020204" pitchFamily="34" charset="0"/>
                <a:cs typeface="Poppins" panose="00000500000000000000" pitchFamily="2" charset="0"/>
              </a:defRPr>
            </a:lvl1pPr>
          </a:lstStyle>
          <a:p>
            <a:pPr marL="228600" marR="0" lvl="0" indent="-228600" fontAlgn="auto">
              <a:lnSpc>
                <a:spcPct val="100000"/>
              </a:lnSpc>
              <a:spcBef>
                <a:spcPts val="0"/>
              </a:spcBef>
              <a:spcAft>
                <a:spcPts val="0"/>
              </a:spcAft>
              <a:buClrTx/>
              <a:buSzTx/>
              <a:tabLst/>
            </a:pPr>
            <a:r>
              <a:rPr lang="en-US"/>
              <a:t>Enter </a:t>
            </a:r>
            <a:r>
              <a:rPr lang="en-US" b="0"/>
              <a:t>slide title here</a:t>
            </a:r>
            <a:endParaRPr lang="en-IN" b="0"/>
          </a:p>
        </p:txBody>
      </p:sp>
      <p:pic>
        <p:nvPicPr>
          <p:cNvPr id="3" name="Picture 2">
            <a:extLst>
              <a:ext uri="{FF2B5EF4-FFF2-40B4-BE49-F238E27FC236}">
                <a16:creationId xmlns:a16="http://schemas.microsoft.com/office/drawing/2014/main" id="{AA85FD90-9552-1F63-66DE-99084A23A1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48980" y="501009"/>
            <a:ext cx="1780424" cy="410372"/>
          </a:xfrm>
          <a:prstGeom prst="rect">
            <a:avLst/>
          </a:prstGeom>
        </p:spPr>
      </p:pic>
    </p:spTree>
    <p:extLst>
      <p:ext uri="{BB962C8B-B14F-4D97-AF65-F5344CB8AC3E}">
        <p14:creationId xmlns:p14="http://schemas.microsoft.com/office/powerpoint/2010/main" val="1927570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10">
            <a:extLst>
              <a:ext uri="{FF2B5EF4-FFF2-40B4-BE49-F238E27FC236}">
                <a16:creationId xmlns:a16="http://schemas.microsoft.com/office/drawing/2014/main" id="{60D9F3A1-7027-DF5C-A02B-D5294AF0BC45}"/>
              </a:ext>
            </a:extLst>
          </p:cNvPr>
          <p:cNvSpPr>
            <a:spLocks noGrp="1"/>
          </p:cNvSpPr>
          <p:nvPr>
            <p:ph type="body" sz="quarter" idx="10" hasCustomPrompt="1"/>
          </p:nvPr>
        </p:nvSpPr>
        <p:spPr>
          <a:xfrm>
            <a:off x="841367" y="501011"/>
            <a:ext cx="9235440" cy="410369"/>
          </a:xfrm>
          <a:prstGeom prst="rect">
            <a:avLst/>
          </a:prstGeom>
          <a:noFill/>
          <a:ln w="12700">
            <a:miter lim="400000"/>
          </a:ln>
        </p:spPr>
        <p:txBody>
          <a:bodyPr wrap="square" lIns="50800" tIns="50800" rIns="50800" bIns="50800" anchor="ctr">
            <a:spAutoFit/>
          </a:bodyPr>
          <a:lstStyle>
            <a:lvl1pPr marL="0" indent="0">
              <a:buNone/>
              <a:defRPr kumimoji="0" lang="en-IN" sz="2000" b="1" i="0" u="none" strike="noStrike" cap="none" spc="0" normalizeH="0" baseline="0" dirty="0">
                <a:ln>
                  <a:noFill/>
                </a:ln>
                <a:solidFill>
                  <a:srgbClr val="E7E6E6">
                    <a:lumMod val="25000"/>
                  </a:srgbClr>
                </a:solidFill>
                <a:effectLst/>
                <a:uLnTx/>
                <a:uFillTx/>
                <a:latin typeface="Poppins" panose="00000500000000000000" pitchFamily="2" charset="0"/>
                <a:ea typeface="Open Sans Extrabold" panose="020B0906030804020204" pitchFamily="34" charset="0"/>
                <a:cs typeface="Poppins" panose="00000500000000000000" pitchFamily="2" charset="0"/>
              </a:defRPr>
            </a:lvl1pPr>
          </a:lstStyle>
          <a:p>
            <a:pPr marL="228600" marR="0" lvl="0" indent="-228600" fontAlgn="auto">
              <a:lnSpc>
                <a:spcPct val="100000"/>
              </a:lnSpc>
              <a:spcBef>
                <a:spcPts val="0"/>
              </a:spcBef>
              <a:spcAft>
                <a:spcPts val="0"/>
              </a:spcAft>
              <a:buClrTx/>
              <a:buSzTx/>
              <a:tabLst/>
            </a:pPr>
            <a:r>
              <a:rPr lang="en-US"/>
              <a:t>Enter </a:t>
            </a:r>
            <a:r>
              <a:rPr lang="en-US" b="0"/>
              <a:t>slide title here</a:t>
            </a:r>
            <a:endParaRPr lang="en-IN" b="0"/>
          </a:p>
        </p:txBody>
      </p:sp>
      <p:pic>
        <p:nvPicPr>
          <p:cNvPr id="3" name="Picture 2">
            <a:extLst>
              <a:ext uri="{FF2B5EF4-FFF2-40B4-BE49-F238E27FC236}">
                <a16:creationId xmlns:a16="http://schemas.microsoft.com/office/drawing/2014/main" id="{AA85FD90-9552-1F63-66DE-99084A23A1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30532" y="619298"/>
            <a:ext cx="1417320" cy="173793"/>
          </a:xfrm>
          <a:prstGeom prst="rect">
            <a:avLst/>
          </a:prstGeom>
        </p:spPr>
      </p:pic>
    </p:spTree>
    <p:extLst>
      <p:ext uri="{BB962C8B-B14F-4D97-AF65-F5344CB8AC3E}">
        <p14:creationId xmlns:p14="http://schemas.microsoft.com/office/powerpoint/2010/main" val="62635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Text Placeholder 10">
            <a:extLst>
              <a:ext uri="{FF2B5EF4-FFF2-40B4-BE49-F238E27FC236}">
                <a16:creationId xmlns:a16="http://schemas.microsoft.com/office/drawing/2014/main" id="{60D9F3A1-7027-DF5C-A02B-D5294AF0BC45}"/>
              </a:ext>
            </a:extLst>
          </p:cNvPr>
          <p:cNvSpPr>
            <a:spLocks noGrp="1"/>
          </p:cNvSpPr>
          <p:nvPr>
            <p:ph type="body" sz="quarter" idx="10" hasCustomPrompt="1"/>
          </p:nvPr>
        </p:nvSpPr>
        <p:spPr>
          <a:xfrm>
            <a:off x="841367" y="501011"/>
            <a:ext cx="9235440" cy="410369"/>
          </a:xfrm>
          <a:prstGeom prst="rect">
            <a:avLst/>
          </a:prstGeom>
          <a:noFill/>
          <a:ln w="12700">
            <a:miter lim="400000"/>
          </a:ln>
        </p:spPr>
        <p:txBody>
          <a:bodyPr wrap="square" lIns="50800" tIns="50800" rIns="50800" bIns="50800" anchor="ctr">
            <a:spAutoFit/>
          </a:bodyPr>
          <a:lstStyle>
            <a:lvl1pPr marL="0" indent="0">
              <a:buNone/>
              <a:defRPr kumimoji="0" lang="en-IN" sz="2000" b="1" i="0" u="none" strike="noStrike" cap="none" spc="0" normalizeH="0" baseline="0" dirty="0">
                <a:ln>
                  <a:noFill/>
                </a:ln>
                <a:solidFill>
                  <a:srgbClr val="E7E6E6">
                    <a:lumMod val="25000"/>
                  </a:srgbClr>
                </a:solidFill>
                <a:effectLst/>
                <a:uLnTx/>
                <a:uFillTx/>
                <a:latin typeface="Poppins" panose="00000500000000000000" pitchFamily="2" charset="0"/>
                <a:ea typeface="Open Sans Extrabold" panose="020B0906030804020204" pitchFamily="34" charset="0"/>
                <a:cs typeface="Poppins" panose="00000500000000000000" pitchFamily="2" charset="0"/>
              </a:defRPr>
            </a:lvl1pPr>
          </a:lstStyle>
          <a:p>
            <a:pPr marL="228600" marR="0" lvl="0" indent="-228600" fontAlgn="auto">
              <a:lnSpc>
                <a:spcPct val="100000"/>
              </a:lnSpc>
              <a:spcBef>
                <a:spcPts val="0"/>
              </a:spcBef>
              <a:spcAft>
                <a:spcPts val="0"/>
              </a:spcAft>
              <a:buClrTx/>
              <a:buSzTx/>
              <a:tabLst/>
            </a:pPr>
            <a:r>
              <a:rPr lang="en-US"/>
              <a:t>Enter </a:t>
            </a:r>
            <a:r>
              <a:rPr lang="en-US" b="0"/>
              <a:t>slide title here</a:t>
            </a:r>
            <a:endParaRPr lang="en-IN" b="0"/>
          </a:p>
        </p:txBody>
      </p:sp>
      <p:pic>
        <p:nvPicPr>
          <p:cNvPr id="3" name="Picture 2">
            <a:extLst>
              <a:ext uri="{FF2B5EF4-FFF2-40B4-BE49-F238E27FC236}">
                <a16:creationId xmlns:a16="http://schemas.microsoft.com/office/drawing/2014/main" id="{AA85FD90-9552-1F63-66DE-99084A23A1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30532" y="619298"/>
            <a:ext cx="1417320" cy="173793"/>
          </a:xfrm>
          <a:prstGeom prst="rect">
            <a:avLst/>
          </a:prstGeom>
        </p:spPr>
      </p:pic>
      <p:sp>
        <p:nvSpPr>
          <p:cNvPr id="2" name="TextBox 1">
            <a:extLst>
              <a:ext uri="{FF2B5EF4-FFF2-40B4-BE49-F238E27FC236}">
                <a16:creationId xmlns:a16="http://schemas.microsoft.com/office/drawing/2014/main" id="{3D1D5124-15D3-40E6-61A7-AF4DF7042658}"/>
              </a:ext>
            </a:extLst>
          </p:cNvPr>
          <p:cNvSpPr txBox="1"/>
          <p:nvPr userDrawn="1"/>
        </p:nvSpPr>
        <p:spPr>
          <a:xfrm>
            <a:off x="2584259" y="6295178"/>
            <a:ext cx="6094562" cy="200055"/>
          </a:xfrm>
          <a:prstGeom prst="rect">
            <a:avLst/>
          </a:prstGeom>
          <a:noFill/>
        </p:spPr>
        <p:txBody>
          <a:bodyPr wrap="square">
            <a:spAutoFit/>
          </a:bodyPr>
          <a:lstStyle/>
          <a:p>
            <a:pPr algn="l"/>
            <a:r>
              <a:rPr lang="en-US" sz="700" dirty="0">
                <a:solidFill>
                  <a:schemeClr val="bg1">
                    <a:lumMod val="50000"/>
                  </a:schemeClr>
                </a:solidFill>
              </a:rPr>
              <a:t>All trademarks are the registered property of the respective companies and are acknowledged</a:t>
            </a:r>
          </a:p>
        </p:txBody>
      </p:sp>
    </p:spTree>
    <p:extLst>
      <p:ext uri="{BB962C8B-B14F-4D97-AF65-F5344CB8AC3E}">
        <p14:creationId xmlns:p14="http://schemas.microsoft.com/office/powerpoint/2010/main" val="3757557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F93F7-B416-4CA7-A625-2A3F01E5D3ED}"/>
              </a:ext>
            </a:extLst>
          </p:cNvPr>
          <p:cNvSpPr>
            <a:spLocks noGrp="1"/>
          </p:cNvSpPr>
          <p:nvPr>
            <p:ph type="title"/>
          </p:nvPr>
        </p:nvSpPr>
        <p:spPr>
          <a:xfrm>
            <a:off x="609600" y="3911424"/>
            <a:ext cx="11163300" cy="369332"/>
          </a:xfrm>
          <a:prstGeom prst="rect">
            <a:avLst/>
          </a:prstGeom>
        </p:spPr>
        <p:txBody>
          <a:bodyPr wrap="square" lIns="0" tIns="0" rIns="0" bIns="0" anchor="b">
            <a:spAutoFit/>
          </a:bodyPr>
          <a:lstStyle>
            <a:lvl1pPr algn="r">
              <a:lnSpc>
                <a:spcPct val="100000"/>
              </a:lnSpc>
              <a:spcBef>
                <a:spcPts val="0"/>
              </a:spcBef>
              <a:defRPr sz="2400" b="1">
                <a:solidFill>
                  <a:schemeClr val="tx1"/>
                </a:solidFill>
                <a:latin typeface="Poppins" panose="00000500000000000000" pitchFamily="2" charset="0"/>
                <a:cs typeface="Poppins" panose="00000500000000000000" pitchFamily="2"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572F339-739B-4727-B569-5A94FE520FDA}"/>
              </a:ext>
            </a:extLst>
          </p:cNvPr>
          <p:cNvSpPr>
            <a:spLocks noGrp="1"/>
          </p:cNvSpPr>
          <p:nvPr>
            <p:ph type="body" idx="1"/>
          </p:nvPr>
        </p:nvSpPr>
        <p:spPr>
          <a:xfrm>
            <a:off x="609600" y="4372830"/>
            <a:ext cx="11163300" cy="246221"/>
          </a:xfrm>
          <a:prstGeom prst="rect">
            <a:avLst/>
          </a:prstGeom>
        </p:spPr>
        <p:txBody>
          <a:bodyPr wrap="square" lIns="0" tIns="0" rIns="0" bIns="0">
            <a:spAutoFit/>
          </a:bodyPr>
          <a:lstStyle>
            <a:lvl1pPr marL="0" indent="0" algn="r">
              <a:lnSpc>
                <a:spcPct val="100000"/>
              </a:lnSpc>
              <a:spcBef>
                <a:spcPts val="0"/>
              </a:spcBef>
              <a:spcAft>
                <a:spcPts val="0"/>
              </a:spcAft>
              <a:buNone/>
              <a:defRPr sz="1600" b="1">
                <a:solidFill>
                  <a:schemeClr val="accent1"/>
                </a:solidFill>
                <a:latin typeface="Poppins" panose="00000500000000000000" pitchFamily="2" charset="0"/>
                <a:cs typeface="Poppins" panose="000005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5" name="Picture 4" descr="A red circle with black lines&#10;&#10;Description automatically generated">
            <a:extLst>
              <a:ext uri="{FF2B5EF4-FFF2-40B4-BE49-F238E27FC236}">
                <a16:creationId xmlns:a16="http://schemas.microsoft.com/office/drawing/2014/main" id="{44DE8E37-B10B-D081-8637-5A21EEA951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6917" y="558514"/>
            <a:ext cx="1362084" cy="311381"/>
          </a:xfrm>
          <a:prstGeom prst="rect">
            <a:avLst/>
          </a:prstGeom>
        </p:spPr>
      </p:pic>
    </p:spTree>
    <p:extLst>
      <p:ext uri="{BB962C8B-B14F-4D97-AF65-F5344CB8AC3E}">
        <p14:creationId xmlns:p14="http://schemas.microsoft.com/office/powerpoint/2010/main" val="3496776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F93F7-B416-4CA7-A625-2A3F01E5D3ED}"/>
              </a:ext>
            </a:extLst>
          </p:cNvPr>
          <p:cNvSpPr>
            <a:spLocks noGrp="1"/>
          </p:cNvSpPr>
          <p:nvPr>
            <p:ph type="title"/>
          </p:nvPr>
        </p:nvSpPr>
        <p:spPr>
          <a:xfrm>
            <a:off x="609600" y="3911424"/>
            <a:ext cx="11163300" cy="369332"/>
          </a:xfrm>
          <a:prstGeom prst="rect">
            <a:avLst/>
          </a:prstGeom>
        </p:spPr>
        <p:txBody>
          <a:bodyPr wrap="square" lIns="0" tIns="0" rIns="0" bIns="0" anchor="b">
            <a:spAutoFit/>
          </a:bodyPr>
          <a:lstStyle>
            <a:lvl1pPr algn="r">
              <a:lnSpc>
                <a:spcPct val="100000"/>
              </a:lnSpc>
              <a:spcBef>
                <a:spcPts val="0"/>
              </a:spcBef>
              <a:defRPr sz="2400" b="1">
                <a:solidFill>
                  <a:schemeClr val="bg1"/>
                </a:solidFill>
                <a:latin typeface="Poppins" panose="00000500000000000000" pitchFamily="2" charset="0"/>
                <a:cs typeface="Poppins" panose="00000500000000000000" pitchFamily="2"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572F339-739B-4727-B569-5A94FE520FDA}"/>
              </a:ext>
            </a:extLst>
          </p:cNvPr>
          <p:cNvSpPr>
            <a:spLocks noGrp="1"/>
          </p:cNvSpPr>
          <p:nvPr>
            <p:ph type="body" idx="1"/>
          </p:nvPr>
        </p:nvSpPr>
        <p:spPr>
          <a:xfrm>
            <a:off x="609600" y="4372830"/>
            <a:ext cx="11163300" cy="246221"/>
          </a:xfrm>
          <a:prstGeom prst="rect">
            <a:avLst/>
          </a:prstGeom>
        </p:spPr>
        <p:txBody>
          <a:bodyPr wrap="square" lIns="0" tIns="0" rIns="0" bIns="0">
            <a:spAutoFit/>
          </a:bodyPr>
          <a:lstStyle>
            <a:lvl1pPr marL="0" indent="0" algn="r">
              <a:lnSpc>
                <a:spcPct val="100000"/>
              </a:lnSpc>
              <a:spcBef>
                <a:spcPts val="0"/>
              </a:spcBef>
              <a:spcAft>
                <a:spcPts val="0"/>
              </a:spcAft>
              <a:buNone/>
              <a:defRPr sz="1600" b="1">
                <a:solidFill>
                  <a:schemeClr val="accent1"/>
                </a:solidFill>
                <a:latin typeface="Poppins" panose="00000500000000000000" pitchFamily="2" charset="0"/>
                <a:cs typeface="Poppins" panose="000005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6" name="Picture 5" descr="A black and white logo&#10;&#10;Description automatically generated">
            <a:extLst>
              <a:ext uri="{FF2B5EF4-FFF2-40B4-BE49-F238E27FC236}">
                <a16:creationId xmlns:a16="http://schemas.microsoft.com/office/drawing/2014/main" id="{7E72894F-16F5-F122-F29F-9C51F2BA3A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9298" y="561603"/>
            <a:ext cx="1362456" cy="311466"/>
          </a:xfrm>
          <a:prstGeom prst="rect">
            <a:avLst/>
          </a:prstGeom>
        </p:spPr>
      </p:pic>
    </p:spTree>
    <p:extLst>
      <p:ext uri="{BB962C8B-B14F-4D97-AF65-F5344CB8AC3E}">
        <p14:creationId xmlns:p14="http://schemas.microsoft.com/office/powerpoint/2010/main" val="406536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Placeholder 7" descr="A picture containing outdoor, building&#10;&#10;Description automatically generated">
            <a:extLst>
              <a:ext uri="{FF2B5EF4-FFF2-40B4-BE49-F238E27FC236}">
                <a16:creationId xmlns:a16="http://schemas.microsoft.com/office/drawing/2014/main" id="{AC4BE643-1634-0DDC-BE8F-8630E12AB119}"/>
              </a:ext>
            </a:extLst>
          </p:cNvPr>
          <p:cNvPicPr>
            <a:picLocks noChangeAspect="1"/>
          </p:cNvPicPr>
          <p:nvPr userDrawn="1"/>
        </p:nvPicPr>
        <p:blipFill>
          <a:blip r:embed="rId2" cstate="screen">
            <a:extLst>
              <a:ext uri="{28A0092B-C50C-407E-A947-70E740481C1C}">
                <a14:useLocalDpi xmlns:a14="http://schemas.microsoft.com/office/drawing/2010/main"/>
              </a:ext>
            </a:extLst>
          </a:blip>
          <a:srcRect l="20322" r="20322"/>
          <a:stretch>
            <a:fillRect/>
          </a:stretch>
        </p:blipFill>
        <p:spPr>
          <a:xfrm>
            <a:off x="780329" y="668825"/>
            <a:ext cx="5826086" cy="5520352"/>
          </a:xfrm>
          <a:custGeom>
            <a:avLst/>
            <a:gdLst>
              <a:gd name="connsiteX0" fmla="*/ 1014349 w 5826086"/>
              <a:gd name="connsiteY0" fmla="*/ 3744099 h 5520352"/>
              <a:gd name="connsiteX1" fmla="*/ 1539408 w 5826086"/>
              <a:gd name="connsiteY1" fmla="*/ 4641534 h 5520352"/>
              <a:gd name="connsiteX2" fmla="*/ 2579140 w 5826086"/>
              <a:gd name="connsiteY2" fmla="*/ 4647531 h 5520352"/>
              <a:gd name="connsiteX3" fmla="*/ 2075217 w 5826086"/>
              <a:gd name="connsiteY3" fmla="*/ 5520352 h 5520352"/>
              <a:gd name="connsiteX4" fmla="*/ 1035487 w 5826086"/>
              <a:gd name="connsiteY4" fmla="*/ 5514354 h 5520352"/>
              <a:gd name="connsiteX5" fmla="*/ 510426 w 5826086"/>
              <a:gd name="connsiteY5" fmla="*/ 4616918 h 5520352"/>
              <a:gd name="connsiteX6" fmla="*/ 4251582 w 5826086"/>
              <a:gd name="connsiteY6" fmla="*/ 3708317 h 5520352"/>
              <a:gd name="connsiteX7" fmla="*/ 4755505 w 5826086"/>
              <a:gd name="connsiteY7" fmla="*/ 4581138 h 5520352"/>
              <a:gd name="connsiteX8" fmla="*/ 3715773 w 5826086"/>
              <a:gd name="connsiteY8" fmla="*/ 4587135 h 5520352"/>
              <a:gd name="connsiteX9" fmla="*/ 3190713 w 5826086"/>
              <a:gd name="connsiteY9" fmla="*/ 5484571 h 5520352"/>
              <a:gd name="connsiteX10" fmla="*/ 2686790 w 5826086"/>
              <a:gd name="connsiteY10" fmla="*/ 4611750 h 5520352"/>
              <a:gd name="connsiteX11" fmla="*/ 3211850 w 5826086"/>
              <a:gd name="connsiteY11" fmla="*/ 3714315 h 5520352"/>
              <a:gd name="connsiteX12" fmla="*/ 1550787 w 5826086"/>
              <a:gd name="connsiteY12" fmla="*/ 2815338 h 5520352"/>
              <a:gd name="connsiteX13" fmla="*/ 2075847 w 5826086"/>
              <a:gd name="connsiteY13" fmla="*/ 3712774 h 5520352"/>
              <a:gd name="connsiteX14" fmla="*/ 3115579 w 5826086"/>
              <a:gd name="connsiteY14" fmla="*/ 3718772 h 5520352"/>
              <a:gd name="connsiteX15" fmla="*/ 2611656 w 5826086"/>
              <a:gd name="connsiteY15" fmla="*/ 4591592 h 5520352"/>
              <a:gd name="connsiteX16" fmla="*/ 1571924 w 5826086"/>
              <a:gd name="connsiteY16" fmla="*/ 4585594 h 5520352"/>
              <a:gd name="connsiteX17" fmla="*/ 1046865 w 5826086"/>
              <a:gd name="connsiteY17" fmla="*/ 3688158 h 5520352"/>
              <a:gd name="connsiteX18" fmla="*/ 4303568 w 5826086"/>
              <a:gd name="connsiteY18" fmla="*/ 1844953 h 5520352"/>
              <a:gd name="connsiteX19" fmla="*/ 5311414 w 5826086"/>
              <a:gd name="connsiteY19" fmla="*/ 1844953 h 5520352"/>
              <a:gd name="connsiteX20" fmla="*/ 5826086 w 5826086"/>
              <a:gd name="connsiteY20" fmla="*/ 2748386 h 5520352"/>
              <a:gd name="connsiteX21" fmla="*/ 5311413 w 5826086"/>
              <a:gd name="connsiteY21" fmla="*/ 3651819 h 5520352"/>
              <a:gd name="connsiteX22" fmla="*/ 4303568 w 5826086"/>
              <a:gd name="connsiteY22" fmla="*/ 3651819 h 5520352"/>
              <a:gd name="connsiteX23" fmla="*/ 4818240 w 5826086"/>
              <a:gd name="connsiteY23" fmla="*/ 2748386 h 5520352"/>
              <a:gd name="connsiteX24" fmla="*/ 3232990 w 5826086"/>
              <a:gd name="connsiteY24" fmla="*/ 1844953 h 5520352"/>
              <a:gd name="connsiteX25" fmla="*/ 4240836 w 5826086"/>
              <a:gd name="connsiteY25" fmla="*/ 1844953 h 5520352"/>
              <a:gd name="connsiteX26" fmla="*/ 4755508 w 5826086"/>
              <a:gd name="connsiteY26" fmla="*/ 2748386 h 5520352"/>
              <a:gd name="connsiteX27" fmla="*/ 4240836 w 5826086"/>
              <a:gd name="connsiteY27" fmla="*/ 3651819 h 5520352"/>
              <a:gd name="connsiteX28" fmla="*/ 3232990 w 5826086"/>
              <a:gd name="connsiteY28" fmla="*/ 3651819 h 5520352"/>
              <a:gd name="connsiteX29" fmla="*/ 3747662 w 5826086"/>
              <a:gd name="connsiteY29" fmla="*/ 2748386 h 5520352"/>
              <a:gd name="connsiteX30" fmla="*/ 1007845 w 5826086"/>
              <a:gd name="connsiteY30" fmla="*/ 1838247 h 5520352"/>
              <a:gd name="connsiteX31" fmla="*/ 1522518 w 5826086"/>
              <a:gd name="connsiteY31" fmla="*/ 2741681 h 5520352"/>
              <a:gd name="connsiteX32" fmla="*/ 1007845 w 5826086"/>
              <a:gd name="connsiteY32" fmla="*/ 3645113 h 5520352"/>
              <a:gd name="connsiteX33" fmla="*/ 0 w 5826086"/>
              <a:gd name="connsiteY33" fmla="*/ 3645114 h 5520352"/>
              <a:gd name="connsiteX34" fmla="*/ 514671 w 5826086"/>
              <a:gd name="connsiteY34" fmla="*/ 2741680 h 5520352"/>
              <a:gd name="connsiteX35" fmla="*/ 0 w 5826086"/>
              <a:gd name="connsiteY35" fmla="*/ 1838248 h 5520352"/>
              <a:gd name="connsiteX36" fmla="*/ 2107195 w 5826086"/>
              <a:gd name="connsiteY36" fmla="*/ 1838247 h 5520352"/>
              <a:gd name="connsiteX37" fmla="*/ 3166887 w 5826086"/>
              <a:gd name="connsiteY37" fmla="*/ 1838247 h 5520352"/>
              <a:gd name="connsiteX38" fmla="*/ 3692802 w 5826086"/>
              <a:gd name="connsiteY38" fmla="*/ 2748386 h 5520352"/>
              <a:gd name="connsiteX39" fmla="*/ 3166887 w 5826086"/>
              <a:gd name="connsiteY39" fmla="*/ 3658525 h 5520352"/>
              <a:gd name="connsiteX40" fmla="*/ 2107195 w 5826086"/>
              <a:gd name="connsiteY40" fmla="*/ 3658525 h 5520352"/>
              <a:gd name="connsiteX41" fmla="*/ 1581280 w 5826086"/>
              <a:gd name="connsiteY41" fmla="*/ 2748386 h 5520352"/>
              <a:gd name="connsiteX42" fmla="*/ 2611656 w 5826086"/>
              <a:gd name="connsiteY42" fmla="*/ 905182 h 5520352"/>
              <a:gd name="connsiteX43" fmla="*/ 3115580 w 5826086"/>
              <a:gd name="connsiteY43" fmla="*/ 1778003 h 5520352"/>
              <a:gd name="connsiteX44" fmla="*/ 2075848 w 5826086"/>
              <a:gd name="connsiteY44" fmla="*/ 1783999 h 5520352"/>
              <a:gd name="connsiteX45" fmla="*/ 1550787 w 5826086"/>
              <a:gd name="connsiteY45" fmla="*/ 2681436 h 5520352"/>
              <a:gd name="connsiteX46" fmla="*/ 1046865 w 5826086"/>
              <a:gd name="connsiteY46" fmla="*/ 1808615 h 5520352"/>
              <a:gd name="connsiteX47" fmla="*/ 1571924 w 5826086"/>
              <a:gd name="connsiteY47" fmla="*/ 911180 h 5520352"/>
              <a:gd name="connsiteX48" fmla="*/ 3190715 w 5826086"/>
              <a:gd name="connsiteY48" fmla="*/ 12204 h 5520352"/>
              <a:gd name="connsiteX49" fmla="*/ 3715775 w 5826086"/>
              <a:gd name="connsiteY49" fmla="*/ 909639 h 5520352"/>
              <a:gd name="connsiteX50" fmla="*/ 4755507 w 5826086"/>
              <a:gd name="connsiteY50" fmla="*/ 915637 h 5520352"/>
              <a:gd name="connsiteX51" fmla="*/ 4251585 w 5826086"/>
              <a:gd name="connsiteY51" fmla="*/ 1788456 h 5520352"/>
              <a:gd name="connsiteX52" fmla="*/ 3211852 w 5826086"/>
              <a:gd name="connsiteY52" fmla="*/ 1782459 h 5520352"/>
              <a:gd name="connsiteX53" fmla="*/ 2686792 w 5826086"/>
              <a:gd name="connsiteY53" fmla="*/ 885024 h 5520352"/>
              <a:gd name="connsiteX54" fmla="*/ 2063564 w 5826086"/>
              <a:gd name="connsiteY54" fmla="*/ 0 h 5520352"/>
              <a:gd name="connsiteX55" fmla="*/ 2567487 w 5826086"/>
              <a:gd name="connsiteY55" fmla="*/ 872820 h 5520352"/>
              <a:gd name="connsiteX56" fmla="*/ 1527755 w 5826086"/>
              <a:gd name="connsiteY56" fmla="*/ 878818 h 5520352"/>
              <a:gd name="connsiteX57" fmla="*/ 1002695 w 5826086"/>
              <a:gd name="connsiteY57" fmla="*/ 1776254 h 5520352"/>
              <a:gd name="connsiteX58" fmla="*/ 498772 w 5826086"/>
              <a:gd name="connsiteY58" fmla="*/ 903433 h 5520352"/>
              <a:gd name="connsiteX59" fmla="*/ 1023833 w 5826086"/>
              <a:gd name="connsiteY59" fmla="*/ 5998 h 552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826086" h="5520352">
                <a:moveTo>
                  <a:pt x="1014349" y="3744099"/>
                </a:moveTo>
                <a:lnTo>
                  <a:pt x="1539408" y="4641534"/>
                </a:lnTo>
                <a:lnTo>
                  <a:pt x="2579140" y="4647531"/>
                </a:lnTo>
                <a:lnTo>
                  <a:pt x="2075217" y="5520352"/>
                </a:lnTo>
                <a:lnTo>
                  <a:pt x="1035487" y="5514354"/>
                </a:lnTo>
                <a:lnTo>
                  <a:pt x="510426" y="4616918"/>
                </a:lnTo>
                <a:close/>
                <a:moveTo>
                  <a:pt x="4251582" y="3708317"/>
                </a:moveTo>
                <a:lnTo>
                  <a:pt x="4755505" y="4581138"/>
                </a:lnTo>
                <a:lnTo>
                  <a:pt x="3715773" y="4587135"/>
                </a:lnTo>
                <a:lnTo>
                  <a:pt x="3190713" y="5484571"/>
                </a:lnTo>
                <a:lnTo>
                  <a:pt x="2686790" y="4611750"/>
                </a:lnTo>
                <a:lnTo>
                  <a:pt x="3211850" y="3714315"/>
                </a:lnTo>
                <a:close/>
                <a:moveTo>
                  <a:pt x="1550787" y="2815338"/>
                </a:moveTo>
                <a:lnTo>
                  <a:pt x="2075847" y="3712774"/>
                </a:lnTo>
                <a:lnTo>
                  <a:pt x="3115579" y="3718772"/>
                </a:lnTo>
                <a:lnTo>
                  <a:pt x="2611656" y="4591592"/>
                </a:lnTo>
                <a:lnTo>
                  <a:pt x="1571924" y="4585594"/>
                </a:lnTo>
                <a:lnTo>
                  <a:pt x="1046865" y="3688158"/>
                </a:lnTo>
                <a:close/>
                <a:moveTo>
                  <a:pt x="4303568" y="1844953"/>
                </a:moveTo>
                <a:lnTo>
                  <a:pt x="5311414" y="1844953"/>
                </a:lnTo>
                <a:lnTo>
                  <a:pt x="5826086" y="2748386"/>
                </a:lnTo>
                <a:lnTo>
                  <a:pt x="5311413" y="3651819"/>
                </a:lnTo>
                <a:lnTo>
                  <a:pt x="4303568" y="3651819"/>
                </a:lnTo>
                <a:lnTo>
                  <a:pt x="4818240" y="2748386"/>
                </a:lnTo>
                <a:close/>
                <a:moveTo>
                  <a:pt x="3232990" y="1844953"/>
                </a:moveTo>
                <a:lnTo>
                  <a:pt x="4240836" y="1844953"/>
                </a:lnTo>
                <a:lnTo>
                  <a:pt x="4755508" y="2748386"/>
                </a:lnTo>
                <a:lnTo>
                  <a:pt x="4240836" y="3651819"/>
                </a:lnTo>
                <a:lnTo>
                  <a:pt x="3232990" y="3651819"/>
                </a:lnTo>
                <a:lnTo>
                  <a:pt x="3747662" y="2748386"/>
                </a:lnTo>
                <a:close/>
                <a:moveTo>
                  <a:pt x="1007845" y="1838247"/>
                </a:moveTo>
                <a:lnTo>
                  <a:pt x="1522518" y="2741681"/>
                </a:lnTo>
                <a:lnTo>
                  <a:pt x="1007845" y="3645113"/>
                </a:lnTo>
                <a:lnTo>
                  <a:pt x="0" y="3645114"/>
                </a:lnTo>
                <a:lnTo>
                  <a:pt x="514671" y="2741680"/>
                </a:lnTo>
                <a:lnTo>
                  <a:pt x="0" y="1838248"/>
                </a:lnTo>
                <a:close/>
                <a:moveTo>
                  <a:pt x="2107195" y="1838247"/>
                </a:moveTo>
                <a:lnTo>
                  <a:pt x="3166887" y="1838247"/>
                </a:lnTo>
                <a:lnTo>
                  <a:pt x="3692802" y="2748386"/>
                </a:lnTo>
                <a:lnTo>
                  <a:pt x="3166887" y="3658525"/>
                </a:lnTo>
                <a:lnTo>
                  <a:pt x="2107195" y="3658525"/>
                </a:lnTo>
                <a:lnTo>
                  <a:pt x="1581280" y="2748386"/>
                </a:lnTo>
                <a:close/>
                <a:moveTo>
                  <a:pt x="2611656" y="905182"/>
                </a:moveTo>
                <a:lnTo>
                  <a:pt x="3115580" y="1778003"/>
                </a:lnTo>
                <a:lnTo>
                  <a:pt x="2075848" y="1783999"/>
                </a:lnTo>
                <a:lnTo>
                  <a:pt x="1550787" y="2681436"/>
                </a:lnTo>
                <a:lnTo>
                  <a:pt x="1046865" y="1808615"/>
                </a:lnTo>
                <a:lnTo>
                  <a:pt x="1571924" y="911180"/>
                </a:lnTo>
                <a:close/>
                <a:moveTo>
                  <a:pt x="3190715" y="12204"/>
                </a:moveTo>
                <a:lnTo>
                  <a:pt x="3715775" y="909639"/>
                </a:lnTo>
                <a:lnTo>
                  <a:pt x="4755507" y="915637"/>
                </a:lnTo>
                <a:lnTo>
                  <a:pt x="4251585" y="1788456"/>
                </a:lnTo>
                <a:lnTo>
                  <a:pt x="3211852" y="1782459"/>
                </a:lnTo>
                <a:lnTo>
                  <a:pt x="2686792" y="885024"/>
                </a:lnTo>
                <a:close/>
                <a:moveTo>
                  <a:pt x="2063564" y="0"/>
                </a:moveTo>
                <a:lnTo>
                  <a:pt x="2567487" y="872820"/>
                </a:lnTo>
                <a:lnTo>
                  <a:pt x="1527755" y="878818"/>
                </a:lnTo>
                <a:lnTo>
                  <a:pt x="1002695" y="1776254"/>
                </a:lnTo>
                <a:lnTo>
                  <a:pt x="498772" y="903433"/>
                </a:lnTo>
                <a:lnTo>
                  <a:pt x="1023833" y="5998"/>
                </a:lnTo>
                <a:close/>
              </a:path>
            </a:pathLst>
          </a:custGeom>
        </p:spPr>
      </p:pic>
      <p:sp>
        <p:nvSpPr>
          <p:cNvPr id="10" name="Chevron 28">
            <a:extLst>
              <a:ext uri="{FF2B5EF4-FFF2-40B4-BE49-F238E27FC236}">
                <a16:creationId xmlns:a16="http://schemas.microsoft.com/office/drawing/2014/main" id="{06E7EB5E-453A-9733-C26C-CCC376D7E1BF}"/>
              </a:ext>
            </a:extLst>
          </p:cNvPr>
          <p:cNvSpPr/>
          <p:nvPr userDrawn="1"/>
        </p:nvSpPr>
        <p:spPr>
          <a:xfrm rot="7200000">
            <a:off x="3613290" y="889027"/>
            <a:ext cx="1522518" cy="1806866"/>
          </a:xfrm>
          <a:prstGeom prst="chevron">
            <a:avLst>
              <a:gd name="adj" fmla="val 33804"/>
            </a:avLst>
          </a:prstGeom>
          <a:gradFill flip="none" rotWithShape="1">
            <a:gsLst>
              <a:gs pos="7000">
                <a:srgbClr val="3D73AF">
                  <a:alpha val="95000"/>
                </a:srgbClr>
              </a:gs>
              <a:gs pos="100000">
                <a:srgbClr val="00AFA0">
                  <a:alpha val="80000"/>
                </a:srgbClr>
              </a:gs>
            </a:gsLst>
            <a:lin ang="2700000" scaled="1"/>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3" name="Chevron 29">
            <a:extLst>
              <a:ext uri="{FF2B5EF4-FFF2-40B4-BE49-F238E27FC236}">
                <a16:creationId xmlns:a16="http://schemas.microsoft.com/office/drawing/2014/main" id="{D37CAE3B-AAB7-4C84-CFB8-8A7A1310F23B}"/>
              </a:ext>
            </a:extLst>
          </p:cNvPr>
          <p:cNvSpPr/>
          <p:nvPr userDrawn="1"/>
        </p:nvSpPr>
        <p:spPr>
          <a:xfrm rot="14400000">
            <a:off x="3613288" y="4145908"/>
            <a:ext cx="1522518" cy="1806866"/>
          </a:xfrm>
          <a:prstGeom prst="chevron">
            <a:avLst>
              <a:gd name="adj" fmla="val 33804"/>
            </a:avLst>
          </a:prstGeom>
          <a:gradFill flip="none" rotWithShape="1">
            <a:gsLst>
              <a:gs pos="7000">
                <a:srgbClr val="3D73AF">
                  <a:alpha val="95000"/>
                </a:srgbClr>
              </a:gs>
              <a:gs pos="100000">
                <a:srgbClr val="00AFA0">
                  <a:alpha val="80000"/>
                </a:srgbClr>
              </a:gs>
            </a:gsLst>
            <a:lin ang="2700000" scaled="1"/>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4" name="Chevron 30">
            <a:extLst>
              <a:ext uri="{FF2B5EF4-FFF2-40B4-BE49-F238E27FC236}">
                <a16:creationId xmlns:a16="http://schemas.microsoft.com/office/drawing/2014/main" id="{E10C811A-01B2-A060-B981-B7E733CC0037}"/>
              </a:ext>
            </a:extLst>
          </p:cNvPr>
          <p:cNvSpPr/>
          <p:nvPr userDrawn="1"/>
        </p:nvSpPr>
        <p:spPr>
          <a:xfrm>
            <a:off x="782067" y="2507518"/>
            <a:ext cx="1522518" cy="1806866"/>
          </a:xfrm>
          <a:prstGeom prst="chevron">
            <a:avLst>
              <a:gd name="adj" fmla="val 33804"/>
            </a:avLst>
          </a:prstGeom>
          <a:gradFill flip="none" rotWithShape="1">
            <a:gsLst>
              <a:gs pos="7000">
                <a:srgbClr val="3D73AF">
                  <a:alpha val="95000"/>
                </a:srgbClr>
              </a:gs>
              <a:gs pos="100000">
                <a:srgbClr val="00AFA0">
                  <a:alpha val="80000"/>
                </a:srgbClr>
              </a:gs>
            </a:gsLst>
            <a:lin ang="2700000" scaled="1"/>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6" name="TextBox 15">
            <a:extLst>
              <a:ext uri="{FF2B5EF4-FFF2-40B4-BE49-F238E27FC236}">
                <a16:creationId xmlns:a16="http://schemas.microsoft.com/office/drawing/2014/main" id="{B4A0D25F-7274-2447-CC21-16546A39D09F}"/>
              </a:ext>
            </a:extLst>
          </p:cNvPr>
          <p:cNvSpPr txBox="1"/>
          <p:nvPr userDrawn="1"/>
        </p:nvSpPr>
        <p:spPr>
          <a:xfrm>
            <a:off x="2584259" y="6278006"/>
            <a:ext cx="6094562" cy="246221"/>
          </a:xfrm>
          <a:prstGeom prst="rect">
            <a:avLst/>
          </a:prstGeom>
          <a:noFill/>
        </p:spPr>
        <p:txBody>
          <a:bodyPr wrap="square">
            <a:spAutoFit/>
          </a:bodyPr>
          <a:lstStyle/>
          <a:p>
            <a:pPr algn="l"/>
            <a:r>
              <a:rPr lang="en-US" sz="1000" dirty="0">
                <a:solidFill>
                  <a:schemeClr val="bg1">
                    <a:lumMod val="50000"/>
                  </a:schemeClr>
                </a:solidFill>
              </a:rPr>
              <a:t>All trademarks are the registered property of the respective companies and are acknowledged</a:t>
            </a:r>
          </a:p>
        </p:txBody>
      </p:sp>
      <p:pic>
        <p:nvPicPr>
          <p:cNvPr id="2" name="Picture 1" descr="A red circle with black lines&#10;&#10;Description automatically generated">
            <a:extLst>
              <a:ext uri="{FF2B5EF4-FFF2-40B4-BE49-F238E27FC236}">
                <a16:creationId xmlns:a16="http://schemas.microsoft.com/office/drawing/2014/main" id="{C51A94EF-5661-A014-5A09-1A77DC89C15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04287" y="2922505"/>
            <a:ext cx="4274800" cy="977246"/>
          </a:xfrm>
          <a:prstGeom prst="rect">
            <a:avLst/>
          </a:prstGeom>
        </p:spPr>
      </p:pic>
    </p:spTree>
    <p:extLst>
      <p:ext uri="{BB962C8B-B14F-4D97-AF65-F5344CB8AC3E}">
        <p14:creationId xmlns:p14="http://schemas.microsoft.com/office/powerpoint/2010/main" val="2515764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descr="Untitled-1-01.jpg">
            <a:extLst>
              <a:ext uri="{FF2B5EF4-FFF2-40B4-BE49-F238E27FC236}">
                <a16:creationId xmlns:a16="http://schemas.microsoft.com/office/drawing/2014/main" id="{DC191EDB-B9DE-4367-9C90-0E80C4C7549A}"/>
              </a:ext>
            </a:extLst>
          </p:cNvPr>
          <p:cNvPicPr>
            <a:picLocks noChangeAspect="1"/>
          </p:cNvPicPr>
          <p:nvPr userDrawn="1"/>
        </p:nvPicPr>
        <p:blipFill rotWithShape="1">
          <a:blip r:embed="rId2">
            <a:alphaModFix amt="60000"/>
          </a:blip>
          <a:srcRect l="906" t="8962" r="38386" b="16718"/>
          <a:stretch/>
        </p:blipFill>
        <p:spPr>
          <a:xfrm>
            <a:off x="-1" y="0"/>
            <a:ext cx="7469205" cy="6857999"/>
          </a:xfrm>
          <a:prstGeom prst="rect">
            <a:avLst/>
          </a:prstGeom>
        </p:spPr>
      </p:pic>
      <p:sp>
        <p:nvSpPr>
          <p:cNvPr id="11" name="Title 1">
            <a:extLst>
              <a:ext uri="{FF2B5EF4-FFF2-40B4-BE49-F238E27FC236}">
                <a16:creationId xmlns:a16="http://schemas.microsoft.com/office/drawing/2014/main" id="{429E4D43-7309-4E40-A29C-FB1AE40BA996}"/>
              </a:ext>
            </a:extLst>
          </p:cNvPr>
          <p:cNvSpPr txBox="1">
            <a:spLocks/>
          </p:cNvSpPr>
          <p:nvPr userDrawn="1"/>
        </p:nvSpPr>
        <p:spPr>
          <a:xfrm>
            <a:off x="2570436" y="2462903"/>
            <a:ext cx="2499082" cy="492443"/>
          </a:xfrm>
          <a:prstGeom prst="rect">
            <a:avLst/>
          </a:prstGeom>
        </p:spPr>
        <p:txBody>
          <a:bodyPr vert="horz" wrap="none" lIns="0" tIns="0" rIns="0" bIns="0" rtlCol="0" anchor="ctr">
            <a:spAutoFit/>
          </a:bodyPr>
          <a:lstStyle>
            <a:lvl1pPr algn="l" defTabSz="914400" rtl="0" eaLnBrk="1" latinLnBrk="0" hangingPunct="1">
              <a:lnSpc>
                <a:spcPct val="90000"/>
              </a:lnSpc>
              <a:spcBef>
                <a:spcPct val="0"/>
              </a:spcBef>
              <a:buNone/>
              <a:defRPr sz="3200" b="1" kern="1200">
                <a:solidFill>
                  <a:schemeClr val="tx1">
                    <a:lumMod val="50000"/>
                    <a:lumOff val="50000"/>
                  </a:schemeClr>
                </a:solidFill>
                <a:latin typeface="Segoe UI" panose="020B0502040204020203" pitchFamily="34" charset="0"/>
                <a:ea typeface="+mj-ea"/>
                <a:cs typeface="Segoe UI" panose="020B0502040204020203" pitchFamily="34" charset="0"/>
              </a:defRPr>
            </a:lvl1pPr>
          </a:lstStyle>
          <a:p>
            <a:pPr>
              <a:lnSpc>
                <a:spcPct val="100000"/>
              </a:lnSpc>
            </a:pPr>
            <a:r>
              <a:rPr lang="en-US" dirty="0">
                <a:solidFill>
                  <a:schemeClr val="tx1">
                    <a:lumMod val="50000"/>
                    <a:lumOff val="50000"/>
                  </a:schemeClr>
                </a:solidFill>
                <a:latin typeface="Poppins" panose="00000500000000000000" pitchFamily="2" charset="0"/>
                <a:cs typeface="Poppins" panose="00000500000000000000" pitchFamily="2" charset="0"/>
              </a:rPr>
              <a:t>THANK YOU</a:t>
            </a:r>
          </a:p>
        </p:txBody>
      </p:sp>
      <p:pic>
        <p:nvPicPr>
          <p:cNvPr id="2" name="Picture 1" descr="A red circle with black lines&#10;&#10;Description automatically generated">
            <a:extLst>
              <a:ext uri="{FF2B5EF4-FFF2-40B4-BE49-F238E27FC236}">
                <a16:creationId xmlns:a16="http://schemas.microsoft.com/office/drawing/2014/main" id="{4276FF8D-248F-182B-B928-0A89C2B943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53457" y="4920434"/>
            <a:ext cx="3211721" cy="734219"/>
          </a:xfrm>
          <a:prstGeom prst="rect">
            <a:avLst/>
          </a:prstGeom>
        </p:spPr>
      </p:pic>
      <p:sp>
        <p:nvSpPr>
          <p:cNvPr id="3" name="TextBox 2">
            <a:extLst>
              <a:ext uri="{FF2B5EF4-FFF2-40B4-BE49-F238E27FC236}">
                <a16:creationId xmlns:a16="http://schemas.microsoft.com/office/drawing/2014/main" id="{7828E0AB-0D1D-E979-6691-CBDB44003D1B}"/>
              </a:ext>
            </a:extLst>
          </p:cNvPr>
          <p:cNvSpPr txBox="1"/>
          <p:nvPr userDrawn="1"/>
        </p:nvSpPr>
        <p:spPr>
          <a:xfrm>
            <a:off x="2584259" y="6278006"/>
            <a:ext cx="6094562" cy="246221"/>
          </a:xfrm>
          <a:prstGeom prst="rect">
            <a:avLst/>
          </a:prstGeom>
          <a:noFill/>
        </p:spPr>
        <p:txBody>
          <a:bodyPr wrap="square">
            <a:spAutoFit/>
          </a:bodyPr>
          <a:lstStyle/>
          <a:p>
            <a:pPr algn="l"/>
            <a:r>
              <a:rPr lang="en-US" sz="1000" dirty="0">
                <a:solidFill>
                  <a:schemeClr val="bg1">
                    <a:lumMod val="50000"/>
                  </a:schemeClr>
                </a:solidFill>
              </a:rPr>
              <a:t>All trademarks are the registered property of the respective companies and are acknowledged</a:t>
            </a:r>
          </a:p>
        </p:txBody>
      </p:sp>
    </p:spTree>
    <p:extLst>
      <p:ext uri="{BB962C8B-B14F-4D97-AF65-F5344CB8AC3E}">
        <p14:creationId xmlns:p14="http://schemas.microsoft.com/office/powerpoint/2010/main" val="2733218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33E4D6-5BB7-0A41-8F03-C90E5D52AF3E}"/>
              </a:ext>
            </a:extLst>
          </p:cNvPr>
          <p:cNvPicPr>
            <a:picLocks noChangeAspect="1"/>
          </p:cNvPicPr>
          <p:nvPr userDrawn="1"/>
        </p:nvPicPr>
        <p:blipFill>
          <a:blip r:embed="rId2"/>
          <a:stretch>
            <a:fillRect/>
          </a:stretch>
        </p:blipFill>
        <p:spPr>
          <a:xfrm>
            <a:off x="863965" y="1727453"/>
            <a:ext cx="4271929" cy="980841"/>
          </a:xfrm>
          <a:prstGeom prst="rect">
            <a:avLst/>
          </a:prstGeom>
        </p:spPr>
      </p:pic>
      <p:sp>
        <p:nvSpPr>
          <p:cNvPr id="23" name="Rectangle 22"/>
          <p:cNvSpPr/>
          <p:nvPr userDrawn="1"/>
        </p:nvSpPr>
        <p:spPr>
          <a:xfrm rot="16200000">
            <a:off x="11400249" y="648410"/>
            <a:ext cx="1440160" cy="143341"/>
          </a:xfrm>
          <a:prstGeom prst="rect">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n>
                <a:noFill/>
              </a:ln>
              <a:solidFill>
                <a:srgbClr val="FF0000"/>
              </a:solidFill>
              <a:effectLst/>
              <a:latin typeface="Segoe UI" panose="020B0502040204020203" pitchFamily="34" charset="0"/>
              <a:ea typeface="Segoe UI" panose="020B0502040204020203" pitchFamily="34" charset="0"/>
              <a:cs typeface="Segoe UI" panose="020B0502040204020203" pitchFamily="34" charset="0"/>
            </a:endParaRPr>
          </a:p>
        </p:txBody>
      </p:sp>
      <p:sp>
        <p:nvSpPr>
          <p:cNvPr id="34" name="Text Placeholder 2"/>
          <p:cNvSpPr>
            <a:spLocks noGrp="1"/>
          </p:cNvSpPr>
          <p:nvPr>
            <p:ph idx="10" hasCustomPrompt="1"/>
          </p:nvPr>
        </p:nvSpPr>
        <p:spPr>
          <a:xfrm>
            <a:off x="911424" y="5020831"/>
            <a:ext cx="8736971" cy="689648"/>
          </a:xfrm>
          <a:prstGeom prst="rect">
            <a:avLst/>
          </a:prstGeom>
        </p:spPr>
        <p:txBody>
          <a:bodyPr vert="horz" lIns="91440" tIns="45720" rIns="91440" bIns="45720" rtlCol="0">
            <a:noAutofit/>
          </a:bodyPr>
          <a:lstStyle>
            <a:lvl1pPr algn="l">
              <a:defRPr sz="3200" b="1">
                <a:solidFill>
                  <a:schemeClr val="tx1"/>
                </a:solidFill>
                <a:latin typeface="Segoe Pro"/>
                <a:cs typeface="Segoe Pro"/>
              </a:defRPr>
            </a:lvl1pPr>
          </a:lstStyle>
          <a:p>
            <a:pPr lvl="0"/>
            <a:r>
              <a:rPr lang="en-US" dirty="0"/>
              <a:t>CLICK TO EDIT MASTER TEXT STYLES 24 </a:t>
            </a:r>
            <a:r>
              <a:rPr lang="en-US" dirty="0" err="1"/>
              <a:t>pt</a:t>
            </a:r>
            <a:endParaRPr lang="en-US" dirty="0"/>
          </a:p>
        </p:txBody>
      </p:sp>
      <p:sp>
        <p:nvSpPr>
          <p:cNvPr id="40" name="Rectangle 39"/>
          <p:cNvSpPr/>
          <p:nvPr userDrawn="1"/>
        </p:nvSpPr>
        <p:spPr>
          <a:xfrm>
            <a:off x="0" y="6599043"/>
            <a:ext cx="3887755" cy="258957"/>
          </a:xfrm>
          <a:prstGeom prst="rect">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n>
                <a:noFill/>
              </a:ln>
              <a:solidFill>
                <a:srgbClr val="FF0000"/>
              </a:solidFill>
              <a:effectLst/>
              <a:latin typeface="Segoe UI" panose="020B0502040204020203" pitchFamily="34" charset="0"/>
              <a:ea typeface="Segoe UI" panose="020B0502040204020203" pitchFamily="34" charset="0"/>
              <a:cs typeface="Segoe UI" panose="020B0502040204020203" pitchFamily="34" charset="0"/>
            </a:endParaRPr>
          </a:p>
        </p:txBody>
      </p:sp>
      <p:sp>
        <p:nvSpPr>
          <p:cNvPr id="41" name="Rectangle 40"/>
          <p:cNvSpPr/>
          <p:nvPr userDrawn="1"/>
        </p:nvSpPr>
        <p:spPr>
          <a:xfrm rot="16200000">
            <a:off x="-648409" y="6066250"/>
            <a:ext cx="1440160" cy="143341"/>
          </a:xfrm>
          <a:prstGeom prst="rect">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n>
                <a:noFill/>
              </a:ln>
              <a:solidFill>
                <a:srgbClr val="FF0000"/>
              </a:solidFill>
              <a:effectLst/>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6099650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and Content">
    <p:bg>
      <p:bgRef idx="1001">
        <a:schemeClr val="bg1"/>
      </p:bgRef>
    </p:bg>
    <p:spTree>
      <p:nvGrpSpPr>
        <p:cNvPr id="1" name=""/>
        <p:cNvGrpSpPr/>
        <p:nvPr/>
      </p:nvGrpSpPr>
      <p:grpSpPr>
        <a:xfrm>
          <a:off x="0" y="0"/>
          <a:ext cx="0" cy="0"/>
          <a:chOff x="0" y="0"/>
          <a:chExt cx="0" cy="0"/>
        </a:xfrm>
      </p:grpSpPr>
      <p:sp>
        <p:nvSpPr>
          <p:cNvPr id="15" name="Content Placeholder 2"/>
          <p:cNvSpPr>
            <a:spLocks noGrp="1"/>
          </p:cNvSpPr>
          <p:nvPr>
            <p:ph idx="1" hasCustomPrompt="1"/>
          </p:nvPr>
        </p:nvSpPr>
        <p:spPr>
          <a:xfrm>
            <a:off x="1295467" y="3632923"/>
            <a:ext cx="10222388" cy="599964"/>
          </a:xfrm>
          <a:prstGeom prst="rect">
            <a:avLst/>
          </a:prstGeom>
        </p:spPr>
        <p:txBody>
          <a:bodyPr/>
          <a:lstStyle>
            <a:lvl1pPr algn="r">
              <a:defRPr sz="3200" b="1" baseline="0">
                <a:solidFill>
                  <a:schemeClr val="tx1"/>
                </a:solidFill>
                <a:latin typeface="Segoe Pro"/>
                <a:cs typeface="Segoe Pro"/>
              </a:defRPr>
            </a:lvl1pPr>
          </a:lstStyle>
          <a:p>
            <a:pPr lvl="0"/>
            <a:r>
              <a:rPr lang="en-US" dirty="0"/>
              <a:t>SECTION HEADING 24 pt</a:t>
            </a:r>
          </a:p>
        </p:txBody>
      </p:sp>
      <p:sp>
        <p:nvSpPr>
          <p:cNvPr id="16" name="Content Placeholder 2"/>
          <p:cNvSpPr>
            <a:spLocks noGrp="1"/>
          </p:cNvSpPr>
          <p:nvPr>
            <p:ph idx="13" hasCustomPrompt="1"/>
          </p:nvPr>
        </p:nvSpPr>
        <p:spPr>
          <a:xfrm>
            <a:off x="1295467" y="4326103"/>
            <a:ext cx="10222388" cy="492791"/>
          </a:xfrm>
          <a:prstGeom prst="rect">
            <a:avLst/>
          </a:prstGeom>
        </p:spPr>
        <p:txBody>
          <a:bodyPr/>
          <a:lstStyle>
            <a:lvl1pPr algn="r">
              <a:defRPr sz="2400" b="1" baseline="0">
                <a:solidFill>
                  <a:srgbClr val="ED1C24"/>
                </a:solidFill>
                <a:latin typeface="Segoe Pro"/>
                <a:cs typeface="Segoe Pro"/>
              </a:defRPr>
            </a:lvl1pPr>
          </a:lstStyle>
          <a:p>
            <a:pPr lvl="0"/>
            <a:r>
              <a:rPr lang="en-US" dirty="0"/>
              <a:t>SECTION SUB HEADING 18 pt</a:t>
            </a:r>
          </a:p>
        </p:txBody>
      </p:sp>
      <p:sp>
        <p:nvSpPr>
          <p:cNvPr id="31" name="Content Placeholder 2"/>
          <p:cNvSpPr>
            <a:spLocks noGrp="1"/>
          </p:cNvSpPr>
          <p:nvPr>
            <p:ph idx="14" hasCustomPrompt="1"/>
          </p:nvPr>
        </p:nvSpPr>
        <p:spPr>
          <a:xfrm>
            <a:off x="1295467" y="4950946"/>
            <a:ext cx="10222388" cy="607356"/>
          </a:xfrm>
          <a:prstGeom prst="rect">
            <a:avLst/>
          </a:prstGeom>
        </p:spPr>
        <p:txBody>
          <a:bodyPr/>
          <a:lstStyle>
            <a:lvl1pPr algn="r">
              <a:defRPr sz="2133" b="0" i="0" baseline="0">
                <a:solidFill>
                  <a:schemeClr val="tx1"/>
                </a:solidFill>
                <a:latin typeface="Segoe Pro"/>
                <a:cs typeface="Segoe Pro"/>
              </a:defRPr>
            </a:lvl1pPr>
          </a:lstStyle>
          <a:p>
            <a:pPr lvl="0"/>
            <a:r>
              <a:rPr lang="en-US" dirty="0" err="1"/>
              <a:t>Lorem</a:t>
            </a:r>
            <a:r>
              <a:rPr lang="en-US" dirty="0"/>
              <a:t> </a:t>
            </a:r>
            <a:r>
              <a:rPr lang="en-US" dirty="0" err="1"/>
              <a:t>ipsum</a:t>
            </a:r>
            <a:r>
              <a:rPr lang="en-US" dirty="0"/>
              <a:t> dolor sit </a:t>
            </a:r>
            <a:r>
              <a:rPr lang="en-US" dirty="0" err="1"/>
              <a:t>amet,consectetur</a:t>
            </a:r>
            <a:r>
              <a:rPr lang="en-US" dirty="0"/>
              <a:t> </a:t>
            </a:r>
            <a:r>
              <a:rPr lang="en-US" dirty="0" err="1"/>
              <a:t>adipiscing</a:t>
            </a:r>
            <a:r>
              <a:rPr lang="en-US" dirty="0"/>
              <a:t> 16 pt</a:t>
            </a:r>
          </a:p>
        </p:txBody>
      </p:sp>
      <p:sp>
        <p:nvSpPr>
          <p:cNvPr id="9" name="Slide Number Placeholder 5"/>
          <p:cNvSpPr txBox="1">
            <a:spLocks/>
          </p:cNvSpPr>
          <p:nvPr userDrawn="1"/>
        </p:nvSpPr>
        <p:spPr>
          <a:xfrm>
            <a:off x="8673055" y="6480549"/>
            <a:ext cx="2844800" cy="486833"/>
          </a:xfrm>
          <a:prstGeom prst="rect">
            <a:avLst/>
          </a:prstGeom>
        </p:spPr>
        <p:txBody>
          <a:bodyPr vert="horz" lIns="121920" tIns="60960" rIns="121920" bIns="60960" rtlCol="0" anchor="ctr"/>
          <a:lstStyle>
            <a:defPPr>
              <a:defRPr lang="en-US"/>
            </a:defPPr>
            <a:lvl1pPr marL="0" algn="r" defTabSz="457200" rtl="0" eaLnBrk="1" latinLnBrk="0" hangingPunct="1">
              <a:defRPr sz="1000" kern="1200">
                <a:solidFill>
                  <a:schemeClr val="tx1">
                    <a:tint val="75000"/>
                  </a:schemeClr>
                </a:solidFill>
                <a:latin typeface="Segoe Pro Ligh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6C9BF74-E4F2-3143-8667-6B4309FF51FF}" type="slidenum">
              <a:rPr lang="en-US" sz="1333" smtClean="0"/>
              <a:pPr/>
              <a:t>‹#›</a:t>
            </a:fld>
            <a:endParaRPr lang="en-US" sz="1333" dirty="0"/>
          </a:p>
        </p:txBody>
      </p:sp>
      <p:pic>
        <p:nvPicPr>
          <p:cNvPr id="8" name="Picture 7">
            <a:extLst>
              <a:ext uri="{FF2B5EF4-FFF2-40B4-BE49-F238E27FC236}">
                <a16:creationId xmlns:a16="http://schemas.microsoft.com/office/drawing/2014/main" id="{8AD586DA-F01B-9E4A-9A0F-BB3E8ADA40DD}"/>
              </a:ext>
            </a:extLst>
          </p:cNvPr>
          <p:cNvPicPr>
            <a:picLocks noChangeAspect="1"/>
          </p:cNvPicPr>
          <p:nvPr userDrawn="1"/>
        </p:nvPicPr>
        <p:blipFill>
          <a:blip r:embed="rId2"/>
          <a:stretch>
            <a:fillRect/>
          </a:stretch>
        </p:blipFill>
        <p:spPr>
          <a:xfrm>
            <a:off x="10224459" y="301862"/>
            <a:ext cx="1632181" cy="374751"/>
          </a:xfrm>
          <a:prstGeom prst="rect">
            <a:avLst/>
          </a:prstGeom>
        </p:spPr>
      </p:pic>
    </p:spTree>
    <p:extLst>
      <p:ext uri="{BB962C8B-B14F-4D97-AF65-F5344CB8AC3E}">
        <p14:creationId xmlns:p14="http://schemas.microsoft.com/office/powerpoint/2010/main" val="358011072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BAA48A-9831-E3A8-5AD9-0DF9352F6F5C}"/>
              </a:ext>
            </a:extLst>
          </p:cNvPr>
          <p:cNvSpPr/>
          <p:nvPr userDrawn="1"/>
        </p:nvSpPr>
        <p:spPr>
          <a:xfrm>
            <a:off x="819092" y="6301080"/>
            <a:ext cx="1362937" cy="307777"/>
          </a:xfrm>
          <a:prstGeom prst="rect">
            <a:avLst/>
          </a:prstGeom>
        </p:spPr>
        <p:txBody>
          <a:bodyPr wrap="none">
            <a:spAutoFit/>
          </a:bodyPr>
          <a:lstStyle/>
          <a:p>
            <a:pPr algn="r"/>
            <a:r>
              <a:rPr lang="en-US" sz="700" dirty="0">
                <a:solidFill>
                  <a:schemeClr val="bg1">
                    <a:lumMod val="50000"/>
                  </a:schemeClr>
                </a:solidFill>
                <a:latin typeface="Segoe UI" panose="020B0502040204020203" pitchFamily="34" charset="0"/>
                <a:cs typeface="Segoe UI" panose="020B0502040204020203" pitchFamily="34" charset="0"/>
              </a:rPr>
              <a:t>© 2025 MICROLAND LIMITED</a:t>
            </a:r>
          </a:p>
          <a:p>
            <a:pPr algn="r"/>
            <a:endParaRPr lang="en-US" sz="700" dirty="0">
              <a:solidFill>
                <a:schemeClr val="bg1">
                  <a:lumMod val="50000"/>
                </a:schemeClr>
              </a:solidFill>
              <a:latin typeface="Segoe UI" panose="020B0502040204020203" pitchFamily="34" charset="0"/>
              <a:cs typeface="Segoe UI" panose="020B0502040204020203" pitchFamily="34" charset="0"/>
            </a:endParaRPr>
          </a:p>
        </p:txBody>
      </p:sp>
      <p:sp>
        <p:nvSpPr>
          <p:cNvPr id="4" name="Slide Number Placeholder 5">
            <a:extLst>
              <a:ext uri="{FF2B5EF4-FFF2-40B4-BE49-F238E27FC236}">
                <a16:creationId xmlns:a16="http://schemas.microsoft.com/office/drawing/2014/main" id="{5D4A5E4D-3A3D-617C-1D7C-9146103A731F}"/>
              </a:ext>
            </a:extLst>
          </p:cNvPr>
          <p:cNvSpPr txBox="1">
            <a:spLocks/>
          </p:cNvSpPr>
          <p:nvPr userDrawn="1"/>
        </p:nvSpPr>
        <p:spPr>
          <a:xfrm>
            <a:off x="10463842" y="6280470"/>
            <a:ext cx="1069246" cy="302285"/>
          </a:xfrm>
          <a:prstGeom prst="rect">
            <a:avLst/>
          </a:prstGeom>
        </p:spPr>
        <p:txBody>
          <a:bodyPr vert="horz" lIns="121920" tIns="60960" rIns="121920" bIns="60960" rtlCol="0" anchor="ctr"/>
          <a:lstStyle>
            <a:defPPr>
              <a:defRPr lang="en-US"/>
            </a:defPPr>
            <a:lvl1pPr marL="0" algn="r" defTabSz="457200" rtl="0" eaLnBrk="1" latinLnBrk="0" hangingPunct="1">
              <a:defRPr sz="1000" kern="1200">
                <a:solidFill>
                  <a:schemeClr val="tx1">
                    <a:tint val="75000"/>
                  </a:schemeClr>
                </a:solidFill>
                <a:latin typeface="Segoe Pro Ligh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6C9BF74-E4F2-3143-8667-6B4309FF51FF}" type="slidenum">
              <a:rPr lang="en-US" sz="1000" smtClean="0">
                <a:solidFill>
                  <a:schemeClr val="bg1">
                    <a:lumMod val="50000"/>
                  </a:schemeClr>
                </a:solidFill>
                <a:latin typeface="Segoe UI" panose="020B0502040204020203" pitchFamily="34" charset="0"/>
                <a:cs typeface="Segoe UI" panose="020B0502040204020203" pitchFamily="34" charset="0"/>
              </a:rPr>
              <a:pPr/>
              <a:t>‹#›</a:t>
            </a:fld>
            <a:endParaRPr lang="en-US" sz="1000" dirty="0">
              <a:solidFill>
                <a:schemeClr val="bg1">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50518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1" r:id="rId4"/>
    <p:sldLayoutId id="2147483657" r:id="rId5"/>
    <p:sldLayoutId id="2147483658" r:id="rId6"/>
    <p:sldLayoutId id="2147483655"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lang="en-US" sz="2400" b="1" kern="1200">
          <a:solidFill>
            <a:schemeClr val="accent1"/>
          </a:solidFill>
          <a:latin typeface="+mj-lt"/>
          <a:ea typeface="+mj-ea"/>
          <a:cs typeface="Poppins" panose="00000500000000000000" pitchFamily="2" charset="0"/>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1pPr>
      <a:lvl2pPr marL="285750" indent="-285750" algn="l" defTabSz="914400" rtl="0" eaLnBrk="1" latinLnBrk="0" hangingPunct="1">
        <a:lnSpc>
          <a:spcPct val="100000"/>
        </a:lnSpc>
        <a:spcBef>
          <a:spcPts val="0"/>
        </a:spcBef>
        <a:spcAft>
          <a:spcPts val="600"/>
        </a:spcAft>
        <a:buFont typeface="Arial" panose="020B0604020202020204" pitchFamily="34" charset="0"/>
        <a:buChar char="•"/>
        <a:defRPr lang="en-US" sz="1400" kern="1200" dirty="0">
          <a:solidFill>
            <a:schemeClr val="tx1"/>
          </a:solidFill>
          <a:latin typeface="+mn-lt"/>
          <a:ea typeface="+mn-ea"/>
          <a:cs typeface="Segoe UI" panose="020B0502040204020203" pitchFamily="34" charset="0"/>
        </a:defRPr>
      </a:lvl2pPr>
      <a:lvl3pPr marL="482600" indent="-285750" algn="l" defTabSz="914400" rtl="0" eaLnBrk="1" latinLnBrk="0" hangingPunct="1">
        <a:lnSpc>
          <a:spcPct val="100000"/>
        </a:lnSpc>
        <a:spcBef>
          <a:spcPts val="0"/>
        </a:spcBef>
        <a:spcAft>
          <a:spcPts val="600"/>
        </a:spcAft>
        <a:buFont typeface="Segoe UI" panose="020B0502040204020203" pitchFamily="34" charset="0"/>
        <a:buChar char="−"/>
        <a:defRPr lang="en-US" sz="1400" kern="1200" dirty="0">
          <a:solidFill>
            <a:schemeClr val="tx1"/>
          </a:solidFill>
          <a:latin typeface="+mn-lt"/>
          <a:ea typeface="+mn-ea"/>
          <a:cs typeface="Segoe UI" panose="020B0502040204020203" pitchFamily="34" charset="0"/>
        </a:defRPr>
      </a:lvl3pPr>
      <a:lvl4pPr marL="635000" indent="-285750" algn="l" defTabSz="914400" rtl="0" eaLnBrk="1" latinLnBrk="0" hangingPunct="1">
        <a:lnSpc>
          <a:spcPct val="100000"/>
        </a:lnSpc>
        <a:spcBef>
          <a:spcPts val="0"/>
        </a:spcBef>
        <a:spcAft>
          <a:spcPts val="600"/>
        </a:spcAft>
        <a:buFont typeface="Arial" panose="020B0604020202020204" pitchFamily="34" charset="0"/>
        <a:buChar char="•"/>
        <a:defRPr lang="en-US" sz="1400" kern="1200" dirty="0">
          <a:solidFill>
            <a:schemeClr val="tx1"/>
          </a:solidFill>
          <a:latin typeface="+mn-lt"/>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39471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hf sldNum="0" hdr="0" ftr="0" dt="0"/>
  <p:txStyles>
    <p:titleStyle>
      <a:lvl1pPr algn="ctr" defTabSz="609585" rtl="0" eaLnBrk="1" latinLnBrk="0" hangingPunct="1">
        <a:spcBef>
          <a:spcPct val="0"/>
        </a:spcBef>
        <a:buNone/>
        <a:defRPr sz="5867" kern="1200">
          <a:solidFill>
            <a:schemeClr val="tx1"/>
          </a:solidFill>
          <a:latin typeface="Segoe Pro"/>
          <a:ea typeface="+mj-ea"/>
          <a:cs typeface="Segoe Pro"/>
        </a:defRPr>
      </a:lvl1pPr>
    </p:titleStyle>
    <p:bodyStyle>
      <a:lvl1pPr marL="0" indent="0" algn="ctr" defTabSz="609585" rtl="0" eaLnBrk="1" latinLnBrk="0" hangingPunct="1">
        <a:spcBef>
          <a:spcPct val="20000"/>
        </a:spcBef>
        <a:buFont typeface="Arial"/>
        <a:buNone/>
        <a:defRPr sz="4267" kern="1200" baseline="0">
          <a:solidFill>
            <a:schemeClr val="bg1">
              <a:lumMod val="50000"/>
            </a:schemeClr>
          </a:solidFill>
          <a:latin typeface="Segoe Pro Light"/>
          <a:ea typeface="+mn-ea"/>
          <a:cs typeface="Segoe Pro Light"/>
        </a:defRPr>
      </a:lvl1pPr>
      <a:lvl2pPr marL="990575" indent="-380990" algn="l" defTabSz="609585" rtl="0" eaLnBrk="1" latinLnBrk="0" hangingPunct="1">
        <a:spcBef>
          <a:spcPct val="20000"/>
        </a:spcBef>
        <a:buFont typeface="Arial"/>
        <a:buChar char="–"/>
        <a:defRPr sz="3733" kern="1200">
          <a:solidFill>
            <a:schemeClr val="tx1"/>
          </a:solidFill>
          <a:latin typeface="Segoe Pro"/>
          <a:ea typeface="+mn-ea"/>
          <a:cs typeface="Segoe Pro"/>
        </a:defRPr>
      </a:lvl2pPr>
      <a:lvl3pPr marL="1523962" indent="-304792" algn="l" defTabSz="609585" rtl="0" eaLnBrk="1" latinLnBrk="0" hangingPunct="1">
        <a:spcBef>
          <a:spcPct val="20000"/>
        </a:spcBef>
        <a:buFont typeface="Arial"/>
        <a:buChar char="•"/>
        <a:defRPr sz="3200" kern="1200">
          <a:solidFill>
            <a:schemeClr val="tx1"/>
          </a:solidFill>
          <a:latin typeface="Segoe Pro"/>
          <a:ea typeface="+mn-ea"/>
          <a:cs typeface="Segoe Pro"/>
        </a:defRPr>
      </a:lvl3pPr>
      <a:lvl4pPr marL="2133547" indent="-304792" algn="l" defTabSz="609585" rtl="0" eaLnBrk="1" latinLnBrk="0" hangingPunct="1">
        <a:spcBef>
          <a:spcPct val="20000"/>
        </a:spcBef>
        <a:buFont typeface="Arial"/>
        <a:buChar char="–"/>
        <a:defRPr sz="2667" kern="1200">
          <a:solidFill>
            <a:schemeClr val="tx1"/>
          </a:solidFill>
          <a:latin typeface="Segoe Pro"/>
          <a:ea typeface="+mn-ea"/>
          <a:cs typeface="Segoe Pro"/>
        </a:defRPr>
      </a:lvl4pPr>
      <a:lvl5pPr marL="2743131" indent="-304792" algn="l" defTabSz="609585" rtl="0" eaLnBrk="1" latinLnBrk="0" hangingPunct="1">
        <a:spcBef>
          <a:spcPct val="20000"/>
        </a:spcBef>
        <a:buFont typeface="Arial"/>
        <a:buChar char="»"/>
        <a:defRPr sz="2667" kern="1200">
          <a:solidFill>
            <a:schemeClr val="tx1"/>
          </a:solidFill>
          <a:latin typeface="Segoe Pro"/>
          <a:ea typeface="+mn-ea"/>
          <a:cs typeface="Segoe Pro"/>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15E84E1F-1C5B-4BB3-9D2C-75E6003B13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1487151" cy="6858000"/>
          </a:xfrm>
          <a:prstGeom prst="rect">
            <a:avLst/>
          </a:prstGeom>
        </p:spPr>
      </p:pic>
      <p:sp>
        <p:nvSpPr>
          <p:cNvPr id="61" name="Rectangle 7">
            <a:extLst>
              <a:ext uri="{FF2B5EF4-FFF2-40B4-BE49-F238E27FC236}">
                <a16:creationId xmlns:a16="http://schemas.microsoft.com/office/drawing/2014/main" id="{5450D7A4-E070-4018-9C29-D56C79664AC9}"/>
              </a:ext>
            </a:extLst>
          </p:cNvPr>
          <p:cNvSpPr/>
          <p:nvPr/>
        </p:nvSpPr>
        <p:spPr>
          <a:xfrm>
            <a:off x="1524000" y="13252"/>
            <a:ext cx="10668000" cy="6858001"/>
          </a:xfrm>
          <a:custGeom>
            <a:avLst/>
            <a:gdLst>
              <a:gd name="connsiteX0" fmla="*/ 0 w 8001000"/>
              <a:gd name="connsiteY0" fmla="*/ 0 h 5143501"/>
              <a:gd name="connsiteX1" fmla="*/ 8001000 w 8001000"/>
              <a:gd name="connsiteY1" fmla="*/ 0 h 5143501"/>
              <a:gd name="connsiteX2" fmla="*/ 8001000 w 8001000"/>
              <a:gd name="connsiteY2" fmla="*/ 5143501 h 5143501"/>
              <a:gd name="connsiteX3" fmla="*/ 0 w 8001000"/>
              <a:gd name="connsiteY3" fmla="*/ 5143501 h 5143501"/>
              <a:gd name="connsiteX4" fmla="*/ 0 w 8001000"/>
              <a:gd name="connsiteY4" fmla="*/ 0 h 5143501"/>
              <a:gd name="connsiteX0" fmla="*/ 6286500 w 8001000"/>
              <a:gd name="connsiteY0" fmla="*/ 0 h 5143501"/>
              <a:gd name="connsiteX1" fmla="*/ 8001000 w 8001000"/>
              <a:gd name="connsiteY1" fmla="*/ 0 h 5143501"/>
              <a:gd name="connsiteX2" fmla="*/ 8001000 w 8001000"/>
              <a:gd name="connsiteY2" fmla="*/ 5143501 h 5143501"/>
              <a:gd name="connsiteX3" fmla="*/ 0 w 8001000"/>
              <a:gd name="connsiteY3" fmla="*/ 5143501 h 5143501"/>
              <a:gd name="connsiteX4" fmla="*/ 6286500 w 8001000"/>
              <a:gd name="connsiteY4" fmla="*/ 0 h 5143501"/>
              <a:gd name="connsiteX0" fmla="*/ 7170420 w 8001000"/>
              <a:gd name="connsiteY0" fmla="*/ 0 h 5143501"/>
              <a:gd name="connsiteX1" fmla="*/ 8001000 w 8001000"/>
              <a:gd name="connsiteY1" fmla="*/ 0 h 5143501"/>
              <a:gd name="connsiteX2" fmla="*/ 8001000 w 8001000"/>
              <a:gd name="connsiteY2" fmla="*/ 5143501 h 5143501"/>
              <a:gd name="connsiteX3" fmla="*/ 0 w 8001000"/>
              <a:gd name="connsiteY3" fmla="*/ 5143501 h 5143501"/>
              <a:gd name="connsiteX4" fmla="*/ 7170420 w 8001000"/>
              <a:gd name="connsiteY4" fmla="*/ 0 h 5143501"/>
              <a:gd name="connsiteX0" fmla="*/ 7444740 w 8001000"/>
              <a:gd name="connsiteY0" fmla="*/ 0 h 5143501"/>
              <a:gd name="connsiteX1" fmla="*/ 8001000 w 8001000"/>
              <a:gd name="connsiteY1" fmla="*/ 0 h 5143501"/>
              <a:gd name="connsiteX2" fmla="*/ 8001000 w 8001000"/>
              <a:gd name="connsiteY2" fmla="*/ 5143501 h 5143501"/>
              <a:gd name="connsiteX3" fmla="*/ 0 w 8001000"/>
              <a:gd name="connsiteY3" fmla="*/ 5143501 h 5143501"/>
              <a:gd name="connsiteX4" fmla="*/ 7444740 w 8001000"/>
              <a:gd name="connsiteY4" fmla="*/ 0 h 5143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00" h="5143501">
                <a:moveTo>
                  <a:pt x="7444740" y="0"/>
                </a:moveTo>
                <a:lnTo>
                  <a:pt x="8001000" y="0"/>
                </a:lnTo>
                <a:lnTo>
                  <a:pt x="8001000" y="5143501"/>
                </a:lnTo>
                <a:lnTo>
                  <a:pt x="0" y="5143501"/>
                </a:lnTo>
                <a:lnTo>
                  <a:pt x="7444740" y="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srgbClr val="FFFFFF"/>
              </a:solidFill>
              <a:latin typeface="Calibri"/>
            </a:endParaRPr>
          </a:p>
        </p:txBody>
      </p:sp>
      <p:sp>
        <p:nvSpPr>
          <p:cNvPr id="57" name="Rectangle 1">
            <a:extLst>
              <a:ext uri="{FF2B5EF4-FFF2-40B4-BE49-F238E27FC236}">
                <a16:creationId xmlns:a16="http://schemas.microsoft.com/office/drawing/2014/main" id="{C0D4D3CB-608F-4E46-92A7-DE73B191C9BA}"/>
              </a:ext>
            </a:extLst>
          </p:cNvPr>
          <p:cNvSpPr/>
          <p:nvPr/>
        </p:nvSpPr>
        <p:spPr>
          <a:xfrm>
            <a:off x="1" y="2"/>
            <a:ext cx="11484352" cy="6869263"/>
          </a:xfrm>
          <a:custGeom>
            <a:avLst/>
            <a:gdLst>
              <a:gd name="connsiteX0" fmla="*/ 0 w 8024979"/>
              <a:gd name="connsiteY0" fmla="*/ 0 h 5143500"/>
              <a:gd name="connsiteX1" fmla="*/ 8024979 w 8024979"/>
              <a:gd name="connsiteY1" fmla="*/ 0 h 5143500"/>
              <a:gd name="connsiteX2" fmla="*/ 8024979 w 8024979"/>
              <a:gd name="connsiteY2" fmla="*/ 5143500 h 5143500"/>
              <a:gd name="connsiteX3" fmla="*/ 0 w 8024979"/>
              <a:gd name="connsiteY3" fmla="*/ 5143500 h 5143500"/>
              <a:gd name="connsiteX4" fmla="*/ 0 w 8024979"/>
              <a:gd name="connsiteY4" fmla="*/ 0 h 5143500"/>
              <a:gd name="connsiteX0" fmla="*/ 0 w 8024979"/>
              <a:gd name="connsiteY0" fmla="*/ 0 h 5143500"/>
              <a:gd name="connsiteX1" fmla="*/ 8024979 w 8024979"/>
              <a:gd name="connsiteY1" fmla="*/ 0 h 5143500"/>
              <a:gd name="connsiteX2" fmla="*/ 1195754 w 8024979"/>
              <a:gd name="connsiteY2" fmla="*/ 5143500 h 5143500"/>
              <a:gd name="connsiteX3" fmla="*/ 0 w 8024979"/>
              <a:gd name="connsiteY3" fmla="*/ 5143500 h 5143500"/>
              <a:gd name="connsiteX4" fmla="*/ 0 w 8024979"/>
              <a:gd name="connsiteY4" fmla="*/ 0 h 5143500"/>
              <a:gd name="connsiteX0" fmla="*/ 0 w 8594081"/>
              <a:gd name="connsiteY0" fmla="*/ 0 h 5143500"/>
              <a:gd name="connsiteX1" fmla="*/ 8594081 w 8594081"/>
              <a:gd name="connsiteY1" fmla="*/ 6395 h 5143500"/>
              <a:gd name="connsiteX2" fmla="*/ 1195754 w 8594081"/>
              <a:gd name="connsiteY2" fmla="*/ 5143500 h 5143500"/>
              <a:gd name="connsiteX3" fmla="*/ 0 w 8594081"/>
              <a:gd name="connsiteY3" fmla="*/ 5143500 h 5143500"/>
              <a:gd name="connsiteX4" fmla="*/ 0 w 8594081"/>
              <a:gd name="connsiteY4" fmla="*/ 0 h 5143500"/>
              <a:gd name="connsiteX0" fmla="*/ 0 w 8613264"/>
              <a:gd name="connsiteY0" fmla="*/ 0 h 5143500"/>
              <a:gd name="connsiteX1" fmla="*/ 8613264 w 8613264"/>
              <a:gd name="connsiteY1" fmla="*/ 1 h 5143500"/>
              <a:gd name="connsiteX2" fmla="*/ 1195754 w 8613264"/>
              <a:gd name="connsiteY2" fmla="*/ 5143500 h 5143500"/>
              <a:gd name="connsiteX3" fmla="*/ 0 w 8613264"/>
              <a:gd name="connsiteY3" fmla="*/ 5143500 h 5143500"/>
              <a:gd name="connsiteX4" fmla="*/ 0 w 8613264"/>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264" h="5143500">
                <a:moveTo>
                  <a:pt x="0" y="0"/>
                </a:moveTo>
                <a:lnTo>
                  <a:pt x="8613264" y="1"/>
                </a:lnTo>
                <a:lnTo>
                  <a:pt x="1195754" y="5143500"/>
                </a:lnTo>
                <a:lnTo>
                  <a:pt x="0" y="5143500"/>
                </a:lnTo>
                <a:lnTo>
                  <a:pt x="0" y="0"/>
                </a:lnTo>
                <a:close/>
              </a:path>
            </a:pathLst>
          </a:custGeom>
          <a:solidFill>
            <a:schemeClr val="bg1">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srgbClr val="FFFFFF"/>
              </a:solidFill>
              <a:latin typeface="Calibri"/>
            </a:endParaRPr>
          </a:p>
        </p:txBody>
      </p:sp>
      <p:grpSp>
        <p:nvGrpSpPr>
          <p:cNvPr id="58" name="Group 57">
            <a:extLst>
              <a:ext uri="{FF2B5EF4-FFF2-40B4-BE49-F238E27FC236}">
                <a16:creationId xmlns:a16="http://schemas.microsoft.com/office/drawing/2014/main" id="{08190182-A07F-4A2D-98D5-5FBB32BCBB62}"/>
              </a:ext>
            </a:extLst>
          </p:cNvPr>
          <p:cNvGrpSpPr/>
          <p:nvPr/>
        </p:nvGrpSpPr>
        <p:grpSpPr>
          <a:xfrm>
            <a:off x="0" y="1264920"/>
            <a:ext cx="10627741" cy="3799841"/>
            <a:chOff x="0" y="1381759"/>
            <a:chExt cx="10403841" cy="3799841"/>
          </a:xfrm>
        </p:grpSpPr>
        <p:sp>
          <p:nvSpPr>
            <p:cNvPr id="59" name="Isosceles Triangle 9">
              <a:extLst>
                <a:ext uri="{FF2B5EF4-FFF2-40B4-BE49-F238E27FC236}">
                  <a16:creationId xmlns:a16="http://schemas.microsoft.com/office/drawing/2014/main" id="{F6A07AD4-7DE5-4644-A907-80C36E87657D}"/>
                </a:ext>
              </a:extLst>
            </p:cNvPr>
            <p:cNvSpPr/>
            <p:nvPr userDrawn="1"/>
          </p:nvSpPr>
          <p:spPr>
            <a:xfrm>
              <a:off x="8737601" y="1381759"/>
              <a:ext cx="1666240" cy="487680"/>
            </a:xfrm>
            <a:custGeom>
              <a:avLst/>
              <a:gdLst>
                <a:gd name="connsiteX0" fmla="*/ 0 w 990600"/>
                <a:gd name="connsiteY0" fmla="*/ 518160 h 518160"/>
                <a:gd name="connsiteX1" fmla="*/ 495300 w 990600"/>
                <a:gd name="connsiteY1" fmla="*/ 0 h 518160"/>
                <a:gd name="connsiteX2" fmla="*/ 990600 w 990600"/>
                <a:gd name="connsiteY2" fmla="*/ 518160 h 518160"/>
                <a:gd name="connsiteX3" fmla="*/ 0 w 990600"/>
                <a:gd name="connsiteY3" fmla="*/ 518160 h 518160"/>
                <a:gd name="connsiteX0" fmla="*/ 0 w 1234440"/>
                <a:gd name="connsiteY0" fmla="*/ 518160 h 518160"/>
                <a:gd name="connsiteX1" fmla="*/ 739140 w 1234440"/>
                <a:gd name="connsiteY1" fmla="*/ 0 h 518160"/>
                <a:gd name="connsiteX2" fmla="*/ 1234440 w 1234440"/>
                <a:gd name="connsiteY2" fmla="*/ 518160 h 518160"/>
                <a:gd name="connsiteX3" fmla="*/ 0 w 1234440"/>
                <a:gd name="connsiteY3" fmla="*/ 518160 h 518160"/>
                <a:gd name="connsiteX0" fmla="*/ 0 w 1249680"/>
                <a:gd name="connsiteY0" fmla="*/ 518160 h 518160"/>
                <a:gd name="connsiteX1" fmla="*/ 754380 w 1249680"/>
                <a:gd name="connsiteY1" fmla="*/ 0 h 518160"/>
                <a:gd name="connsiteX2" fmla="*/ 1249680 w 1249680"/>
                <a:gd name="connsiteY2" fmla="*/ 518160 h 518160"/>
                <a:gd name="connsiteX3" fmla="*/ 0 w 1249680"/>
                <a:gd name="connsiteY3" fmla="*/ 518160 h 518160"/>
                <a:gd name="connsiteX0" fmla="*/ 0 w 1249680"/>
                <a:gd name="connsiteY0" fmla="*/ 525780 h 525780"/>
                <a:gd name="connsiteX1" fmla="*/ 769620 w 1249680"/>
                <a:gd name="connsiteY1" fmla="*/ 0 h 525780"/>
                <a:gd name="connsiteX2" fmla="*/ 1249680 w 1249680"/>
                <a:gd name="connsiteY2" fmla="*/ 525780 h 525780"/>
                <a:gd name="connsiteX3" fmla="*/ 0 w 1249680"/>
                <a:gd name="connsiteY3" fmla="*/ 525780 h 525780"/>
                <a:gd name="connsiteX0" fmla="*/ 0 w 1249680"/>
                <a:gd name="connsiteY0" fmla="*/ 365760 h 365760"/>
                <a:gd name="connsiteX1" fmla="*/ 533400 w 1249680"/>
                <a:gd name="connsiteY1" fmla="*/ 0 h 365760"/>
                <a:gd name="connsiteX2" fmla="*/ 1249680 w 1249680"/>
                <a:gd name="connsiteY2" fmla="*/ 365760 h 365760"/>
                <a:gd name="connsiteX3" fmla="*/ 0 w 1249680"/>
                <a:gd name="connsiteY3" fmla="*/ 365760 h 365760"/>
              </a:gdLst>
              <a:ahLst/>
              <a:cxnLst>
                <a:cxn ang="0">
                  <a:pos x="connsiteX0" y="connsiteY0"/>
                </a:cxn>
                <a:cxn ang="0">
                  <a:pos x="connsiteX1" y="connsiteY1"/>
                </a:cxn>
                <a:cxn ang="0">
                  <a:pos x="connsiteX2" y="connsiteY2"/>
                </a:cxn>
                <a:cxn ang="0">
                  <a:pos x="connsiteX3" y="connsiteY3"/>
                </a:cxn>
              </a:cxnLst>
              <a:rect l="l" t="t" r="r" b="b"/>
              <a:pathLst>
                <a:path w="1249680" h="365760">
                  <a:moveTo>
                    <a:pt x="0" y="365760"/>
                  </a:moveTo>
                  <a:lnTo>
                    <a:pt x="533400" y="0"/>
                  </a:lnTo>
                  <a:lnTo>
                    <a:pt x="1249680" y="365760"/>
                  </a:lnTo>
                  <a:lnTo>
                    <a:pt x="0" y="365760"/>
                  </a:lnTo>
                  <a:close/>
                </a:path>
              </a:pathLst>
            </a:custGeom>
            <a:solidFill>
              <a:srgbClr val="800A0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srgbClr val="FFFFFF"/>
                </a:solidFill>
                <a:latin typeface="Segoe UI" panose="020B0502040204020203" pitchFamily="34" charset="0"/>
              </a:endParaRPr>
            </a:p>
          </p:txBody>
        </p:sp>
        <p:sp>
          <p:nvSpPr>
            <p:cNvPr id="60" name="Rectangle 8">
              <a:extLst>
                <a:ext uri="{FF2B5EF4-FFF2-40B4-BE49-F238E27FC236}">
                  <a16:creationId xmlns:a16="http://schemas.microsoft.com/office/drawing/2014/main" id="{8C6452F3-B472-4BD6-872A-5A4CBBA041EC}"/>
                </a:ext>
              </a:extLst>
            </p:cNvPr>
            <p:cNvSpPr/>
            <p:nvPr userDrawn="1"/>
          </p:nvSpPr>
          <p:spPr>
            <a:xfrm>
              <a:off x="0" y="1869440"/>
              <a:ext cx="10403840" cy="3312160"/>
            </a:xfrm>
            <a:custGeom>
              <a:avLst/>
              <a:gdLst>
                <a:gd name="connsiteX0" fmla="*/ 0 w 7802880"/>
                <a:gd name="connsiteY0" fmla="*/ 0 h 2484120"/>
                <a:gd name="connsiteX1" fmla="*/ 7802880 w 7802880"/>
                <a:gd name="connsiteY1" fmla="*/ 0 h 2484120"/>
                <a:gd name="connsiteX2" fmla="*/ 7802880 w 7802880"/>
                <a:gd name="connsiteY2" fmla="*/ 2484120 h 2484120"/>
                <a:gd name="connsiteX3" fmla="*/ 0 w 7802880"/>
                <a:gd name="connsiteY3" fmla="*/ 2484120 h 2484120"/>
                <a:gd name="connsiteX4" fmla="*/ 0 w 7802880"/>
                <a:gd name="connsiteY4" fmla="*/ 0 h 2484120"/>
                <a:gd name="connsiteX0" fmla="*/ 0 w 7802880"/>
                <a:gd name="connsiteY0" fmla="*/ 0 h 2484120"/>
                <a:gd name="connsiteX1" fmla="*/ 7802880 w 7802880"/>
                <a:gd name="connsiteY1" fmla="*/ 0 h 2484120"/>
                <a:gd name="connsiteX2" fmla="*/ 4046220 w 7802880"/>
                <a:gd name="connsiteY2" fmla="*/ 2484120 h 2484120"/>
                <a:gd name="connsiteX3" fmla="*/ 0 w 7802880"/>
                <a:gd name="connsiteY3" fmla="*/ 2484120 h 2484120"/>
                <a:gd name="connsiteX4" fmla="*/ 0 w 7802880"/>
                <a:gd name="connsiteY4" fmla="*/ 0 h 2484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02880" h="2484120">
                  <a:moveTo>
                    <a:pt x="0" y="0"/>
                  </a:moveTo>
                  <a:lnTo>
                    <a:pt x="7802880" y="0"/>
                  </a:lnTo>
                  <a:lnTo>
                    <a:pt x="4046220" y="2484120"/>
                  </a:lnTo>
                  <a:lnTo>
                    <a:pt x="0" y="2484120"/>
                  </a:lnTo>
                  <a:lnTo>
                    <a:pt x="0" y="0"/>
                  </a:lnTo>
                  <a:close/>
                </a:path>
              </a:pathLst>
            </a:cu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100000" b="100000"/>
              </a:path>
              <a:tileRect t="-100000" r="-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srgbClr val="FFFFFF"/>
                </a:solidFill>
                <a:latin typeface="Segoe UI" panose="020B0502040204020203" pitchFamily="34" charset="0"/>
              </a:endParaRPr>
            </a:p>
          </p:txBody>
        </p:sp>
      </p:grpSp>
      <p:sp>
        <p:nvSpPr>
          <p:cNvPr id="62" name="Isosceles Triangle 11">
            <a:extLst>
              <a:ext uri="{FF2B5EF4-FFF2-40B4-BE49-F238E27FC236}">
                <a16:creationId xmlns:a16="http://schemas.microsoft.com/office/drawing/2014/main" id="{21590AAA-79D7-42A7-BECA-1643FF868203}"/>
              </a:ext>
            </a:extLst>
          </p:cNvPr>
          <p:cNvSpPr/>
          <p:nvPr/>
        </p:nvSpPr>
        <p:spPr>
          <a:xfrm rot="10800000">
            <a:off x="2469464" y="5882640"/>
            <a:ext cx="508000" cy="213360"/>
          </a:xfrm>
          <a:custGeom>
            <a:avLst/>
            <a:gdLst>
              <a:gd name="connsiteX0" fmla="*/ 0 w 281940"/>
              <a:gd name="connsiteY0" fmla="*/ 129540 h 129540"/>
              <a:gd name="connsiteX1" fmla="*/ 140970 w 281940"/>
              <a:gd name="connsiteY1" fmla="*/ 0 h 129540"/>
              <a:gd name="connsiteX2" fmla="*/ 281940 w 281940"/>
              <a:gd name="connsiteY2" fmla="*/ 129540 h 129540"/>
              <a:gd name="connsiteX3" fmla="*/ 0 w 281940"/>
              <a:gd name="connsiteY3" fmla="*/ 129540 h 129540"/>
              <a:gd name="connsiteX0" fmla="*/ 0 w 365760"/>
              <a:gd name="connsiteY0" fmla="*/ 137160 h 137160"/>
              <a:gd name="connsiteX1" fmla="*/ 224790 w 365760"/>
              <a:gd name="connsiteY1" fmla="*/ 0 h 137160"/>
              <a:gd name="connsiteX2" fmla="*/ 365760 w 365760"/>
              <a:gd name="connsiteY2" fmla="*/ 129540 h 137160"/>
              <a:gd name="connsiteX3" fmla="*/ 0 w 365760"/>
              <a:gd name="connsiteY3" fmla="*/ 137160 h 137160"/>
              <a:gd name="connsiteX0" fmla="*/ 0 w 365760"/>
              <a:gd name="connsiteY0" fmla="*/ 167640 h 167640"/>
              <a:gd name="connsiteX1" fmla="*/ 201930 w 365760"/>
              <a:gd name="connsiteY1" fmla="*/ 0 h 167640"/>
              <a:gd name="connsiteX2" fmla="*/ 365760 w 365760"/>
              <a:gd name="connsiteY2" fmla="*/ 160020 h 167640"/>
              <a:gd name="connsiteX3" fmla="*/ 0 w 365760"/>
              <a:gd name="connsiteY3" fmla="*/ 167640 h 167640"/>
              <a:gd name="connsiteX0" fmla="*/ 0 w 381000"/>
              <a:gd name="connsiteY0" fmla="*/ 152400 h 160020"/>
              <a:gd name="connsiteX1" fmla="*/ 217170 w 381000"/>
              <a:gd name="connsiteY1" fmla="*/ 0 h 160020"/>
              <a:gd name="connsiteX2" fmla="*/ 381000 w 381000"/>
              <a:gd name="connsiteY2" fmla="*/ 160020 h 160020"/>
              <a:gd name="connsiteX3" fmla="*/ 0 w 381000"/>
              <a:gd name="connsiteY3" fmla="*/ 152400 h 160020"/>
              <a:gd name="connsiteX0" fmla="*/ 0 w 381000"/>
              <a:gd name="connsiteY0" fmla="*/ 152400 h 160020"/>
              <a:gd name="connsiteX1" fmla="*/ 217170 w 381000"/>
              <a:gd name="connsiteY1" fmla="*/ 0 h 160020"/>
              <a:gd name="connsiteX2" fmla="*/ 381000 w 381000"/>
              <a:gd name="connsiteY2" fmla="*/ 160020 h 160020"/>
              <a:gd name="connsiteX3" fmla="*/ 0 w 381000"/>
              <a:gd name="connsiteY3" fmla="*/ 152400 h 160020"/>
            </a:gdLst>
            <a:ahLst/>
            <a:cxnLst>
              <a:cxn ang="0">
                <a:pos x="connsiteX0" y="connsiteY0"/>
              </a:cxn>
              <a:cxn ang="0">
                <a:pos x="connsiteX1" y="connsiteY1"/>
              </a:cxn>
              <a:cxn ang="0">
                <a:pos x="connsiteX2" y="connsiteY2"/>
              </a:cxn>
              <a:cxn ang="0">
                <a:pos x="connsiteX3" y="connsiteY3"/>
              </a:cxn>
            </a:cxnLst>
            <a:rect l="l" t="t" r="r" b="b"/>
            <a:pathLst>
              <a:path w="381000" h="160020">
                <a:moveTo>
                  <a:pt x="0" y="152400"/>
                </a:moveTo>
                <a:lnTo>
                  <a:pt x="217170" y="0"/>
                </a:lnTo>
                <a:lnTo>
                  <a:pt x="381000" y="160020"/>
                </a:lnTo>
                <a:lnTo>
                  <a:pt x="0" y="152400"/>
                </a:lnTo>
                <a:close/>
              </a:path>
            </a:pathLst>
          </a:cu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srgbClr val="FFFFFF"/>
              </a:solidFill>
              <a:latin typeface="Calibri"/>
            </a:endParaRPr>
          </a:p>
        </p:txBody>
      </p:sp>
      <p:sp>
        <p:nvSpPr>
          <p:cNvPr id="63" name="Rectangle 10">
            <a:extLst>
              <a:ext uri="{FF2B5EF4-FFF2-40B4-BE49-F238E27FC236}">
                <a16:creationId xmlns:a16="http://schemas.microsoft.com/office/drawing/2014/main" id="{357BADE6-051E-4B68-9514-A2D51F0F88C0}"/>
              </a:ext>
            </a:extLst>
          </p:cNvPr>
          <p:cNvSpPr/>
          <p:nvPr/>
        </p:nvSpPr>
        <p:spPr>
          <a:xfrm>
            <a:off x="2469464" y="5425440"/>
            <a:ext cx="9722536" cy="457200"/>
          </a:xfrm>
          <a:custGeom>
            <a:avLst/>
            <a:gdLst>
              <a:gd name="connsiteX0" fmla="*/ 0 w 7338060"/>
              <a:gd name="connsiteY0" fmla="*/ 0 h 342900"/>
              <a:gd name="connsiteX1" fmla="*/ 7338060 w 7338060"/>
              <a:gd name="connsiteY1" fmla="*/ 0 h 342900"/>
              <a:gd name="connsiteX2" fmla="*/ 7338060 w 7338060"/>
              <a:gd name="connsiteY2" fmla="*/ 342900 h 342900"/>
              <a:gd name="connsiteX3" fmla="*/ 0 w 7338060"/>
              <a:gd name="connsiteY3" fmla="*/ 342900 h 342900"/>
              <a:gd name="connsiteX4" fmla="*/ 0 w 7338060"/>
              <a:gd name="connsiteY4" fmla="*/ 0 h 342900"/>
              <a:gd name="connsiteX0" fmla="*/ 396240 w 7338060"/>
              <a:gd name="connsiteY0" fmla="*/ 0 h 342900"/>
              <a:gd name="connsiteX1" fmla="*/ 7338060 w 7338060"/>
              <a:gd name="connsiteY1" fmla="*/ 0 h 342900"/>
              <a:gd name="connsiteX2" fmla="*/ 7338060 w 7338060"/>
              <a:gd name="connsiteY2" fmla="*/ 342900 h 342900"/>
              <a:gd name="connsiteX3" fmla="*/ 0 w 7338060"/>
              <a:gd name="connsiteY3" fmla="*/ 342900 h 342900"/>
              <a:gd name="connsiteX4" fmla="*/ 396240 w 7338060"/>
              <a:gd name="connsiteY4" fmla="*/ 0 h 34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8060" h="342900">
                <a:moveTo>
                  <a:pt x="396240" y="0"/>
                </a:moveTo>
                <a:lnTo>
                  <a:pt x="7338060" y="0"/>
                </a:lnTo>
                <a:lnTo>
                  <a:pt x="7338060" y="342900"/>
                </a:lnTo>
                <a:lnTo>
                  <a:pt x="0" y="342900"/>
                </a:lnTo>
                <a:lnTo>
                  <a:pt x="396240" y="0"/>
                </a:lnTo>
                <a:close/>
              </a:path>
            </a:pathLst>
          </a:cu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609585"/>
            <a:r>
              <a:rPr lang="en-US" sz="2400" b="1" dirty="0">
                <a:solidFill>
                  <a:srgbClr val="FFFFFF"/>
                </a:solidFill>
                <a:latin typeface="Segoe UI" panose="020B0502040204020203" pitchFamily="34" charset="0"/>
                <a:cs typeface="Segoe UI" panose="020B0502040204020203" pitchFamily="34" charset="0"/>
              </a:rPr>
              <a:t>       </a:t>
            </a:r>
          </a:p>
        </p:txBody>
      </p:sp>
      <p:sp>
        <p:nvSpPr>
          <p:cNvPr id="22" name="TextBox 21">
            <a:extLst>
              <a:ext uri="{FF2B5EF4-FFF2-40B4-BE49-F238E27FC236}">
                <a16:creationId xmlns:a16="http://schemas.microsoft.com/office/drawing/2014/main" id="{9BAA3D3E-4D72-42ED-92C5-0B3DC6B70B7E}"/>
              </a:ext>
            </a:extLst>
          </p:cNvPr>
          <p:cNvSpPr txBox="1"/>
          <p:nvPr/>
        </p:nvSpPr>
        <p:spPr>
          <a:xfrm>
            <a:off x="203791" y="2331974"/>
            <a:ext cx="7467009" cy="692497"/>
          </a:xfrm>
          <a:prstGeom prst="rect">
            <a:avLst/>
          </a:prstGeom>
          <a:noFill/>
        </p:spPr>
        <p:txBody>
          <a:bodyPr wrap="square" lIns="0" tIns="0" rIns="0" bIns="0" rtlCol="0">
            <a:spAutoFit/>
          </a:bodyPr>
          <a:lstStyle/>
          <a:p>
            <a:pPr defTabSz="609585"/>
            <a:r>
              <a:rPr lang="en-US" sz="4500" b="1" dirty="0">
                <a:solidFill>
                  <a:schemeClr val="bg1"/>
                </a:solidFill>
                <a:latin typeface="MAAX-BLACK" panose="02000506000000020003"/>
                <a:ea typeface="Open Sans Light" panose="020B0306030504020204" pitchFamily="34" charset="0"/>
                <a:cs typeface="Segoe UI Bold" panose="020B0802040204020203" pitchFamily="34" charset="0"/>
              </a:rPr>
              <a:t>Knowledge Based Article Portal</a:t>
            </a:r>
          </a:p>
        </p:txBody>
      </p:sp>
      <p:pic>
        <p:nvPicPr>
          <p:cNvPr id="13" name="Picture 12">
            <a:extLst>
              <a:ext uri="{FF2B5EF4-FFF2-40B4-BE49-F238E27FC236}">
                <a16:creationId xmlns:a16="http://schemas.microsoft.com/office/drawing/2014/main" id="{9DAA10BE-E4AB-4714-9BE3-1E02EF59AB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0800" y="4055651"/>
            <a:ext cx="3977293" cy="913192"/>
          </a:xfrm>
          <a:prstGeom prst="rect">
            <a:avLst/>
          </a:prstGeom>
        </p:spPr>
      </p:pic>
    </p:spTree>
    <p:extLst>
      <p:ext uri="{BB962C8B-B14F-4D97-AF65-F5344CB8AC3E}">
        <p14:creationId xmlns:p14="http://schemas.microsoft.com/office/powerpoint/2010/main" val="73080342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4E5C5D-BDFB-D39A-8694-FAD1D9F7D229}"/>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7BBCAB1E-9BC9-9333-1907-DD89BFEF22D5}"/>
              </a:ext>
            </a:extLst>
          </p:cNvPr>
          <p:cNvSpPr/>
          <p:nvPr/>
        </p:nvSpPr>
        <p:spPr>
          <a:xfrm>
            <a:off x="338137" y="1371600"/>
            <a:ext cx="11515726" cy="5151120"/>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4">
            <a:extLst>
              <a:ext uri="{FF2B5EF4-FFF2-40B4-BE49-F238E27FC236}">
                <a16:creationId xmlns:a16="http://schemas.microsoft.com/office/drawing/2014/main" id="{CD913FD5-3E5B-66B3-F153-21C3FED58E64}"/>
              </a:ext>
            </a:extLst>
          </p:cNvPr>
          <p:cNvSpPr txBox="1">
            <a:spLocks/>
          </p:cNvSpPr>
          <p:nvPr/>
        </p:nvSpPr>
        <p:spPr>
          <a:xfrm>
            <a:off x="426720" y="416132"/>
            <a:ext cx="8493760" cy="531603"/>
          </a:xfrm>
          <a:prstGeom prst="rect">
            <a:avLst/>
          </a:prstGeom>
        </p:spPr>
        <p:txBody>
          <a:bodyPr/>
          <a:lstStyle>
            <a:lvl1pPr marL="0" indent="0" algn="ctr" defTabSz="609585" rtl="0" eaLnBrk="1" latinLnBrk="0" hangingPunct="1">
              <a:spcBef>
                <a:spcPct val="20000"/>
              </a:spcBef>
              <a:buFont typeface="Arial"/>
              <a:buNone/>
              <a:defRPr sz="4267" kern="1200" baseline="0">
                <a:solidFill>
                  <a:schemeClr val="bg1">
                    <a:lumMod val="50000"/>
                  </a:schemeClr>
                </a:solidFill>
                <a:latin typeface="Segoe Pro Light"/>
                <a:ea typeface="+mn-ea"/>
                <a:cs typeface="Segoe Pro Light"/>
              </a:defRPr>
            </a:lvl1pPr>
            <a:lvl2pPr marL="990575" indent="-380990" algn="l" defTabSz="609585" rtl="0" eaLnBrk="1" latinLnBrk="0" hangingPunct="1">
              <a:spcBef>
                <a:spcPct val="20000"/>
              </a:spcBef>
              <a:buFont typeface="Arial"/>
              <a:buChar char="–"/>
              <a:defRPr sz="3733" kern="1200">
                <a:solidFill>
                  <a:schemeClr val="tx1"/>
                </a:solidFill>
                <a:latin typeface="Segoe Pro"/>
                <a:ea typeface="+mn-ea"/>
                <a:cs typeface="Segoe Pro"/>
              </a:defRPr>
            </a:lvl2pPr>
            <a:lvl3pPr marL="1523962" indent="-304792" algn="l" defTabSz="609585" rtl="0" eaLnBrk="1" latinLnBrk="0" hangingPunct="1">
              <a:spcBef>
                <a:spcPct val="20000"/>
              </a:spcBef>
              <a:buFont typeface="Arial"/>
              <a:buChar char="•"/>
              <a:defRPr sz="3200" kern="1200">
                <a:solidFill>
                  <a:schemeClr val="tx1"/>
                </a:solidFill>
                <a:latin typeface="Segoe Pro"/>
                <a:ea typeface="+mn-ea"/>
                <a:cs typeface="Segoe Pro"/>
              </a:defRPr>
            </a:lvl3pPr>
            <a:lvl4pPr marL="2133547" indent="-304792" algn="l" defTabSz="609585" rtl="0" eaLnBrk="1" latinLnBrk="0" hangingPunct="1">
              <a:spcBef>
                <a:spcPct val="20000"/>
              </a:spcBef>
              <a:buFont typeface="Arial"/>
              <a:buChar char="–"/>
              <a:defRPr sz="2667" kern="1200">
                <a:solidFill>
                  <a:schemeClr val="tx1"/>
                </a:solidFill>
                <a:latin typeface="Segoe Pro"/>
                <a:ea typeface="+mn-ea"/>
                <a:cs typeface="Segoe Pro"/>
              </a:defRPr>
            </a:lvl4pPr>
            <a:lvl5pPr marL="2743131" indent="-304792" algn="l" defTabSz="609585" rtl="0" eaLnBrk="1" latinLnBrk="0" hangingPunct="1">
              <a:spcBef>
                <a:spcPct val="20000"/>
              </a:spcBef>
              <a:buFont typeface="Arial"/>
              <a:buChar char="»"/>
              <a:defRPr sz="2667" kern="1200">
                <a:solidFill>
                  <a:schemeClr val="tx1"/>
                </a:solidFill>
                <a:latin typeface="Segoe Pro"/>
                <a:ea typeface="+mn-ea"/>
                <a:cs typeface="Segoe Pro"/>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l"/>
            <a:r>
              <a:rPr lang="en-US" sz="3400" b="1" dirty="0">
                <a:solidFill>
                  <a:schemeClr val="tx1"/>
                </a:solidFill>
                <a:latin typeface="Arial Black" panose="020B0A04020102020204" pitchFamily="34" charset="0"/>
                <a:ea typeface="Arial" charset="0"/>
                <a:cs typeface="Arial" charset="0"/>
              </a:rPr>
              <a:t>Knowledge Base Portal</a:t>
            </a:r>
          </a:p>
        </p:txBody>
      </p:sp>
      <p:sp>
        <p:nvSpPr>
          <p:cNvPr id="4" name="Content Placeholder 3">
            <a:extLst>
              <a:ext uri="{FF2B5EF4-FFF2-40B4-BE49-F238E27FC236}">
                <a16:creationId xmlns:a16="http://schemas.microsoft.com/office/drawing/2014/main" id="{CA2397A7-0526-CDF9-22CE-A523608747C3}"/>
              </a:ext>
            </a:extLst>
          </p:cNvPr>
          <p:cNvSpPr txBox="1">
            <a:spLocks/>
          </p:cNvSpPr>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599114" y="2379010"/>
            <a:ext cx="6627924" cy="2633665"/>
          </a:xfrm>
          <a:noFill/>
        </p:spPr>
        <p:txBody>
          <a:bodyPr>
            <a:normAutofit/>
          </a:bodyPr>
          <a:lstStyle>
            <a:lvl1pPr marL="0" indent="0" algn="ctr" defTabSz="609585" rtl="0" eaLnBrk="1" latinLnBrk="0" hangingPunct="1">
              <a:spcBef>
                <a:spcPct val="20000"/>
              </a:spcBef>
              <a:buFont typeface="Arial"/>
              <a:buNone/>
              <a:defRPr sz="4267" kern="1200" baseline="0">
                <a:solidFill>
                  <a:schemeClr val="bg1">
                    <a:lumMod val="50000"/>
                  </a:schemeClr>
                </a:solidFill>
                <a:latin typeface="Segoe Pro Light"/>
                <a:ea typeface="+mn-ea"/>
                <a:cs typeface="Segoe Pro Light"/>
              </a:defRPr>
            </a:lvl1pPr>
            <a:lvl2pPr marL="990575" indent="-380990" algn="l" defTabSz="609585" rtl="0" eaLnBrk="1" latinLnBrk="0" hangingPunct="1">
              <a:spcBef>
                <a:spcPct val="20000"/>
              </a:spcBef>
              <a:buFont typeface="Arial"/>
              <a:buChar char="–"/>
              <a:defRPr sz="3733" kern="1200">
                <a:solidFill>
                  <a:schemeClr val="tx1"/>
                </a:solidFill>
                <a:latin typeface="Segoe Pro"/>
                <a:ea typeface="+mn-ea"/>
                <a:cs typeface="Segoe Pro"/>
              </a:defRPr>
            </a:lvl2pPr>
            <a:lvl3pPr marL="1523962" indent="-304792" algn="l" defTabSz="609585" rtl="0" eaLnBrk="1" latinLnBrk="0" hangingPunct="1">
              <a:spcBef>
                <a:spcPct val="20000"/>
              </a:spcBef>
              <a:buFont typeface="Arial"/>
              <a:buChar char="•"/>
              <a:defRPr sz="3200" kern="1200">
                <a:solidFill>
                  <a:schemeClr val="tx1"/>
                </a:solidFill>
                <a:latin typeface="Segoe Pro"/>
                <a:ea typeface="+mn-ea"/>
                <a:cs typeface="Segoe Pro"/>
              </a:defRPr>
            </a:lvl3pPr>
            <a:lvl4pPr marL="2133547" indent="-304792" algn="l" defTabSz="609585" rtl="0" eaLnBrk="1" latinLnBrk="0" hangingPunct="1">
              <a:spcBef>
                <a:spcPct val="20000"/>
              </a:spcBef>
              <a:buFont typeface="Arial"/>
              <a:buChar char="–"/>
              <a:defRPr sz="2667" kern="1200">
                <a:solidFill>
                  <a:schemeClr val="tx1"/>
                </a:solidFill>
                <a:latin typeface="Segoe Pro"/>
                <a:ea typeface="+mn-ea"/>
                <a:cs typeface="Segoe Pro"/>
              </a:defRPr>
            </a:lvl4pPr>
            <a:lvl5pPr marL="2743131" indent="-304792" algn="l" defTabSz="609585" rtl="0" eaLnBrk="1" latinLnBrk="0" hangingPunct="1">
              <a:spcBef>
                <a:spcPct val="20000"/>
              </a:spcBef>
              <a:buFont typeface="Arial"/>
              <a:buChar char="»"/>
              <a:defRPr sz="2667" kern="1200">
                <a:solidFill>
                  <a:schemeClr val="tx1"/>
                </a:solidFill>
                <a:latin typeface="Segoe Pro"/>
                <a:ea typeface="+mn-ea"/>
                <a:cs typeface="Segoe Pro"/>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l">
              <a:spcBef>
                <a:spcPts val="2500"/>
              </a:spcBef>
            </a:pPr>
            <a:endParaRPr lang="en-US" sz="1800" dirty="0"/>
          </a:p>
        </p:txBody>
      </p:sp>
      <p:sp>
        <p:nvSpPr>
          <p:cNvPr id="3" name="TextBox 2">
            <a:extLst>
              <a:ext uri="{FF2B5EF4-FFF2-40B4-BE49-F238E27FC236}">
                <a16:creationId xmlns:a16="http://schemas.microsoft.com/office/drawing/2014/main" id="{DE1552E8-2D79-BBFF-F162-1D557BB6C368}"/>
              </a:ext>
            </a:extLst>
          </p:cNvPr>
          <p:cNvSpPr txBox="1"/>
          <p:nvPr/>
        </p:nvSpPr>
        <p:spPr>
          <a:xfrm>
            <a:off x="5751909" y="1649087"/>
            <a:ext cx="5948447" cy="4647426"/>
          </a:xfrm>
          <a:prstGeom prst="rect">
            <a:avLst/>
          </a:prstGeom>
          <a:solidFill>
            <a:schemeClr val="bg1"/>
          </a:solidFill>
        </p:spPr>
        <p:txBody>
          <a:bodyPr wrap="square" lIns="274320" tIns="274320" rIns="274320" bIns="274320">
            <a:spAutoFit/>
          </a:bodyPr>
          <a:lstStyle/>
          <a:p>
            <a:r>
              <a:rPr lang="en-US" sz="1900" dirty="0">
                <a:solidFill>
                  <a:schemeClr val="tx1"/>
                </a:solidFill>
                <a:effectLst/>
              </a:rPr>
              <a:t>Teams often struggle to find and share the right information when it's needed. Content is scattered across emails, personal notes, and local drives, making it difficult to maintain consistency and accessibility. Without a standardized process for creating, reviewing, and managing knowledge articles, documentation becomes disorganized and inefficient. This leads to repeated efforts, miscommunication, and reduced overall productivity.</a:t>
            </a:r>
          </a:p>
          <a:p>
            <a:endParaRPr lang="en-US" sz="1900" dirty="0">
              <a:solidFill>
                <a:schemeClr val="tx1"/>
              </a:solidFill>
              <a:effectLst/>
            </a:endParaRPr>
          </a:p>
          <a:p>
            <a:r>
              <a:rPr lang="en-US" sz="1900" b="1" dirty="0">
                <a:solidFill>
                  <a:schemeClr val="tx1"/>
                </a:solidFill>
                <a:effectLst/>
              </a:rPr>
              <a:t>Knowledge Base Article Management System</a:t>
            </a:r>
            <a:r>
              <a:rPr lang="en-US" sz="1900" b="1" dirty="0">
                <a:solidFill>
                  <a:schemeClr val="tx1"/>
                </a:solidFill>
              </a:rPr>
              <a:t>:</a:t>
            </a:r>
            <a:endParaRPr lang="en-US" sz="1900" dirty="0">
              <a:solidFill>
                <a:schemeClr val="tx1"/>
              </a:solidFill>
              <a:effectLst/>
            </a:endParaRPr>
          </a:p>
          <a:p>
            <a:r>
              <a:rPr lang="en-US" sz="1900" dirty="0">
                <a:solidFill>
                  <a:schemeClr val="tx1"/>
                </a:solidFill>
                <a:effectLst/>
              </a:rPr>
              <a:t>A centralized and streamlined platform designed to simplify the way teams create, manage, and access information across the organization.</a:t>
            </a:r>
          </a:p>
        </p:txBody>
      </p:sp>
      <p:sp>
        <p:nvSpPr>
          <p:cNvPr id="8" name="AutoShape 4">
            <a:extLst>
              <a:ext uri="{FF2B5EF4-FFF2-40B4-BE49-F238E27FC236}">
                <a16:creationId xmlns:a16="http://schemas.microsoft.com/office/drawing/2014/main" id="{E87B7004-AB69-D5D3-BD93-975267BCAEF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14B06CF3-1A1E-237C-A8C2-C324F341A651}"/>
              </a:ext>
            </a:extLst>
          </p:cNvPr>
          <p:cNvPicPr>
            <a:picLocks noChangeAspect="1"/>
          </p:cNvPicPr>
          <p:nvPr/>
        </p:nvPicPr>
        <p:blipFill>
          <a:blip r:embed="rId2"/>
          <a:stretch>
            <a:fillRect/>
          </a:stretch>
        </p:blipFill>
        <p:spPr>
          <a:xfrm>
            <a:off x="491644" y="1649087"/>
            <a:ext cx="5129429" cy="4647426"/>
          </a:xfrm>
          <a:prstGeom prst="rect">
            <a:avLst/>
          </a:prstGeom>
        </p:spPr>
      </p:pic>
    </p:spTree>
    <p:extLst>
      <p:ext uri="{BB962C8B-B14F-4D97-AF65-F5344CB8AC3E}">
        <p14:creationId xmlns:p14="http://schemas.microsoft.com/office/powerpoint/2010/main" val="326534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nodePh="1">
                                  <p:stCondLst>
                                    <p:cond delay="250"/>
                                  </p:stCondLst>
                                  <p:endCondLst>
                                    <p:cond evt="begin" delay="0">
                                      <p:tn val="5"/>
                                    </p:cond>
                                  </p:end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A710E-95AF-3FB3-772A-1EFC24D07F38}"/>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A71A9372-8613-B46C-27C3-7EB1B855C0AF}"/>
              </a:ext>
            </a:extLst>
          </p:cNvPr>
          <p:cNvSpPr/>
          <p:nvPr/>
        </p:nvSpPr>
        <p:spPr>
          <a:xfrm>
            <a:off x="680720" y="1574800"/>
            <a:ext cx="10800080" cy="4978400"/>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4">
            <a:extLst>
              <a:ext uri="{FF2B5EF4-FFF2-40B4-BE49-F238E27FC236}">
                <a16:creationId xmlns:a16="http://schemas.microsoft.com/office/drawing/2014/main" id="{AFF4640D-1953-1492-0C4B-1218E1D5B7D1}"/>
              </a:ext>
            </a:extLst>
          </p:cNvPr>
          <p:cNvSpPr txBox="1">
            <a:spLocks/>
          </p:cNvSpPr>
          <p:nvPr/>
        </p:nvSpPr>
        <p:spPr>
          <a:xfrm>
            <a:off x="384175" y="422752"/>
            <a:ext cx="9716909" cy="531603"/>
          </a:xfrm>
          <a:prstGeom prst="rect">
            <a:avLst/>
          </a:prstGeom>
        </p:spPr>
        <p:txBody>
          <a:bodyPr/>
          <a:lstStyle>
            <a:lvl1pPr marL="0" indent="0" algn="ctr" defTabSz="609585" rtl="0" eaLnBrk="1" latinLnBrk="0" hangingPunct="1">
              <a:spcBef>
                <a:spcPct val="20000"/>
              </a:spcBef>
              <a:buFont typeface="Arial"/>
              <a:buNone/>
              <a:defRPr sz="4267" kern="1200" baseline="0">
                <a:solidFill>
                  <a:schemeClr val="bg1">
                    <a:lumMod val="50000"/>
                  </a:schemeClr>
                </a:solidFill>
                <a:latin typeface="Segoe Pro Light"/>
                <a:ea typeface="+mn-ea"/>
                <a:cs typeface="Segoe Pro Light"/>
              </a:defRPr>
            </a:lvl1pPr>
            <a:lvl2pPr marL="990575" indent="-380990" algn="l" defTabSz="609585" rtl="0" eaLnBrk="1" latinLnBrk="0" hangingPunct="1">
              <a:spcBef>
                <a:spcPct val="20000"/>
              </a:spcBef>
              <a:buFont typeface="Arial"/>
              <a:buChar char="–"/>
              <a:defRPr sz="3733" kern="1200">
                <a:solidFill>
                  <a:schemeClr val="tx1"/>
                </a:solidFill>
                <a:latin typeface="Segoe Pro"/>
                <a:ea typeface="+mn-ea"/>
                <a:cs typeface="Segoe Pro"/>
              </a:defRPr>
            </a:lvl2pPr>
            <a:lvl3pPr marL="1523962" indent="-304792" algn="l" defTabSz="609585" rtl="0" eaLnBrk="1" latinLnBrk="0" hangingPunct="1">
              <a:spcBef>
                <a:spcPct val="20000"/>
              </a:spcBef>
              <a:buFont typeface="Arial"/>
              <a:buChar char="•"/>
              <a:defRPr sz="3200" kern="1200">
                <a:solidFill>
                  <a:schemeClr val="tx1"/>
                </a:solidFill>
                <a:latin typeface="Segoe Pro"/>
                <a:ea typeface="+mn-ea"/>
                <a:cs typeface="Segoe Pro"/>
              </a:defRPr>
            </a:lvl3pPr>
            <a:lvl4pPr marL="2133547" indent="-304792" algn="l" defTabSz="609585" rtl="0" eaLnBrk="1" latinLnBrk="0" hangingPunct="1">
              <a:spcBef>
                <a:spcPct val="20000"/>
              </a:spcBef>
              <a:buFont typeface="Arial"/>
              <a:buChar char="–"/>
              <a:defRPr sz="2667" kern="1200">
                <a:solidFill>
                  <a:schemeClr val="tx1"/>
                </a:solidFill>
                <a:latin typeface="Segoe Pro"/>
                <a:ea typeface="+mn-ea"/>
                <a:cs typeface="Segoe Pro"/>
              </a:defRPr>
            </a:lvl4pPr>
            <a:lvl5pPr marL="2743131" indent="-304792" algn="l" defTabSz="609585" rtl="0" eaLnBrk="1" latinLnBrk="0" hangingPunct="1">
              <a:spcBef>
                <a:spcPct val="20000"/>
              </a:spcBef>
              <a:buFont typeface="Arial"/>
              <a:buChar char="»"/>
              <a:defRPr sz="2667" kern="1200">
                <a:solidFill>
                  <a:schemeClr val="tx1"/>
                </a:solidFill>
                <a:latin typeface="Segoe Pro"/>
                <a:ea typeface="+mn-ea"/>
                <a:cs typeface="Segoe Pro"/>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l"/>
            <a:r>
              <a:rPr lang="en-US" sz="3400" b="1" dirty="0">
                <a:solidFill>
                  <a:schemeClr val="tx1"/>
                </a:solidFill>
                <a:latin typeface="Arial Black" panose="020B0A04020102020204" pitchFamily="34" charset="0"/>
                <a:ea typeface="Arial" charset="0"/>
                <a:cs typeface="Arial" charset="0"/>
              </a:rPr>
              <a:t>Workflow</a:t>
            </a:r>
          </a:p>
        </p:txBody>
      </p:sp>
      <p:sp>
        <p:nvSpPr>
          <p:cNvPr id="5" name="Rectangle 4">
            <a:extLst>
              <a:ext uri="{FF2B5EF4-FFF2-40B4-BE49-F238E27FC236}">
                <a16:creationId xmlns:a16="http://schemas.microsoft.com/office/drawing/2014/main" id="{2272FE91-62F1-0AC6-D8AF-738CB9763F6F}"/>
              </a:ext>
            </a:extLst>
          </p:cNvPr>
          <p:cNvSpPr/>
          <p:nvPr/>
        </p:nvSpPr>
        <p:spPr>
          <a:xfrm>
            <a:off x="0" y="33843"/>
            <a:ext cx="12191999" cy="68241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solidFill>
                  <a:schemeClr val="tx1"/>
                </a:solidFill>
                <a:effectLst/>
                <a:latin typeface="Arial Black" panose="020B0A04020102020204" pitchFamily="34" charset="0"/>
              </a:rPr>
              <a:t>            </a:t>
            </a:r>
            <a:br>
              <a:rPr lang="en-US" sz="2400" dirty="0">
                <a:solidFill>
                  <a:schemeClr val="tx1"/>
                </a:solidFill>
                <a:effectLst/>
                <a:latin typeface="Arial Black" panose="020B0A04020102020204" pitchFamily="34" charset="0"/>
              </a:rPr>
            </a:br>
            <a:r>
              <a:rPr lang="en-US" sz="2400" dirty="0">
                <a:solidFill>
                  <a:schemeClr val="tx1"/>
                </a:solidFill>
                <a:effectLst/>
                <a:latin typeface="Arial Black" panose="020B0A04020102020204" pitchFamily="34" charset="0"/>
              </a:rPr>
              <a:t>	</a:t>
            </a:r>
            <a:r>
              <a:rPr lang="en-US" sz="2300" i="1" dirty="0">
                <a:ln w="0"/>
                <a:solidFill>
                  <a:schemeClr val="tx1"/>
                </a:solidFill>
              </a:rPr>
              <a:t>The KB Article is designed with role-based workflows</a:t>
            </a:r>
            <a:br>
              <a:rPr lang="en-US" sz="2300" dirty="0">
                <a:ln w="0">
                  <a:noFill/>
                </a:ln>
                <a:solidFill>
                  <a:schemeClr val="tx1"/>
                </a:solidFill>
                <a:latin typeface="Arial Black" panose="020B0A04020102020204" pitchFamily="34" charset="0"/>
              </a:rPr>
            </a:br>
            <a:endParaRPr lang="en-US" sz="2300" dirty="0">
              <a:ln w="0">
                <a:noFill/>
              </a:ln>
              <a:solidFill>
                <a:schemeClr val="tx1"/>
              </a:solidFill>
              <a:latin typeface="Arial Black" panose="020B0A04020102020204" pitchFamily="34" charset="0"/>
            </a:endParaRPr>
          </a:p>
          <a:p>
            <a:endParaRPr lang="en-US" sz="2400" dirty="0">
              <a:solidFill>
                <a:schemeClr val="tx1"/>
              </a:solidFill>
              <a:effectLst/>
              <a:latin typeface="Arial Black" panose="020B0A04020102020204" pitchFamily="34" charset="0"/>
            </a:endParaRPr>
          </a:p>
          <a:p>
            <a:endParaRPr lang="en-US" dirty="0">
              <a:solidFill>
                <a:schemeClr val="tx1"/>
              </a:solidFill>
              <a:effectLst/>
            </a:endParaRPr>
          </a:p>
          <a:p>
            <a:endParaRPr lang="en-US" dirty="0">
              <a:solidFill>
                <a:schemeClr val="tx1"/>
              </a:solidFill>
              <a:effectLst/>
            </a:endParaRPr>
          </a:p>
          <a:p>
            <a:endParaRPr lang="en-US" dirty="0">
              <a:solidFill>
                <a:schemeClr val="tx1"/>
              </a:solidFill>
              <a:effectLst/>
            </a:endParaRPr>
          </a:p>
          <a:p>
            <a:endParaRPr lang="en-US" dirty="0">
              <a:solidFill>
                <a:schemeClr val="tx1"/>
              </a:solidFill>
            </a:endParaRPr>
          </a:p>
          <a:p>
            <a:endParaRPr lang="en-US" dirty="0">
              <a:solidFill>
                <a:schemeClr val="tx1"/>
              </a:solidFill>
              <a:effectLst/>
            </a:endParaRPr>
          </a:p>
          <a:p>
            <a:endParaRPr lang="en-US" dirty="0">
              <a:solidFill>
                <a:schemeClr val="tx1"/>
              </a:solidFill>
            </a:endParaRPr>
          </a:p>
          <a:p>
            <a:endParaRPr lang="en-US" dirty="0">
              <a:solidFill>
                <a:schemeClr val="tx1"/>
              </a:solidFill>
              <a:effectLst/>
            </a:endParaRPr>
          </a:p>
          <a:p>
            <a:endParaRPr lang="en-US" dirty="0">
              <a:solidFill>
                <a:schemeClr val="tx1"/>
              </a:solidFill>
            </a:endParaRPr>
          </a:p>
          <a:p>
            <a:endParaRPr lang="en-US" dirty="0">
              <a:solidFill>
                <a:schemeClr val="tx1"/>
              </a:solidFill>
              <a:effectLst/>
            </a:endParaRPr>
          </a:p>
          <a:p>
            <a:endParaRPr lang="en-US" dirty="0">
              <a:solidFill>
                <a:schemeClr val="tx1"/>
              </a:solidFill>
            </a:endParaRPr>
          </a:p>
          <a:p>
            <a:endParaRPr lang="en-US" dirty="0">
              <a:solidFill>
                <a:schemeClr val="tx1"/>
              </a:solidFill>
              <a:effectLst/>
            </a:endParaRPr>
          </a:p>
          <a:p>
            <a:endParaRPr lang="en-US" dirty="0">
              <a:solidFill>
                <a:schemeClr val="tx1"/>
              </a:solidFill>
            </a:endParaRPr>
          </a:p>
          <a:p>
            <a:endParaRPr lang="en-US" dirty="0">
              <a:solidFill>
                <a:schemeClr val="tx1"/>
              </a:solidFill>
              <a:effectLst/>
            </a:endParaRPr>
          </a:p>
          <a:p>
            <a:endParaRPr lang="en-US" dirty="0">
              <a:solidFill>
                <a:schemeClr val="tx1"/>
              </a:solidFill>
              <a:effectLst/>
            </a:endParaRPr>
          </a:p>
          <a:p>
            <a:r>
              <a:rPr lang="en-US" dirty="0">
                <a:solidFill>
                  <a:schemeClr val="tx1"/>
                </a:solidFill>
                <a:effectLst/>
              </a:rPr>
              <a:t> </a:t>
            </a:r>
            <a:endParaRPr lang="en-US" dirty="0">
              <a:solidFill>
                <a:schemeClr val="tx1"/>
              </a:solidFill>
            </a:endParaRPr>
          </a:p>
        </p:txBody>
      </p:sp>
      <p:sp>
        <p:nvSpPr>
          <p:cNvPr id="4" name="Content Placeholder 3">
            <a:extLst>
              <a:ext uri="{FF2B5EF4-FFF2-40B4-BE49-F238E27FC236}">
                <a16:creationId xmlns:a16="http://schemas.microsoft.com/office/drawing/2014/main" id="{646FFCA2-E7A5-BFCC-C374-737C1E76F958}"/>
              </a:ext>
            </a:extLst>
          </p:cNvPr>
          <p:cNvSpPr txBox="1">
            <a:spLocks/>
          </p:cNvSpPr>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406900" y="1751682"/>
            <a:ext cx="6959600" cy="4417764"/>
          </a:xfrm>
          <a:noFill/>
        </p:spPr>
        <p:txBody>
          <a:bodyPr>
            <a:normAutofit/>
          </a:bodyPr>
          <a:lstStyle>
            <a:lvl1pPr marL="0" indent="0" algn="ctr" defTabSz="609585" rtl="0" eaLnBrk="1" latinLnBrk="0" hangingPunct="1">
              <a:spcBef>
                <a:spcPct val="20000"/>
              </a:spcBef>
              <a:buFont typeface="Arial"/>
              <a:buNone/>
              <a:defRPr sz="4267" kern="1200" baseline="0">
                <a:solidFill>
                  <a:schemeClr val="bg1">
                    <a:lumMod val="50000"/>
                  </a:schemeClr>
                </a:solidFill>
                <a:latin typeface="Segoe Pro Light"/>
                <a:ea typeface="+mn-ea"/>
                <a:cs typeface="Segoe Pro Light"/>
              </a:defRPr>
            </a:lvl1pPr>
            <a:lvl2pPr marL="990575" indent="-380990" algn="l" defTabSz="609585" rtl="0" eaLnBrk="1" latinLnBrk="0" hangingPunct="1">
              <a:spcBef>
                <a:spcPct val="20000"/>
              </a:spcBef>
              <a:buFont typeface="Arial"/>
              <a:buChar char="–"/>
              <a:defRPr sz="3733" kern="1200">
                <a:solidFill>
                  <a:schemeClr val="tx1"/>
                </a:solidFill>
                <a:latin typeface="Segoe Pro"/>
                <a:ea typeface="+mn-ea"/>
                <a:cs typeface="Segoe Pro"/>
              </a:defRPr>
            </a:lvl2pPr>
            <a:lvl3pPr marL="1523962" indent="-304792" algn="l" defTabSz="609585" rtl="0" eaLnBrk="1" latinLnBrk="0" hangingPunct="1">
              <a:spcBef>
                <a:spcPct val="20000"/>
              </a:spcBef>
              <a:buFont typeface="Arial"/>
              <a:buChar char="•"/>
              <a:defRPr sz="3200" kern="1200">
                <a:solidFill>
                  <a:schemeClr val="tx1"/>
                </a:solidFill>
                <a:latin typeface="Segoe Pro"/>
                <a:ea typeface="+mn-ea"/>
                <a:cs typeface="Segoe Pro"/>
              </a:defRPr>
            </a:lvl3pPr>
            <a:lvl4pPr marL="2133547" indent="-304792" algn="l" defTabSz="609585" rtl="0" eaLnBrk="1" latinLnBrk="0" hangingPunct="1">
              <a:spcBef>
                <a:spcPct val="20000"/>
              </a:spcBef>
              <a:buFont typeface="Arial"/>
              <a:buChar char="–"/>
              <a:defRPr sz="2667" kern="1200">
                <a:solidFill>
                  <a:schemeClr val="tx1"/>
                </a:solidFill>
                <a:latin typeface="Segoe Pro"/>
                <a:ea typeface="+mn-ea"/>
                <a:cs typeface="Segoe Pro"/>
              </a:defRPr>
            </a:lvl4pPr>
            <a:lvl5pPr marL="2743131" indent="-304792" algn="l" defTabSz="609585" rtl="0" eaLnBrk="1" latinLnBrk="0" hangingPunct="1">
              <a:spcBef>
                <a:spcPct val="20000"/>
              </a:spcBef>
              <a:buFont typeface="Arial"/>
              <a:buChar char="»"/>
              <a:defRPr sz="2667" kern="1200">
                <a:solidFill>
                  <a:schemeClr val="tx1"/>
                </a:solidFill>
                <a:latin typeface="Segoe Pro"/>
                <a:ea typeface="+mn-ea"/>
                <a:cs typeface="Segoe Pro"/>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lvl="1" indent="0">
              <a:buNone/>
            </a:pPr>
            <a:endParaRPr lang="en-US" sz="1800" dirty="0"/>
          </a:p>
        </p:txBody>
      </p:sp>
      <p:pic>
        <p:nvPicPr>
          <p:cNvPr id="2050" name="Picture 2">
            <a:extLst>
              <a:ext uri="{FF2B5EF4-FFF2-40B4-BE49-F238E27FC236}">
                <a16:creationId xmlns:a16="http://schemas.microsoft.com/office/drawing/2014/main" id="{DFC49FB0-72D8-8763-105B-4F9BF56D49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111" b="26667"/>
          <a:stretch>
            <a:fillRect/>
          </a:stretch>
        </p:blipFill>
        <p:spPr bwMode="auto">
          <a:xfrm>
            <a:off x="825500" y="1656080"/>
            <a:ext cx="10540999" cy="4779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884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nodePh="1">
                                  <p:stCondLst>
                                    <p:cond delay="250"/>
                                  </p:stCondLst>
                                  <p:endCondLst>
                                    <p:cond evt="begin" delay="0">
                                      <p:tn val="5"/>
                                    </p:cond>
                                  </p:end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C066F9-5100-A1A1-D63E-4171BDDE56B6}"/>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8ED4DDCB-3EA0-E83F-F128-684B7F07138E}"/>
              </a:ext>
            </a:extLst>
          </p:cNvPr>
          <p:cNvSpPr/>
          <p:nvPr/>
        </p:nvSpPr>
        <p:spPr>
          <a:xfrm>
            <a:off x="333375" y="1200149"/>
            <a:ext cx="11515726" cy="540577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4">
            <a:extLst>
              <a:ext uri="{FF2B5EF4-FFF2-40B4-BE49-F238E27FC236}">
                <a16:creationId xmlns:a16="http://schemas.microsoft.com/office/drawing/2014/main" id="{641EA7EB-D522-73CA-5B81-58204BBC5AF8}"/>
              </a:ext>
            </a:extLst>
          </p:cNvPr>
          <p:cNvSpPr txBox="1">
            <a:spLocks/>
          </p:cNvSpPr>
          <p:nvPr/>
        </p:nvSpPr>
        <p:spPr>
          <a:xfrm>
            <a:off x="333375" y="367337"/>
            <a:ext cx="9793286" cy="531603"/>
          </a:xfrm>
          <a:prstGeom prst="rect">
            <a:avLst/>
          </a:prstGeom>
        </p:spPr>
        <p:txBody>
          <a:bodyPr/>
          <a:lstStyle>
            <a:lvl1pPr marL="0" indent="0" algn="ctr" defTabSz="609585" rtl="0" eaLnBrk="1" latinLnBrk="0" hangingPunct="1">
              <a:spcBef>
                <a:spcPct val="20000"/>
              </a:spcBef>
              <a:buFont typeface="Arial"/>
              <a:buNone/>
              <a:defRPr sz="4267" kern="1200" baseline="0">
                <a:solidFill>
                  <a:schemeClr val="bg1">
                    <a:lumMod val="50000"/>
                  </a:schemeClr>
                </a:solidFill>
                <a:latin typeface="Segoe Pro Light"/>
                <a:ea typeface="+mn-ea"/>
                <a:cs typeface="Segoe Pro Light"/>
              </a:defRPr>
            </a:lvl1pPr>
            <a:lvl2pPr marL="990575" indent="-380990" algn="l" defTabSz="609585" rtl="0" eaLnBrk="1" latinLnBrk="0" hangingPunct="1">
              <a:spcBef>
                <a:spcPct val="20000"/>
              </a:spcBef>
              <a:buFont typeface="Arial"/>
              <a:buChar char="–"/>
              <a:defRPr sz="3733" kern="1200">
                <a:solidFill>
                  <a:schemeClr val="tx1"/>
                </a:solidFill>
                <a:latin typeface="Segoe Pro"/>
                <a:ea typeface="+mn-ea"/>
                <a:cs typeface="Segoe Pro"/>
              </a:defRPr>
            </a:lvl2pPr>
            <a:lvl3pPr marL="1523962" indent="-304792" algn="l" defTabSz="609585" rtl="0" eaLnBrk="1" latinLnBrk="0" hangingPunct="1">
              <a:spcBef>
                <a:spcPct val="20000"/>
              </a:spcBef>
              <a:buFont typeface="Arial"/>
              <a:buChar char="•"/>
              <a:defRPr sz="3200" kern="1200">
                <a:solidFill>
                  <a:schemeClr val="tx1"/>
                </a:solidFill>
                <a:latin typeface="Segoe Pro"/>
                <a:ea typeface="+mn-ea"/>
                <a:cs typeface="Segoe Pro"/>
              </a:defRPr>
            </a:lvl3pPr>
            <a:lvl4pPr marL="2133547" indent="-304792" algn="l" defTabSz="609585" rtl="0" eaLnBrk="1" latinLnBrk="0" hangingPunct="1">
              <a:spcBef>
                <a:spcPct val="20000"/>
              </a:spcBef>
              <a:buFont typeface="Arial"/>
              <a:buChar char="–"/>
              <a:defRPr sz="2667" kern="1200">
                <a:solidFill>
                  <a:schemeClr val="tx1"/>
                </a:solidFill>
                <a:latin typeface="Segoe Pro"/>
                <a:ea typeface="+mn-ea"/>
                <a:cs typeface="Segoe Pro"/>
              </a:defRPr>
            </a:lvl4pPr>
            <a:lvl5pPr marL="2743131" indent="-304792" algn="l" defTabSz="609585" rtl="0" eaLnBrk="1" latinLnBrk="0" hangingPunct="1">
              <a:spcBef>
                <a:spcPct val="20000"/>
              </a:spcBef>
              <a:buFont typeface="Arial"/>
              <a:buChar char="»"/>
              <a:defRPr sz="2667" kern="1200">
                <a:solidFill>
                  <a:schemeClr val="tx1"/>
                </a:solidFill>
                <a:latin typeface="Segoe Pro"/>
                <a:ea typeface="+mn-ea"/>
                <a:cs typeface="Segoe Pro"/>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l"/>
            <a:r>
              <a:rPr lang="en-US" sz="3400" b="1" dirty="0">
                <a:solidFill>
                  <a:schemeClr val="tx1"/>
                </a:solidFill>
                <a:latin typeface="Arial Black" panose="020B0A04020102020204" pitchFamily="34" charset="0"/>
              </a:rPr>
              <a:t>Technology Used</a:t>
            </a:r>
            <a:endParaRPr lang="en-US" sz="3400" dirty="0">
              <a:solidFill>
                <a:schemeClr val="tx1"/>
              </a:solidFill>
              <a:latin typeface="Arial Black" panose="020B0A04020102020204" pitchFamily="34" charset="0"/>
            </a:endParaRPr>
          </a:p>
        </p:txBody>
      </p:sp>
      <p:sp>
        <p:nvSpPr>
          <p:cNvPr id="5" name="Rectangle 4">
            <a:extLst>
              <a:ext uri="{FF2B5EF4-FFF2-40B4-BE49-F238E27FC236}">
                <a16:creationId xmlns:a16="http://schemas.microsoft.com/office/drawing/2014/main" id="{A99D386E-2D5D-F415-3BEF-9661C362C487}"/>
              </a:ext>
            </a:extLst>
          </p:cNvPr>
          <p:cNvSpPr/>
          <p:nvPr/>
        </p:nvSpPr>
        <p:spPr>
          <a:xfrm>
            <a:off x="4658061" y="1501357"/>
            <a:ext cx="6946069" cy="4803354"/>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IN" sz="2500" b="1" dirty="0">
                <a:solidFill>
                  <a:schemeClr val="tx1"/>
                </a:solidFill>
              </a:rPr>
              <a:t>Frontend Technologies</a:t>
            </a:r>
            <a:endParaRPr lang="en-IN" sz="2500" dirty="0">
              <a:solidFill>
                <a:schemeClr val="tx1"/>
              </a:solidFill>
            </a:endParaRPr>
          </a:p>
          <a:p>
            <a:pPr marL="285750" indent="-285750">
              <a:buFont typeface="Arial" panose="020B0604020202020204" pitchFamily="34" charset="0"/>
              <a:buChar char="•"/>
            </a:pPr>
            <a:r>
              <a:rPr lang="en-IN" sz="2500" dirty="0">
                <a:solidFill>
                  <a:schemeClr val="tx1"/>
                </a:solidFill>
              </a:rPr>
              <a:t>HTML</a:t>
            </a:r>
          </a:p>
          <a:p>
            <a:pPr marL="285750" indent="-285750">
              <a:buFont typeface="Arial" panose="020B0604020202020204" pitchFamily="34" charset="0"/>
              <a:buChar char="•"/>
            </a:pPr>
            <a:r>
              <a:rPr lang="en-IN" sz="2500" dirty="0">
                <a:solidFill>
                  <a:schemeClr val="tx1"/>
                </a:solidFill>
              </a:rPr>
              <a:t>CSS</a:t>
            </a:r>
          </a:p>
          <a:p>
            <a:pPr marL="285750" indent="-285750">
              <a:buFont typeface="Arial" panose="020B0604020202020204" pitchFamily="34" charset="0"/>
              <a:buChar char="•"/>
            </a:pPr>
            <a:r>
              <a:rPr lang="en-IN" sz="2500" dirty="0">
                <a:solidFill>
                  <a:schemeClr val="tx1"/>
                </a:solidFill>
              </a:rPr>
              <a:t>JavaScript</a:t>
            </a:r>
          </a:p>
          <a:p>
            <a:pPr marL="285750" indent="-285750">
              <a:buFont typeface="Arial" panose="020B0604020202020204" pitchFamily="34" charset="0"/>
              <a:buChar char="•"/>
            </a:pPr>
            <a:r>
              <a:rPr lang="en-IN" sz="2500" dirty="0">
                <a:solidFill>
                  <a:schemeClr val="tx1"/>
                </a:solidFill>
              </a:rPr>
              <a:t>Bootstrap</a:t>
            </a:r>
          </a:p>
          <a:p>
            <a:endParaRPr lang="en-IN" sz="2500" dirty="0">
              <a:solidFill>
                <a:schemeClr val="tx1"/>
              </a:solidFill>
            </a:endParaRPr>
          </a:p>
          <a:p>
            <a:r>
              <a:rPr lang="en-IN" sz="2500" b="1" dirty="0">
                <a:solidFill>
                  <a:schemeClr val="tx1"/>
                </a:solidFill>
              </a:rPr>
              <a:t>Backend Technologies</a:t>
            </a:r>
            <a:endParaRPr lang="en-IN" sz="2500" dirty="0">
              <a:solidFill>
                <a:schemeClr val="tx1"/>
              </a:solidFill>
            </a:endParaRPr>
          </a:p>
          <a:p>
            <a:pPr marL="285750" indent="-285750">
              <a:buFont typeface="Arial" panose="020B0604020202020204" pitchFamily="34" charset="0"/>
              <a:buChar char="•"/>
            </a:pPr>
            <a:r>
              <a:rPr lang="en-IN" sz="2500" dirty="0">
                <a:solidFill>
                  <a:schemeClr val="tx1"/>
                </a:solidFill>
              </a:rPr>
              <a:t>Framework: Flask</a:t>
            </a:r>
          </a:p>
          <a:p>
            <a:pPr marL="285750" indent="-285750">
              <a:buFont typeface="Arial" panose="020B0604020202020204" pitchFamily="34" charset="0"/>
              <a:buChar char="•"/>
            </a:pPr>
            <a:r>
              <a:rPr lang="en-IN" sz="2500" dirty="0">
                <a:solidFill>
                  <a:schemeClr val="tx1"/>
                </a:solidFill>
              </a:rPr>
              <a:t>Database: MySQL</a:t>
            </a:r>
          </a:p>
          <a:p>
            <a:pPr marL="285750" indent="-285750">
              <a:buFont typeface="Arial" panose="020B0604020202020204" pitchFamily="34" charset="0"/>
              <a:buChar char="•"/>
            </a:pPr>
            <a:r>
              <a:rPr lang="en-IN" sz="2500" dirty="0">
                <a:solidFill>
                  <a:schemeClr val="tx1"/>
                </a:solidFill>
              </a:rPr>
              <a:t>Programming Language:</a:t>
            </a:r>
            <a:r>
              <a:rPr lang="en-IN" sz="2500" b="1" dirty="0">
                <a:solidFill>
                  <a:schemeClr val="tx1"/>
                </a:solidFill>
              </a:rPr>
              <a:t> </a:t>
            </a:r>
            <a:r>
              <a:rPr lang="en-IN" sz="2500" dirty="0">
                <a:solidFill>
                  <a:schemeClr val="tx1"/>
                </a:solidFill>
              </a:rPr>
              <a:t>Python</a:t>
            </a:r>
          </a:p>
          <a:p>
            <a:pPr lvl="1"/>
            <a:endParaRPr lang="en-US" sz="2000" dirty="0">
              <a:solidFill>
                <a:schemeClr val="tx1"/>
              </a:solidFill>
              <a:effectLst/>
            </a:endParaRPr>
          </a:p>
          <a:p>
            <a:endParaRPr lang="en-US" sz="2000" dirty="0">
              <a:solidFill>
                <a:schemeClr val="tx1"/>
              </a:solidFill>
            </a:endParaRPr>
          </a:p>
        </p:txBody>
      </p:sp>
      <p:sp>
        <p:nvSpPr>
          <p:cNvPr id="22" name="Content Placeholder 3">
            <a:extLst>
              <a:ext uri="{FF2B5EF4-FFF2-40B4-BE49-F238E27FC236}">
                <a16:creationId xmlns:a16="http://schemas.microsoft.com/office/drawing/2014/main" id="{BAED8978-EAA1-FCD1-327E-30FB5FE8EA6B}"/>
              </a:ext>
            </a:extLst>
          </p:cNvPr>
          <p:cNvSpPr txBox="1">
            <a:spLocks/>
          </p:cNvSpPr>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7871" y="1501357"/>
            <a:ext cx="10877911" cy="4803354"/>
          </a:xfrm>
          <a:prstGeom prst="rect">
            <a:avLst/>
          </a:prstGeom>
        </p:spPr>
        <p:txBody>
          <a:bodyPr>
            <a:normAutofit/>
          </a:bodyPr>
          <a:lstStyle>
            <a:lvl1pPr marL="0" indent="0" algn="ctr" defTabSz="609585" rtl="0" eaLnBrk="1" latinLnBrk="0" hangingPunct="1">
              <a:spcBef>
                <a:spcPct val="20000"/>
              </a:spcBef>
              <a:buFont typeface="Arial"/>
              <a:buNone/>
              <a:defRPr sz="4267" kern="1200" baseline="0">
                <a:solidFill>
                  <a:schemeClr val="bg1">
                    <a:lumMod val="50000"/>
                  </a:schemeClr>
                </a:solidFill>
                <a:latin typeface="Segoe Pro Light"/>
                <a:ea typeface="+mn-ea"/>
                <a:cs typeface="Segoe Pro Light"/>
              </a:defRPr>
            </a:lvl1pPr>
            <a:lvl2pPr marL="990575" indent="-380990" algn="l" defTabSz="609585" rtl="0" eaLnBrk="1" latinLnBrk="0" hangingPunct="1">
              <a:spcBef>
                <a:spcPct val="20000"/>
              </a:spcBef>
              <a:buFont typeface="Arial"/>
              <a:buChar char="–"/>
              <a:defRPr sz="3733" kern="1200">
                <a:solidFill>
                  <a:schemeClr val="tx1"/>
                </a:solidFill>
                <a:latin typeface="Segoe Pro"/>
                <a:ea typeface="+mn-ea"/>
                <a:cs typeface="Segoe Pro"/>
              </a:defRPr>
            </a:lvl2pPr>
            <a:lvl3pPr marL="1523962" indent="-304792" algn="l" defTabSz="609585" rtl="0" eaLnBrk="1" latinLnBrk="0" hangingPunct="1">
              <a:spcBef>
                <a:spcPct val="20000"/>
              </a:spcBef>
              <a:buFont typeface="Arial"/>
              <a:buChar char="•"/>
              <a:defRPr sz="3200" kern="1200">
                <a:solidFill>
                  <a:schemeClr val="tx1"/>
                </a:solidFill>
                <a:latin typeface="Segoe Pro"/>
                <a:ea typeface="+mn-ea"/>
                <a:cs typeface="Segoe Pro"/>
              </a:defRPr>
            </a:lvl3pPr>
            <a:lvl4pPr marL="2133547" indent="-304792" algn="l" defTabSz="609585" rtl="0" eaLnBrk="1" latinLnBrk="0" hangingPunct="1">
              <a:spcBef>
                <a:spcPct val="20000"/>
              </a:spcBef>
              <a:buFont typeface="Arial"/>
              <a:buChar char="–"/>
              <a:defRPr sz="2667" kern="1200">
                <a:solidFill>
                  <a:schemeClr val="tx1"/>
                </a:solidFill>
                <a:latin typeface="Segoe Pro"/>
                <a:ea typeface="+mn-ea"/>
                <a:cs typeface="Segoe Pro"/>
              </a:defRPr>
            </a:lvl4pPr>
            <a:lvl5pPr marL="2743131" indent="-304792" algn="l" defTabSz="609585" rtl="0" eaLnBrk="1" latinLnBrk="0" hangingPunct="1">
              <a:spcBef>
                <a:spcPct val="20000"/>
              </a:spcBef>
              <a:buFont typeface="Arial"/>
              <a:buChar char="»"/>
              <a:defRPr sz="2667" kern="1200">
                <a:solidFill>
                  <a:schemeClr val="tx1"/>
                </a:solidFill>
                <a:latin typeface="Segoe Pro"/>
                <a:ea typeface="+mn-ea"/>
                <a:cs typeface="Segoe Pro"/>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l"/>
            <a:endParaRPr lang="en-US" sz="1700" dirty="0"/>
          </a:p>
        </p:txBody>
      </p:sp>
      <p:pic>
        <p:nvPicPr>
          <p:cNvPr id="1030" name="Picture 6" descr="Generated image">
            <a:extLst>
              <a:ext uri="{FF2B5EF4-FFF2-40B4-BE49-F238E27FC236}">
                <a16:creationId xmlns:a16="http://schemas.microsoft.com/office/drawing/2014/main" id="{DF67F718-77E8-DAF7-1E88-D2C63F87A3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870" y="1501358"/>
            <a:ext cx="3931842" cy="4803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6596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nodePh="1">
                                  <p:stCondLst>
                                    <p:cond delay="250"/>
                                  </p:stCondLst>
                                  <p:endCondLst>
                                    <p:cond evt="begin" delay="0">
                                      <p:tn val="5"/>
                                    </p:cond>
                                  </p:endCondLst>
                                  <p:iterate>
                                    <p:tmPct val="10000"/>
                                  </p:iterate>
                                  <p:childTnLst>
                                    <p:set>
                                      <p:cBhvr>
                                        <p:cTn id="6" dur="1" fill="hold">
                                          <p:stCondLst>
                                            <p:cond delay="0"/>
                                          </p:stCondLst>
                                        </p:cTn>
                                        <p:tgtEl>
                                          <p:spTgt spid="22"/>
                                        </p:tgtEl>
                                        <p:attrNameLst>
                                          <p:attrName>style.visibility</p:attrName>
                                        </p:attrNameLst>
                                      </p:cBhvr>
                                      <p:to>
                                        <p:strVal val="visible"/>
                                      </p:to>
                                    </p:set>
                                    <p:animEffect transition="in" filter="fade">
                                      <p:cBhvr>
                                        <p:cTn id="7" dur="250"/>
                                        <p:tgtEl>
                                          <p:spTgt spid="22"/>
                                        </p:tgtEl>
                                      </p:cBhvr>
                                    </p:animEffect>
                                    <p:anim calcmode="lin" valueType="num">
                                      <p:cBhvr>
                                        <p:cTn id="8" dur="250" fill="hold"/>
                                        <p:tgtEl>
                                          <p:spTgt spid="22"/>
                                        </p:tgtEl>
                                        <p:attrNameLst>
                                          <p:attrName>ppt_x</p:attrName>
                                        </p:attrNameLst>
                                      </p:cBhvr>
                                      <p:tavLst>
                                        <p:tav tm="0">
                                          <p:val>
                                            <p:strVal val="#ppt_x"/>
                                          </p:val>
                                        </p:tav>
                                        <p:tav tm="100000">
                                          <p:val>
                                            <p:strVal val="#ppt_x"/>
                                          </p:val>
                                        </p:tav>
                                      </p:tavLst>
                                    </p:anim>
                                    <p:anim calcmode="lin" valueType="num">
                                      <p:cBhvr>
                                        <p:cTn id="9" dur="25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D1EFC-2DE4-6EE1-480B-EE6F198A8259}"/>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028C7D5C-5B3D-5856-723A-A34FE6A1A761}"/>
              </a:ext>
            </a:extLst>
          </p:cNvPr>
          <p:cNvSpPr/>
          <p:nvPr/>
        </p:nvSpPr>
        <p:spPr>
          <a:xfrm>
            <a:off x="333375" y="1200149"/>
            <a:ext cx="11515726" cy="540577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4">
            <a:extLst>
              <a:ext uri="{FF2B5EF4-FFF2-40B4-BE49-F238E27FC236}">
                <a16:creationId xmlns:a16="http://schemas.microsoft.com/office/drawing/2014/main" id="{73F379A6-F6AC-7C3F-4D3B-3CE3B514B608}"/>
              </a:ext>
            </a:extLst>
          </p:cNvPr>
          <p:cNvSpPr txBox="1">
            <a:spLocks/>
          </p:cNvSpPr>
          <p:nvPr/>
        </p:nvSpPr>
        <p:spPr>
          <a:xfrm>
            <a:off x="193040" y="429509"/>
            <a:ext cx="9489440" cy="531603"/>
          </a:xfrm>
          <a:prstGeom prst="rect">
            <a:avLst/>
          </a:prstGeom>
        </p:spPr>
        <p:txBody>
          <a:bodyPr/>
          <a:lstStyle>
            <a:lvl1pPr marL="0" indent="0" algn="ctr" defTabSz="609585" rtl="0" eaLnBrk="1" latinLnBrk="0" hangingPunct="1">
              <a:spcBef>
                <a:spcPct val="20000"/>
              </a:spcBef>
              <a:buFont typeface="Arial"/>
              <a:buNone/>
              <a:defRPr sz="4267" kern="1200" baseline="0">
                <a:solidFill>
                  <a:schemeClr val="bg1">
                    <a:lumMod val="50000"/>
                  </a:schemeClr>
                </a:solidFill>
                <a:latin typeface="Segoe Pro Light"/>
                <a:ea typeface="+mn-ea"/>
                <a:cs typeface="Segoe Pro Light"/>
              </a:defRPr>
            </a:lvl1pPr>
            <a:lvl2pPr marL="990575" indent="-380990" algn="l" defTabSz="609585" rtl="0" eaLnBrk="1" latinLnBrk="0" hangingPunct="1">
              <a:spcBef>
                <a:spcPct val="20000"/>
              </a:spcBef>
              <a:buFont typeface="Arial"/>
              <a:buChar char="–"/>
              <a:defRPr sz="3733" kern="1200">
                <a:solidFill>
                  <a:schemeClr val="tx1"/>
                </a:solidFill>
                <a:latin typeface="Segoe Pro"/>
                <a:ea typeface="+mn-ea"/>
                <a:cs typeface="Segoe Pro"/>
              </a:defRPr>
            </a:lvl2pPr>
            <a:lvl3pPr marL="1523962" indent="-304792" algn="l" defTabSz="609585" rtl="0" eaLnBrk="1" latinLnBrk="0" hangingPunct="1">
              <a:spcBef>
                <a:spcPct val="20000"/>
              </a:spcBef>
              <a:buFont typeface="Arial"/>
              <a:buChar char="•"/>
              <a:defRPr sz="3200" kern="1200">
                <a:solidFill>
                  <a:schemeClr val="tx1"/>
                </a:solidFill>
                <a:latin typeface="Segoe Pro"/>
                <a:ea typeface="+mn-ea"/>
                <a:cs typeface="Segoe Pro"/>
              </a:defRPr>
            </a:lvl3pPr>
            <a:lvl4pPr marL="2133547" indent="-304792" algn="l" defTabSz="609585" rtl="0" eaLnBrk="1" latinLnBrk="0" hangingPunct="1">
              <a:spcBef>
                <a:spcPct val="20000"/>
              </a:spcBef>
              <a:buFont typeface="Arial"/>
              <a:buChar char="–"/>
              <a:defRPr sz="2667" kern="1200">
                <a:solidFill>
                  <a:schemeClr val="tx1"/>
                </a:solidFill>
                <a:latin typeface="Segoe Pro"/>
                <a:ea typeface="+mn-ea"/>
                <a:cs typeface="Segoe Pro"/>
              </a:defRPr>
            </a:lvl4pPr>
            <a:lvl5pPr marL="2743131" indent="-304792" algn="l" defTabSz="609585" rtl="0" eaLnBrk="1" latinLnBrk="0" hangingPunct="1">
              <a:spcBef>
                <a:spcPct val="20000"/>
              </a:spcBef>
              <a:buFont typeface="Arial"/>
              <a:buChar char="»"/>
              <a:defRPr sz="2667" kern="1200">
                <a:solidFill>
                  <a:schemeClr val="tx1"/>
                </a:solidFill>
                <a:latin typeface="Segoe Pro"/>
                <a:ea typeface="+mn-ea"/>
                <a:cs typeface="Segoe Pro"/>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l"/>
            <a:r>
              <a:rPr lang="en-US" sz="3400" dirty="0">
                <a:solidFill>
                  <a:schemeClr val="tx1"/>
                </a:solidFill>
                <a:latin typeface="Arial Black" panose="020B0A04020102020204" pitchFamily="34" charset="0"/>
              </a:rPr>
              <a:t> How does It Work - Role-Based Flows</a:t>
            </a:r>
          </a:p>
        </p:txBody>
      </p:sp>
      <p:sp>
        <p:nvSpPr>
          <p:cNvPr id="5" name="Rectangle 4">
            <a:extLst>
              <a:ext uri="{FF2B5EF4-FFF2-40B4-BE49-F238E27FC236}">
                <a16:creationId xmlns:a16="http://schemas.microsoft.com/office/drawing/2014/main" id="{51F1A239-4586-1954-43CA-B85FBDC18D2A}"/>
              </a:ext>
            </a:extLst>
          </p:cNvPr>
          <p:cNvSpPr/>
          <p:nvPr/>
        </p:nvSpPr>
        <p:spPr>
          <a:xfrm>
            <a:off x="4754880" y="1452281"/>
            <a:ext cx="6943613" cy="4797911"/>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lIns="182880" tIns="182880" rIns="91440" bIns="0" rtlCol="0" anchor="ctr"/>
          <a:lstStyle/>
          <a:p>
            <a:r>
              <a:rPr lang="en-US" sz="2400" dirty="0">
                <a:solidFill>
                  <a:schemeClr val="tx1"/>
                </a:solidFill>
                <a:latin typeface="Arial Black" panose="020B0A04020102020204" pitchFamily="34" charset="0"/>
              </a:rPr>
              <a:t>Role-based flows</a:t>
            </a:r>
          </a:p>
          <a:p>
            <a:pPr marL="342900" indent="-342900">
              <a:buClr>
                <a:schemeClr val="accent6">
                  <a:lumMod val="50000"/>
                </a:schemeClr>
              </a:buClr>
              <a:buFont typeface="Wingdings" panose="05000000000000000000" pitchFamily="2" charset="2"/>
              <a:buChar char="v"/>
            </a:pPr>
            <a:r>
              <a:rPr lang="en-US" sz="2300" b="1" dirty="0">
                <a:solidFill>
                  <a:schemeClr val="tx1"/>
                </a:solidFill>
                <a:effectLst/>
              </a:rPr>
              <a:t>User</a:t>
            </a:r>
            <a:br>
              <a:rPr lang="en-US" sz="2300" b="1" dirty="0">
                <a:solidFill>
                  <a:schemeClr val="tx1"/>
                </a:solidFill>
              </a:rPr>
            </a:br>
            <a:r>
              <a:rPr lang="en-US" sz="1900" dirty="0">
                <a:solidFill>
                  <a:schemeClr val="tx1"/>
                </a:solidFill>
                <a:effectLst/>
              </a:rPr>
              <a:t>Can submit new articles, track their status (Pending, Approved, Rejected), view feedback on rejected articles, edit and resubmit them, and see a breakdown of their submissions by technology.</a:t>
            </a:r>
            <a:br>
              <a:rPr lang="en-US" sz="1900" dirty="0">
                <a:solidFill>
                  <a:schemeClr val="tx1"/>
                </a:solidFill>
              </a:rPr>
            </a:br>
            <a:endParaRPr lang="en-US" sz="2000" dirty="0">
              <a:solidFill>
                <a:schemeClr val="tx1"/>
              </a:solidFill>
              <a:effectLst/>
            </a:endParaRPr>
          </a:p>
          <a:p>
            <a:pPr marL="342900" indent="-342900">
              <a:buClr>
                <a:schemeClr val="accent6">
                  <a:lumMod val="50000"/>
                </a:schemeClr>
              </a:buClr>
              <a:buFont typeface="Wingdings" panose="05000000000000000000" pitchFamily="2" charset="2"/>
              <a:buChar char="v"/>
            </a:pPr>
            <a:r>
              <a:rPr lang="en-US" sz="2300" b="1" dirty="0">
                <a:solidFill>
                  <a:schemeClr val="tx1"/>
                </a:solidFill>
                <a:effectLst/>
              </a:rPr>
              <a:t>Admin</a:t>
            </a:r>
            <a:br>
              <a:rPr lang="en-US" sz="2300" b="1" dirty="0">
                <a:solidFill>
                  <a:schemeClr val="tx1"/>
                </a:solidFill>
              </a:rPr>
            </a:br>
            <a:r>
              <a:rPr lang="en-US" sz="1900" dirty="0">
                <a:solidFill>
                  <a:schemeClr val="tx1"/>
                </a:solidFill>
                <a:effectLst/>
              </a:rPr>
              <a:t>Can approve, reject with comments, or request changes.  </a:t>
            </a:r>
            <a:br>
              <a:rPr lang="en-US" sz="1900" dirty="0">
                <a:solidFill>
                  <a:schemeClr val="tx1"/>
                </a:solidFill>
                <a:effectLst/>
              </a:rPr>
            </a:br>
            <a:endParaRPr lang="en-US" sz="1900" dirty="0">
              <a:solidFill>
                <a:schemeClr val="tx1"/>
              </a:solidFill>
              <a:effectLst/>
            </a:endParaRPr>
          </a:p>
          <a:p>
            <a:pPr marL="342900" indent="-342900">
              <a:buClr>
                <a:schemeClr val="accent6">
                  <a:lumMod val="50000"/>
                </a:schemeClr>
              </a:buClr>
              <a:buFont typeface="Wingdings" panose="05000000000000000000" pitchFamily="2" charset="2"/>
              <a:buChar char="v"/>
            </a:pPr>
            <a:r>
              <a:rPr lang="en-US" sz="2300" b="1" dirty="0">
                <a:solidFill>
                  <a:schemeClr val="tx1"/>
                </a:solidFill>
                <a:effectLst/>
              </a:rPr>
              <a:t>Super Admin</a:t>
            </a:r>
            <a:br>
              <a:rPr lang="en-US" sz="2300" b="1" dirty="0">
                <a:solidFill>
                  <a:schemeClr val="tx1"/>
                </a:solidFill>
                <a:effectLst/>
              </a:rPr>
            </a:br>
            <a:r>
              <a:rPr lang="en-US" sz="1900" dirty="0">
                <a:solidFill>
                  <a:schemeClr val="tx1"/>
                </a:solidFill>
                <a:effectLst/>
              </a:rPr>
              <a:t>Can grant/revoke user permissions, oversee all user activities, and monitor system-wide metrics using advanced dashboards with visual insights.</a:t>
            </a:r>
          </a:p>
          <a:p>
            <a:r>
              <a:rPr lang="en-US" sz="2000" dirty="0">
                <a:solidFill>
                  <a:schemeClr val="tx1"/>
                </a:solidFill>
                <a:effectLst/>
              </a:rPr>
              <a:t> </a:t>
            </a:r>
            <a:endParaRPr lang="en-US" sz="2000" dirty="0">
              <a:solidFill>
                <a:schemeClr val="tx1"/>
              </a:solidFill>
            </a:endParaRPr>
          </a:p>
        </p:txBody>
      </p:sp>
      <p:sp>
        <p:nvSpPr>
          <p:cNvPr id="22" name="Content Placeholder 3">
            <a:extLst>
              <a:ext uri="{FF2B5EF4-FFF2-40B4-BE49-F238E27FC236}">
                <a16:creationId xmlns:a16="http://schemas.microsoft.com/office/drawing/2014/main" id="{6926B729-E188-C013-FF6F-DDD508D149C6}"/>
              </a:ext>
            </a:extLst>
          </p:cNvPr>
          <p:cNvSpPr txBox="1">
            <a:spLocks/>
          </p:cNvSpPr>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11199" y="1638300"/>
            <a:ext cx="10863855" cy="4508500"/>
          </a:xfrm>
          <a:prstGeom prst="rect">
            <a:avLst/>
          </a:prstGeom>
        </p:spPr>
        <p:txBody>
          <a:bodyPr>
            <a:normAutofit/>
          </a:bodyPr>
          <a:lstStyle>
            <a:lvl1pPr marL="0" indent="0" algn="ctr" defTabSz="609585" rtl="0" eaLnBrk="1" latinLnBrk="0" hangingPunct="1">
              <a:spcBef>
                <a:spcPct val="20000"/>
              </a:spcBef>
              <a:buFont typeface="Arial"/>
              <a:buNone/>
              <a:defRPr sz="4267" kern="1200" baseline="0">
                <a:solidFill>
                  <a:schemeClr val="bg1">
                    <a:lumMod val="50000"/>
                  </a:schemeClr>
                </a:solidFill>
                <a:latin typeface="Segoe Pro Light"/>
                <a:ea typeface="+mn-ea"/>
                <a:cs typeface="Segoe Pro Light"/>
              </a:defRPr>
            </a:lvl1pPr>
            <a:lvl2pPr marL="990575" indent="-380990" algn="l" defTabSz="609585" rtl="0" eaLnBrk="1" latinLnBrk="0" hangingPunct="1">
              <a:spcBef>
                <a:spcPct val="20000"/>
              </a:spcBef>
              <a:buFont typeface="Arial"/>
              <a:buChar char="–"/>
              <a:defRPr sz="3733" kern="1200">
                <a:solidFill>
                  <a:schemeClr val="tx1"/>
                </a:solidFill>
                <a:latin typeface="Segoe Pro"/>
                <a:ea typeface="+mn-ea"/>
                <a:cs typeface="Segoe Pro"/>
              </a:defRPr>
            </a:lvl2pPr>
            <a:lvl3pPr marL="1523962" indent="-304792" algn="l" defTabSz="609585" rtl="0" eaLnBrk="1" latinLnBrk="0" hangingPunct="1">
              <a:spcBef>
                <a:spcPct val="20000"/>
              </a:spcBef>
              <a:buFont typeface="Arial"/>
              <a:buChar char="•"/>
              <a:defRPr sz="3200" kern="1200">
                <a:solidFill>
                  <a:schemeClr val="tx1"/>
                </a:solidFill>
                <a:latin typeface="Segoe Pro"/>
                <a:ea typeface="+mn-ea"/>
                <a:cs typeface="Segoe Pro"/>
              </a:defRPr>
            </a:lvl3pPr>
            <a:lvl4pPr marL="2133547" indent="-304792" algn="l" defTabSz="609585" rtl="0" eaLnBrk="1" latinLnBrk="0" hangingPunct="1">
              <a:spcBef>
                <a:spcPct val="20000"/>
              </a:spcBef>
              <a:buFont typeface="Arial"/>
              <a:buChar char="–"/>
              <a:defRPr sz="2667" kern="1200">
                <a:solidFill>
                  <a:schemeClr val="tx1"/>
                </a:solidFill>
                <a:latin typeface="Segoe Pro"/>
                <a:ea typeface="+mn-ea"/>
                <a:cs typeface="Segoe Pro"/>
              </a:defRPr>
            </a:lvl4pPr>
            <a:lvl5pPr marL="2743131" indent="-304792" algn="l" defTabSz="609585" rtl="0" eaLnBrk="1" latinLnBrk="0" hangingPunct="1">
              <a:spcBef>
                <a:spcPct val="20000"/>
              </a:spcBef>
              <a:buFont typeface="Arial"/>
              <a:buChar char="»"/>
              <a:defRPr sz="2667" kern="1200">
                <a:solidFill>
                  <a:schemeClr val="tx1"/>
                </a:solidFill>
                <a:latin typeface="Segoe Pro"/>
                <a:ea typeface="+mn-ea"/>
                <a:cs typeface="Segoe Pro"/>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l"/>
            <a:endParaRPr lang="en-US" sz="1400" dirty="0"/>
          </a:p>
        </p:txBody>
      </p:sp>
      <p:pic>
        <p:nvPicPr>
          <p:cNvPr id="6" name="Picture 5">
            <a:extLst>
              <a:ext uri="{FF2B5EF4-FFF2-40B4-BE49-F238E27FC236}">
                <a16:creationId xmlns:a16="http://schemas.microsoft.com/office/drawing/2014/main" id="{BF972BCC-FB4E-EED1-54AC-C1BBF6360D3C}"/>
              </a:ext>
            </a:extLst>
          </p:cNvPr>
          <p:cNvPicPr>
            <a:picLocks noChangeAspect="1"/>
          </p:cNvPicPr>
          <p:nvPr/>
        </p:nvPicPr>
        <p:blipFill>
          <a:blip r:embed="rId2"/>
          <a:stretch>
            <a:fillRect/>
          </a:stretch>
        </p:blipFill>
        <p:spPr>
          <a:xfrm>
            <a:off x="520299" y="1445989"/>
            <a:ext cx="3997916" cy="4809088"/>
          </a:xfrm>
          <a:prstGeom prst="rect">
            <a:avLst/>
          </a:prstGeom>
        </p:spPr>
      </p:pic>
    </p:spTree>
    <p:extLst>
      <p:ext uri="{BB962C8B-B14F-4D97-AF65-F5344CB8AC3E}">
        <p14:creationId xmlns:p14="http://schemas.microsoft.com/office/powerpoint/2010/main" val="112067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nodePh="1">
                                  <p:stCondLst>
                                    <p:cond delay="250"/>
                                  </p:stCondLst>
                                  <p:endCondLst>
                                    <p:cond evt="begin" delay="0">
                                      <p:tn val="5"/>
                                    </p:cond>
                                  </p:endCondLst>
                                  <p:iterate>
                                    <p:tmPct val="10000"/>
                                  </p:iterate>
                                  <p:childTnLst>
                                    <p:set>
                                      <p:cBhvr>
                                        <p:cTn id="6" dur="1" fill="hold">
                                          <p:stCondLst>
                                            <p:cond delay="0"/>
                                          </p:stCondLst>
                                        </p:cTn>
                                        <p:tgtEl>
                                          <p:spTgt spid="22"/>
                                        </p:tgtEl>
                                        <p:attrNameLst>
                                          <p:attrName>style.visibility</p:attrName>
                                        </p:attrNameLst>
                                      </p:cBhvr>
                                      <p:to>
                                        <p:strVal val="visible"/>
                                      </p:to>
                                    </p:set>
                                    <p:animEffect transition="in" filter="fade">
                                      <p:cBhvr>
                                        <p:cTn id="7" dur="250"/>
                                        <p:tgtEl>
                                          <p:spTgt spid="22"/>
                                        </p:tgtEl>
                                      </p:cBhvr>
                                    </p:animEffect>
                                    <p:anim calcmode="lin" valueType="num">
                                      <p:cBhvr>
                                        <p:cTn id="8" dur="250" fill="hold"/>
                                        <p:tgtEl>
                                          <p:spTgt spid="22"/>
                                        </p:tgtEl>
                                        <p:attrNameLst>
                                          <p:attrName>ppt_x</p:attrName>
                                        </p:attrNameLst>
                                      </p:cBhvr>
                                      <p:tavLst>
                                        <p:tav tm="0">
                                          <p:val>
                                            <p:strVal val="#ppt_x"/>
                                          </p:val>
                                        </p:tav>
                                        <p:tav tm="100000">
                                          <p:val>
                                            <p:strVal val="#ppt_x"/>
                                          </p:val>
                                        </p:tav>
                                      </p:tavLst>
                                    </p:anim>
                                    <p:anim calcmode="lin" valueType="num">
                                      <p:cBhvr>
                                        <p:cTn id="9" dur="25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3F8362-5BB9-95EA-80C0-AA34A866A708}"/>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73B74697-8296-8F48-9C41-1DFBF34A1205}"/>
              </a:ext>
            </a:extLst>
          </p:cNvPr>
          <p:cNvSpPr/>
          <p:nvPr/>
        </p:nvSpPr>
        <p:spPr>
          <a:xfrm>
            <a:off x="333375" y="1200149"/>
            <a:ext cx="11515726" cy="540577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4">
            <a:extLst>
              <a:ext uri="{FF2B5EF4-FFF2-40B4-BE49-F238E27FC236}">
                <a16:creationId xmlns:a16="http://schemas.microsoft.com/office/drawing/2014/main" id="{F6D69075-0018-4DD8-3A20-1C4CC4B86DF9}"/>
              </a:ext>
            </a:extLst>
          </p:cNvPr>
          <p:cNvSpPr txBox="1">
            <a:spLocks/>
          </p:cNvSpPr>
          <p:nvPr/>
        </p:nvSpPr>
        <p:spPr>
          <a:xfrm>
            <a:off x="416560" y="367337"/>
            <a:ext cx="9793286" cy="531603"/>
          </a:xfrm>
          <a:prstGeom prst="rect">
            <a:avLst/>
          </a:prstGeom>
        </p:spPr>
        <p:txBody>
          <a:bodyPr/>
          <a:lstStyle>
            <a:lvl1pPr marL="0" indent="0" algn="ctr" defTabSz="609585" rtl="0" eaLnBrk="1" latinLnBrk="0" hangingPunct="1">
              <a:spcBef>
                <a:spcPct val="20000"/>
              </a:spcBef>
              <a:buFont typeface="Arial"/>
              <a:buNone/>
              <a:defRPr sz="4267" kern="1200" baseline="0">
                <a:solidFill>
                  <a:schemeClr val="bg1">
                    <a:lumMod val="50000"/>
                  </a:schemeClr>
                </a:solidFill>
                <a:latin typeface="Segoe Pro Light"/>
                <a:ea typeface="+mn-ea"/>
                <a:cs typeface="Segoe Pro Light"/>
              </a:defRPr>
            </a:lvl1pPr>
            <a:lvl2pPr marL="990575" indent="-380990" algn="l" defTabSz="609585" rtl="0" eaLnBrk="1" latinLnBrk="0" hangingPunct="1">
              <a:spcBef>
                <a:spcPct val="20000"/>
              </a:spcBef>
              <a:buFont typeface="Arial"/>
              <a:buChar char="–"/>
              <a:defRPr sz="3733" kern="1200">
                <a:solidFill>
                  <a:schemeClr val="tx1"/>
                </a:solidFill>
                <a:latin typeface="Segoe Pro"/>
                <a:ea typeface="+mn-ea"/>
                <a:cs typeface="Segoe Pro"/>
              </a:defRPr>
            </a:lvl2pPr>
            <a:lvl3pPr marL="1523962" indent="-304792" algn="l" defTabSz="609585" rtl="0" eaLnBrk="1" latinLnBrk="0" hangingPunct="1">
              <a:spcBef>
                <a:spcPct val="20000"/>
              </a:spcBef>
              <a:buFont typeface="Arial"/>
              <a:buChar char="•"/>
              <a:defRPr sz="3200" kern="1200">
                <a:solidFill>
                  <a:schemeClr val="tx1"/>
                </a:solidFill>
                <a:latin typeface="Segoe Pro"/>
                <a:ea typeface="+mn-ea"/>
                <a:cs typeface="Segoe Pro"/>
              </a:defRPr>
            </a:lvl3pPr>
            <a:lvl4pPr marL="2133547" indent="-304792" algn="l" defTabSz="609585" rtl="0" eaLnBrk="1" latinLnBrk="0" hangingPunct="1">
              <a:spcBef>
                <a:spcPct val="20000"/>
              </a:spcBef>
              <a:buFont typeface="Arial"/>
              <a:buChar char="–"/>
              <a:defRPr sz="2667" kern="1200">
                <a:solidFill>
                  <a:schemeClr val="tx1"/>
                </a:solidFill>
                <a:latin typeface="Segoe Pro"/>
                <a:ea typeface="+mn-ea"/>
                <a:cs typeface="Segoe Pro"/>
              </a:defRPr>
            </a:lvl4pPr>
            <a:lvl5pPr marL="2743131" indent="-304792" algn="l" defTabSz="609585" rtl="0" eaLnBrk="1" latinLnBrk="0" hangingPunct="1">
              <a:spcBef>
                <a:spcPct val="20000"/>
              </a:spcBef>
              <a:buFont typeface="Arial"/>
              <a:buChar char="»"/>
              <a:defRPr sz="2667" kern="1200">
                <a:solidFill>
                  <a:schemeClr val="tx1"/>
                </a:solidFill>
                <a:latin typeface="Segoe Pro"/>
                <a:ea typeface="+mn-ea"/>
                <a:cs typeface="Segoe Pro"/>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l"/>
            <a:r>
              <a:rPr lang="en-US" sz="3400" b="1" dirty="0">
                <a:solidFill>
                  <a:schemeClr val="tx1"/>
                </a:solidFill>
                <a:latin typeface="Arial Black" panose="020B0A04020102020204" pitchFamily="34" charset="0"/>
              </a:rPr>
              <a:t>Benefits Of The KB Article Portal</a:t>
            </a:r>
            <a:endParaRPr lang="en-US" sz="3400" dirty="0">
              <a:solidFill>
                <a:schemeClr val="tx1"/>
              </a:solidFill>
              <a:latin typeface="Arial Black" panose="020B0A04020102020204" pitchFamily="34" charset="0"/>
            </a:endParaRPr>
          </a:p>
        </p:txBody>
      </p:sp>
      <p:sp>
        <p:nvSpPr>
          <p:cNvPr id="5" name="Rectangle 4">
            <a:extLst>
              <a:ext uri="{FF2B5EF4-FFF2-40B4-BE49-F238E27FC236}">
                <a16:creationId xmlns:a16="http://schemas.microsoft.com/office/drawing/2014/main" id="{6645A5C8-163E-8238-3165-A9DFFA7B9577}"/>
              </a:ext>
            </a:extLst>
          </p:cNvPr>
          <p:cNvSpPr/>
          <p:nvPr/>
        </p:nvSpPr>
        <p:spPr>
          <a:xfrm>
            <a:off x="4658061" y="1501357"/>
            <a:ext cx="6946069" cy="4803354"/>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Wingdings" panose="05000000000000000000" pitchFamily="2" charset="2"/>
              <a:buChar char="Ø"/>
            </a:pPr>
            <a:endParaRPr lang="en-US" sz="2000" dirty="0">
              <a:solidFill>
                <a:schemeClr val="tx1"/>
              </a:solidFill>
              <a:effectLst/>
            </a:endParaRPr>
          </a:p>
          <a:p>
            <a:pPr marL="342900" indent="-342900">
              <a:buClr>
                <a:schemeClr val="tx1"/>
              </a:buClr>
              <a:buFont typeface="Wingdings" panose="05000000000000000000" pitchFamily="2" charset="2"/>
              <a:buChar char="Ø"/>
            </a:pPr>
            <a:r>
              <a:rPr lang="en-US" sz="2400" b="1" dirty="0">
                <a:solidFill>
                  <a:schemeClr val="tx1"/>
                </a:solidFill>
                <a:effectLst/>
              </a:rPr>
              <a:t>Centralized Knowledge Access</a:t>
            </a:r>
            <a:r>
              <a:rPr lang="en-US" sz="2000" b="1" dirty="0">
                <a:solidFill>
                  <a:schemeClr val="tx1"/>
                </a:solidFill>
                <a:effectLst/>
              </a:rPr>
              <a:t>:</a:t>
            </a:r>
            <a:r>
              <a:rPr lang="en-US" sz="2000" dirty="0">
                <a:solidFill>
                  <a:schemeClr val="tx1"/>
                </a:solidFill>
                <a:effectLst/>
              </a:rPr>
              <a:t> A unified platform for storing and accessing all articles, ensuring consistency and easy retrieval across teams. </a:t>
            </a:r>
          </a:p>
          <a:p>
            <a:pPr marL="342900" indent="-342900">
              <a:buFont typeface="Wingdings" panose="05000000000000000000" pitchFamily="2" charset="2"/>
              <a:buChar char="Ø"/>
            </a:pPr>
            <a:r>
              <a:rPr lang="en-US" sz="2400" b="1" dirty="0">
                <a:solidFill>
                  <a:schemeClr val="tx1"/>
                </a:solidFill>
                <a:effectLst/>
              </a:rPr>
              <a:t>Efficient Search Mechanism</a:t>
            </a:r>
            <a:r>
              <a:rPr lang="en-US" sz="2000" b="1" dirty="0">
                <a:solidFill>
                  <a:schemeClr val="tx1"/>
                </a:solidFill>
                <a:effectLst/>
              </a:rPr>
              <a:t>:</a:t>
            </a:r>
            <a:r>
              <a:rPr lang="en-US" sz="2000" dirty="0">
                <a:solidFill>
                  <a:schemeClr val="tx1"/>
                </a:solidFill>
                <a:effectLst/>
              </a:rPr>
              <a:t> Articles can be searched using either the Article ID or Title, allowing users to quickly locate relevant content</a:t>
            </a:r>
            <a:r>
              <a:rPr lang="en-US" sz="2000" dirty="0">
                <a:solidFill>
                  <a:schemeClr val="tx1"/>
                </a:solidFill>
              </a:rPr>
              <a:t> and saves time.</a:t>
            </a:r>
            <a:endParaRPr lang="en-US" sz="2000" dirty="0">
              <a:solidFill>
                <a:schemeClr val="tx1"/>
              </a:solidFill>
              <a:effectLst/>
            </a:endParaRPr>
          </a:p>
          <a:p>
            <a:pPr marL="342900" indent="-342900">
              <a:buFont typeface="Wingdings" panose="05000000000000000000" pitchFamily="2" charset="2"/>
              <a:buChar char="Ø"/>
            </a:pPr>
            <a:r>
              <a:rPr lang="en-US" sz="2400" b="1" dirty="0">
                <a:solidFill>
                  <a:schemeClr val="tx1"/>
                </a:solidFill>
                <a:effectLst/>
              </a:rPr>
              <a:t>Comprehensive Article Submission</a:t>
            </a:r>
            <a:r>
              <a:rPr lang="en-US" sz="2000" b="1" dirty="0">
                <a:solidFill>
                  <a:schemeClr val="tx1"/>
                </a:solidFill>
                <a:effectLst/>
              </a:rPr>
              <a:t>:</a:t>
            </a:r>
            <a:r>
              <a:rPr lang="en-US" sz="2000" dirty="0">
                <a:solidFill>
                  <a:schemeClr val="tx1"/>
                </a:solidFill>
                <a:effectLst/>
              </a:rPr>
              <a:t> Users can submit articles with detailed descriptions and attach supporting documents such as PDFs or Word files for added context. </a:t>
            </a:r>
          </a:p>
          <a:p>
            <a:pPr marL="342900" indent="-342900">
              <a:buFont typeface="Wingdings" panose="05000000000000000000" pitchFamily="2" charset="2"/>
              <a:buChar char="Ø"/>
            </a:pPr>
            <a:r>
              <a:rPr lang="en-US" sz="2400" b="1" dirty="0">
                <a:solidFill>
                  <a:schemeClr val="tx1"/>
                </a:solidFill>
              </a:rPr>
              <a:t>Improved Knowledge Sharing: </a:t>
            </a:r>
            <a:r>
              <a:rPr lang="en-US" sz="2000" dirty="0">
                <a:solidFill>
                  <a:schemeClr val="tx1"/>
                </a:solidFill>
              </a:rPr>
              <a:t>Verified articles help new employees ramp up faster and reduce dependency on individual team members by offering reliable self-service content.</a:t>
            </a:r>
          </a:p>
          <a:p>
            <a:endParaRPr lang="en-US" sz="2000" dirty="0">
              <a:solidFill>
                <a:schemeClr val="tx1"/>
              </a:solidFill>
            </a:endParaRPr>
          </a:p>
        </p:txBody>
      </p:sp>
      <p:sp>
        <p:nvSpPr>
          <p:cNvPr id="22" name="Content Placeholder 3">
            <a:extLst>
              <a:ext uri="{FF2B5EF4-FFF2-40B4-BE49-F238E27FC236}">
                <a16:creationId xmlns:a16="http://schemas.microsoft.com/office/drawing/2014/main" id="{FBE6A445-36FF-66C3-0229-7EFF6E7FBC1C}"/>
              </a:ext>
            </a:extLst>
          </p:cNvPr>
          <p:cNvSpPr txBox="1">
            <a:spLocks/>
          </p:cNvSpPr>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7871" y="1501357"/>
            <a:ext cx="10877911" cy="4803354"/>
          </a:xfrm>
          <a:prstGeom prst="rect">
            <a:avLst/>
          </a:prstGeom>
        </p:spPr>
        <p:txBody>
          <a:bodyPr>
            <a:normAutofit/>
          </a:bodyPr>
          <a:lstStyle>
            <a:lvl1pPr marL="0" indent="0" algn="ctr" defTabSz="609585" rtl="0" eaLnBrk="1" latinLnBrk="0" hangingPunct="1">
              <a:spcBef>
                <a:spcPct val="20000"/>
              </a:spcBef>
              <a:buFont typeface="Arial"/>
              <a:buNone/>
              <a:defRPr sz="4267" kern="1200" baseline="0">
                <a:solidFill>
                  <a:schemeClr val="bg1">
                    <a:lumMod val="50000"/>
                  </a:schemeClr>
                </a:solidFill>
                <a:latin typeface="Segoe Pro Light"/>
                <a:ea typeface="+mn-ea"/>
                <a:cs typeface="Segoe Pro Light"/>
              </a:defRPr>
            </a:lvl1pPr>
            <a:lvl2pPr marL="990575" indent="-380990" algn="l" defTabSz="609585" rtl="0" eaLnBrk="1" latinLnBrk="0" hangingPunct="1">
              <a:spcBef>
                <a:spcPct val="20000"/>
              </a:spcBef>
              <a:buFont typeface="Arial"/>
              <a:buChar char="–"/>
              <a:defRPr sz="3733" kern="1200">
                <a:solidFill>
                  <a:schemeClr val="tx1"/>
                </a:solidFill>
                <a:latin typeface="Segoe Pro"/>
                <a:ea typeface="+mn-ea"/>
                <a:cs typeface="Segoe Pro"/>
              </a:defRPr>
            </a:lvl2pPr>
            <a:lvl3pPr marL="1523962" indent="-304792" algn="l" defTabSz="609585" rtl="0" eaLnBrk="1" latinLnBrk="0" hangingPunct="1">
              <a:spcBef>
                <a:spcPct val="20000"/>
              </a:spcBef>
              <a:buFont typeface="Arial"/>
              <a:buChar char="•"/>
              <a:defRPr sz="3200" kern="1200">
                <a:solidFill>
                  <a:schemeClr val="tx1"/>
                </a:solidFill>
                <a:latin typeface="Segoe Pro"/>
                <a:ea typeface="+mn-ea"/>
                <a:cs typeface="Segoe Pro"/>
              </a:defRPr>
            </a:lvl3pPr>
            <a:lvl4pPr marL="2133547" indent="-304792" algn="l" defTabSz="609585" rtl="0" eaLnBrk="1" latinLnBrk="0" hangingPunct="1">
              <a:spcBef>
                <a:spcPct val="20000"/>
              </a:spcBef>
              <a:buFont typeface="Arial"/>
              <a:buChar char="–"/>
              <a:defRPr sz="2667" kern="1200">
                <a:solidFill>
                  <a:schemeClr val="tx1"/>
                </a:solidFill>
                <a:latin typeface="Segoe Pro"/>
                <a:ea typeface="+mn-ea"/>
                <a:cs typeface="Segoe Pro"/>
              </a:defRPr>
            </a:lvl4pPr>
            <a:lvl5pPr marL="2743131" indent="-304792" algn="l" defTabSz="609585" rtl="0" eaLnBrk="1" latinLnBrk="0" hangingPunct="1">
              <a:spcBef>
                <a:spcPct val="20000"/>
              </a:spcBef>
              <a:buFont typeface="Arial"/>
              <a:buChar char="»"/>
              <a:defRPr sz="2667" kern="1200">
                <a:solidFill>
                  <a:schemeClr val="tx1"/>
                </a:solidFill>
                <a:latin typeface="Segoe Pro"/>
                <a:ea typeface="+mn-ea"/>
                <a:cs typeface="Segoe Pro"/>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l"/>
            <a:endParaRPr lang="en-US" sz="1700" dirty="0"/>
          </a:p>
        </p:txBody>
      </p:sp>
      <p:pic>
        <p:nvPicPr>
          <p:cNvPr id="3" name="Picture 2">
            <a:extLst>
              <a:ext uri="{FF2B5EF4-FFF2-40B4-BE49-F238E27FC236}">
                <a16:creationId xmlns:a16="http://schemas.microsoft.com/office/drawing/2014/main" id="{FF5A421A-255F-D793-584A-A0EBE496FABF}"/>
              </a:ext>
            </a:extLst>
          </p:cNvPr>
          <p:cNvPicPr>
            <a:picLocks noChangeAspect="1"/>
          </p:cNvPicPr>
          <p:nvPr/>
        </p:nvPicPr>
        <p:blipFill>
          <a:blip r:embed="rId2"/>
          <a:stretch>
            <a:fillRect/>
          </a:stretch>
        </p:blipFill>
        <p:spPr>
          <a:xfrm>
            <a:off x="672428" y="1501357"/>
            <a:ext cx="3652921" cy="4803354"/>
          </a:xfrm>
          <a:prstGeom prst="rect">
            <a:avLst/>
          </a:prstGeom>
        </p:spPr>
      </p:pic>
    </p:spTree>
    <p:extLst>
      <p:ext uri="{BB962C8B-B14F-4D97-AF65-F5344CB8AC3E}">
        <p14:creationId xmlns:p14="http://schemas.microsoft.com/office/powerpoint/2010/main" val="2665859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nodePh="1">
                                  <p:stCondLst>
                                    <p:cond delay="250"/>
                                  </p:stCondLst>
                                  <p:endCondLst>
                                    <p:cond evt="begin" delay="0">
                                      <p:tn val="5"/>
                                    </p:cond>
                                  </p:endCondLst>
                                  <p:iterate>
                                    <p:tmPct val="10000"/>
                                  </p:iterate>
                                  <p:childTnLst>
                                    <p:set>
                                      <p:cBhvr>
                                        <p:cTn id="6" dur="1" fill="hold">
                                          <p:stCondLst>
                                            <p:cond delay="0"/>
                                          </p:stCondLst>
                                        </p:cTn>
                                        <p:tgtEl>
                                          <p:spTgt spid="22"/>
                                        </p:tgtEl>
                                        <p:attrNameLst>
                                          <p:attrName>style.visibility</p:attrName>
                                        </p:attrNameLst>
                                      </p:cBhvr>
                                      <p:to>
                                        <p:strVal val="visible"/>
                                      </p:to>
                                    </p:set>
                                    <p:animEffect transition="in" filter="fade">
                                      <p:cBhvr>
                                        <p:cTn id="7" dur="250"/>
                                        <p:tgtEl>
                                          <p:spTgt spid="22"/>
                                        </p:tgtEl>
                                      </p:cBhvr>
                                    </p:animEffect>
                                    <p:anim calcmode="lin" valueType="num">
                                      <p:cBhvr>
                                        <p:cTn id="8" dur="250" fill="hold"/>
                                        <p:tgtEl>
                                          <p:spTgt spid="22"/>
                                        </p:tgtEl>
                                        <p:attrNameLst>
                                          <p:attrName>ppt_x</p:attrName>
                                        </p:attrNameLst>
                                      </p:cBhvr>
                                      <p:tavLst>
                                        <p:tav tm="0">
                                          <p:val>
                                            <p:strVal val="#ppt_x"/>
                                          </p:val>
                                        </p:tav>
                                        <p:tav tm="100000">
                                          <p:val>
                                            <p:strVal val="#ppt_x"/>
                                          </p:val>
                                        </p:tav>
                                      </p:tavLst>
                                    </p:anim>
                                    <p:anim calcmode="lin" valueType="num">
                                      <p:cBhvr>
                                        <p:cTn id="9" dur="25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5392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Microland">
      <a:dk1>
        <a:srgbClr val="000000"/>
      </a:dk1>
      <a:lt1>
        <a:srgbClr val="FFFFFF"/>
      </a:lt1>
      <a:dk2>
        <a:srgbClr val="F89838"/>
      </a:dk2>
      <a:lt2>
        <a:srgbClr val="81B141"/>
      </a:lt2>
      <a:accent1>
        <a:srgbClr val="ED1C24"/>
      </a:accent1>
      <a:accent2>
        <a:srgbClr val="231F20"/>
      </a:accent2>
      <a:accent3>
        <a:srgbClr val="6D6E71"/>
      </a:accent3>
      <a:accent4>
        <a:srgbClr val="003A69"/>
      </a:accent4>
      <a:accent5>
        <a:srgbClr val="5591B7"/>
      </a:accent5>
      <a:accent6>
        <a:srgbClr val="A9C0C1"/>
      </a:accent6>
      <a:hlink>
        <a:srgbClr val="0000FF"/>
      </a:hlink>
      <a:folHlink>
        <a:srgbClr val="3A3A3A"/>
      </a:folHlink>
    </a:clrScheme>
    <a:fontScheme name="Microland">
      <a:majorFont>
        <a:latin typeface="Poppins"/>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2"/>
          </a:solidFill>
        </a:ln>
      </a:spPr>
      <a:bodyPr rtlCol="0" anchor="ctr"/>
      <a:lstStyle>
        <a:defPPr algn="ctr">
          <a:defRPr sz="1400" dirty="0">
            <a:solidFill>
              <a:schemeClr val="tx1"/>
            </a:solidFill>
          </a:defRPr>
        </a:defPPr>
      </a:lstStyle>
      <a:style>
        <a:lnRef idx="2">
          <a:schemeClr val="accent2"/>
        </a:lnRef>
        <a:fillRef idx="1">
          <a:schemeClr val="lt1"/>
        </a:fillRef>
        <a:effectRef idx="0">
          <a:schemeClr val="accent2"/>
        </a:effectRef>
        <a:fontRef idx="minor">
          <a:schemeClr val="dk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L-Blank template_corp_cwtb.pptx  -  Read-Only" id="{2999B7E6-A246-46A9-8EAC-E26BCBFFA3CC}" vid="{99D8E771-AFA0-411F-82CB-FA1B39A0A10D}"/>
    </a:ext>
  </a:extLst>
</a:theme>
</file>

<file path=ppt/theme/theme2.xml><?xml version="1.0" encoding="utf-8"?>
<a:theme xmlns:a="http://schemas.openxmlformats.org/drawingml/2006/main" name="Presentation template">
  <a:themeElements>
    <a:clrScheme name="MICROLAND COLORS">
      <a:dk1>
        <a:srgbClr val="000000"/>
      </a:dk1>
      <a:lt1>
        <a:srgbClr val="FFFFFF"/>
      </a:lt1>
      <a:dk2>
        <a:srgbClr val="FFFFFF"/>
      </a:dk2>
      <a:lt2>
        <a:srgbClr val="FFFFFF"/>
      </a:lt2>
      <a:accent1>
        <a:srgbClr val="ED1C24"/>
      </a:accent1>
      <a:accent2>
        <a:srgbClr val="231F20"/>
      </a:accent2>
      <a:accent3>
        <a:srgbClr val="808285"/>
      </a:accent3>
      <a:accent4>
        <a:srgbClr val="1D3862"/>
      </a:accent4>
      <a:accent5>
        <a:srgbClr val="D1D3D4"/>
      </a:accent5>
      <a:accent6>
        <a:srgbClr val="88A9D8"/>
      </a:accent6>
      <a:hlink>
        <a:srgbClr val="0000FF"/>
      </a:hlink>
      <a:folHlink>
        <a:srgbClr val="F68B4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1B0DB9DBFE3A4981DCB81A140D45B4" ma:contentTypeVersion="17" ma:contentTypeDescription="Create a new document." ma:contentTypeScope="" ma:versionID="ba85230d32b1c0c51fb006cbf1e424e9">
  <xsd:schema xmlns:xsd="http://www.w3.org/2001/XMLSchema" xmlns:xs="http://www.w3.org/2001/XMLSchema" xmlns:p="http://schemas.microsoft.com/office/2006/metadata/properties" xmlns:ns2="6e1a580f-e5ff-4a8a-b9be-90763e4728e8" xmlns:ns3="4eff9e2c-401f-4b3c-baa2-7ea5b51d37ba" targetNamespace="http://schemas.microsoft.com/office/2006/metadata/properties" ma:root="true" ma:fieldsID="60df00d89f20e3381d2f58b1bd9bb121" ns2:_="" ns3:_="">
    <xsd:import namespace="6e1a580f-e5ff-4a8a-b9be-90763e4728e8"/>
    <xsd:import namespace="4eff9e2c-401f-4b3c-baa2-7ea5b51d37b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1a580f-e5ff-4a8a-b9be-90763e4728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97d480be-c963-42f8-928f-3f860d04de2b" ma:termSetId="09814cd3-568e-fe90-9814-8d621ff8fb84" ma:anchorId="fba54fb3-c3e1-fe81-a776-ca4b69148c4d" ma:open="true" ma:isKeyword="false">
      <xsd:complexType>
        <xsd:sequence>
          <xsd:element ref="pc:Terms" minOccurs="0" maxOccurs="1"/>
        </xsd:sequence>
      </xsd:complex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eff9e2c-401f-4b3c-baa2-7ea5b51d37ba"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cf59128c-ce87-4d8b-8855-8b4dd160970e}" ma:internalName="TaxCatchAll" ma:showField="CatchAllData" ma:web="4eff9e2c-401f-4b3c-baa2-7ea5b51d37b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3EFD8A-70EE-44F9-9611-EB9B7BFA1227}">
  <ds:schemaRefs>
    <ds:schemaRef ds:uri="http://schemas.microsoft.com/sharepoint/v3/contenttype/forms"/>
  </ds:schemaRefs>
</ds:datastoreItem>
</file>

<file path=customXml/itemProps2.xml><?xml version="1.0" encoding="utf-8"?>
<ds:datastoreItem xmlns:ds="http://schemas.openxmlformats.org/officeDocument/2006/customXml" ds:itemID="{B8138294-F618-4E6A-80B8-035E2BE0C2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1a580f-e5ff-4a8a-b9be-90763e4728e8"/>
    <ds:schemaRef ds:uri="4eff9e2c-401f-4b3c-baa2-7ea5b51d37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1793</TotalTime>
  <Words>335</Words>
  <Application>Microsoft Office PowerPoint</Application>
  <PresentationFormat>Widescreen</PresentationFormat>
  <Paragraphs>49</Paragraphs>
  <Slides>7</Slides>
  <Notes>1</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7</vt:i4>
      </vt:variant>
    </vt:vector>
  </HeadingPairs>
  <TitlesOfParts>
    <vt:vector size="21" baseType="lpstr">
      <vt:lpstr>Arial</vt:lpstr>
      <vt:lpstr>Arial Black</vt:lpstr>
      <vt:lpstr>Calibri</vt:lpstr>
      <vt:lpstr>Maax Regular</vt:lpstr>
      <vt:lpstr>MAAX-BLACK</vt:lpstr>
      <vt:lpstr>MAAX-MEDIUM</vt:lpstr>
      <vt:lpstr>Open Sans</vt:lpstr>
      <vt:lpstr>Poppins</vt:lpstr>
      <vt:lpstr>Segoe Pro</vt:lpstr>
      <vt:lpstr>Segoe Pro Light</vt:lpstr>
      <vt:lpstr>Segoe UI</vt:lpstr>
      <vt:lpstr>Wingdings</vt:lpstr>
      <vt:lpstr>Office Theme</vt:lpstr>
      <vt:lpstr>Presentation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Prasanna Venkateshwaran Panneerselvam (Microland)</dc:creator>
  <cp:lastModifiedBy>V.NITYA SANTHOSHINI</cp:lastModifiedBy>
  <cp:revision>68</cp:revision>
  <cp:lastPrinted>2023-08-08T04:44:36Z</cp:lastPrinted>
  <dcterms:created xsi:type="dcterms:W3CDTF">2025-05-30T10:23:55Z</dcterms:created>
  <dcterms:modified xsi:type="dcterms:W3CDTF">2025-08-12T13:46:04Z</dcterms:modified>
</cp:coreProperties>
</file>