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799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0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00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8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94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16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0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3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5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7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9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trainity.link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hlinkClick r:id="rId2"/>
              </a:rPr>
              <a:t>CORONA VIRUS </a:t>
            </a:r>
            <a:r>
              <a:rPr lang="en-IN" b="1" dirty="0" err="1" smtClean="0">
                <a:hlinkClick r:id="rId2"/>
              </a:rPr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: </a:t>
            </a:r>
            <a:r>
              <a:rPr lang="en-IN" dirty="0" err="1" smtClean="0"/>
              <a:t>Nithya</a:t>
            </a:r>
            <a:r>
              <a:rPr lang="en-IN" dirty="0" smtClean="0"/>
              <a:t> </a:t>
            </a:r>
            <a:r>
              <a:rPr lang="en-IN" dirty="0" err="1" smtClean="0"/>
              <a:t>dharshini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4166">
            <a:off x="751474" y="1148944"/>
            <a:ext cx="2935702" cy="29048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61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Q9.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980573"/>
            <a:ext cx="3310128" cy="2734928"/>
          </a:xfrm>
        </p:spPr>
        <p:txBody>
          <a:bodyPr/>
          <a:lstStyle/>
          <a:p>
            <a:r>
              <a:rPr lang="en-IN" dirty="0" smtClean="0"/>
              <a:t>The maximum cases for confirmed,  deaths and recovered for the year 2020 are 823225, 3752,1123456 respectively.</a:t>
            </a:r>
            <a:endParaRPr lang="en-IN" dirty="0"/>
          </a:p>
          <a:p>
            <a:r>
              <a:rPr lang="en-IN" dirty="0"/>
              <a:t>The maximum cases for confirmed</a:t>
            </a:r>
            <a:r>
              <a:rPr lang="en-IN" dirty="0" smtClean="0"/>
              <a:t>, deaths </a:t>
            </a:r>
            <a:r>
              <a:rPr lang="en-IN" dirty="0"/>
              <a:t>and recovered for the year </a:t>
            </a:r>
            <a:r>
              <a:rPr lang="en-IN" dirty="0" smtClean="0"/>
              <a:t>2021 </a:t>
            </a:r>
            <a:r>
              <a:rPr lang="en-IN" dirty="0"/>
              <a:t>are </a:t>
            </a:r>
            <a:r>
              <a:rPr lang="en-IN" dirty="0" smtClean="0"/>
              <a:t>414188,7374,422436 respectively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205409" y="372340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 maximum values of confirmed, deaths and recovered per year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287675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88" y="2437145"/>
            <a:ext cx="5387807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Q10.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980573"/>
            <a:ext cx="3310128" cy="2734928"/>
          </a:xfrm>
        </p:spPr>
        <p:txBody>
          <a:bodyPr/>
          <a:lstStyle/>
          <a:p>
            <a:r>
              <a:rPr lang="en-IN" dirty="0" smtClean="0"/>
              <a:t>We can see the total number of case of confirmed, deaths and recovered per month in the output table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353488" y="381133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Total number of case of confirmed, deaths and recovered per month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287675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88" y="1600345"/>
            <a:ext cx="5098222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Q11.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1931952"/>
            <a:ext cx="3310128" cy="273492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huge number of confirmed cases suggest that there were many confirmed cases of corona.</a:t>
            </a:r>
          </a:p>
          <a:p>
            <a:r>
              <a:rPr lang="en-IN" dirty="0" smtClean="0"/>
              <a:t>We can see that, </a:t>
            </a:r>
            <a:r>
              <a:rPr lang="en-IN" dirty="0"/>
              <a:t>on an </a:t>
            </a:r>
            <a:r>
              <a:rPr lang="en-IN" dirty="0" smtClean="0"/>
              <a:t>average, around 2157 people were confirmed to have corona every month.</a:t>
            </a:r>
          </a:p>
          <a:p>
            <a:r>
              <a:rPr lang="en-IN" dirty="0" smtClean="0"/>
              <a:t>The high variance and high standard deviation suggest that there were great fluctuations in the number of confirmed cases each month.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520542" y="372340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Check how corona virus spread out with respect to confirmed cases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1241390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09" y="2275316"/>
            <a:ext cx="531922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Q12.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764866"/>
            <a:ext cx="3310128" cy="2734928"/>
          </a:xfrm>
        </p:spPr>
        <p:txBody>
          <a:bodyPr>
            <a:normAutofit/>
          </a:bodyPr>
          <a:lstStyle/>
          <a:p>
            <a:r>
              <a:rPr lang="en-IN" dirty="0" smtClean="0"/>
              <a:t>We can see the total number of deaths, average number of deaths, variance and  standard deviation spread across the months.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205409" y="380346"/>
            <a:ext cx="9927043" cy="685198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Check how corona virus spread out with respect to death case per month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050282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00" y="1241390"/>
            <a:ext cx="553259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Q13.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1931952"/>
            <a:ext cx="3310128" cy="2734928"/>
          </a:xfrm>
        </p:spPr>
        <p:txBody>
          <a:bodyPr>
            <a:normAutofit/>
          </a:bodyPr>
          <a:lstStyle/>
          <a:p>
            <a:r>
              <a:rPr lang="en-IN" dirty="0" smtClean="0"/>
              <a:t>The huge number of recovered cases suggest that many were recovered.</a:t>
            </a:r>
          </a:p>
          <a:p>
            <a:r>
              <a:rPr lang="en-IN" dirty="0" smtClean="0"/>
              <a:t>We can see that, </a:t>
            </a:r>
            <a:r>
              <a:rPr lang="en-IN" dirty="0"/>
              <a:t>on an </a:t>
            </a:r>
            <a:r>
              <a:rPr lang="en-IN" dirty="0" smtClean="0"/>
              <a:t>average, around 1443 people were recovered every month.</a:t>
            </a:r>
          </a:p>
          <a:p>
            <a:r>
              <a:rPr lang="en-IN" dirty="0" smtClean="0"/>
              <a:t>The high variance and high standard deviation suggest that there were great fluctuations in the number of recovered cases each month.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520542" y="372340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Check how corona virus spread out with respect to recovered cases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1241390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42" y="2457333"/>
            <a:ext cx="510584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Q14.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3147447"/>
            <a:ext cx="3310128" cy="2734928"/>
          </a:xfrm>
        </p:spPr>
        <p:txBody>
          <a:bodyPr>
            <a:normAutofit/>
          </a:bodyPr>
          <a:lstStyle/>
          <a:p>
            <a:r>
              <a:rPr lang="en-IN" dirty="0" smtClean="0"/>
              <a:t>We can see that The united states of America had the most number of confirmed cases with 33461982 confirmed cases.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896289" y="363548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 the country having highest number of confirmed cases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463521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12" y="2083920"/>
            <a:ext cx="4054191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Q15.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3147447"/>
            <a:ext cx="3310128" cy="2734928"/>
          </a:xfrm>
        </p:spPr>
        <p:txBody>
          <a:bodyPr>
            <a:normAutofit/>
          </a:bodyPr>
          <a:lstStyle/>
          <a:p>
            <a:r>
              <a:rPr lang="en-IN" dirty="0" smtClean="0"/>
              <a:t>We can see that </a:t>
            </a:r>
            <a:r>
              <a:rPr lang="en-IN" dirty="0" err="1" smtClean="0"/>
              <a:t>Kribati</a:t>
            </a:r>
            <a:r>
              <a:rPr lang="en-IN" dirty="0" smtClean="0"/>
              <a:t>, </a:t>
            </a:r>
            <a:r>
              <a:rPr lang="en-IN" dirty="0" err="1" smtClean="0"/>
              <a:t>samoa</a:t>
            </a:r>
            <a:r>
              <a:rPr lang="en-IN" dirty="0" smtClean="0"/>
              <a:t>, </a:t>
            </a:r>
            <a:r>
              <a:rPr lang="en-IN" dirty="0" err="1" smtClean="0"/>
              <a:t>marshall</a:t>
            </a:r>
            <a:r>
              <a:rPr lang="en-IN" dirty="0" smtClean="0"/>
              <a:t> islands and </a:t>
            </a:r>
            <a:r>
              <a:rPr lang="en-IN" dirty="0" err="1" smtClean="0"/>
              <a:t>dominica</a:t>
            </a:r>
            <a:r>
              <a:rPr lang="en-IN" dirty="0" smtClean="0"/>
              <a:t> had the least number of deaths with 0 deaths.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254451" y="389925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 the country having lowest number of deaths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463521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11" y="1832439"/>
            <a:ext cx="390177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Q16.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3147447"/>
            <a:ext cx="3310128" cy="2734928"/>
          </a:xfrm>
        </p:spPr>
        <p:txBody>
          <a:bodyPr>
            <a:normAutofit/>
          </a:bodyPr>
          <a:lstStyle/>
          <a:p>
            <a:r>
              <a:rPr lang="en-IN" dirty="0" smtClean="0"/>
              <a:t>We can see that India, brazil, us, turkey and </a:t>
            </a:r>
            <a:r>
              <a:rPr lang="en-IN" dirty="0" err="1" smtClean="0"/>
              <a:t>russia</a:t>
            </a:r>
            <a:r>
              <a:rPr lang="en-IN" dirty="0" smtClean="0"/>
              <a:t> had the highest number of recovered cases.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412712" y="381133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 t0p 5 countries having highest recovered cases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463521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53" y="1837179"/>
            <a:ext cx="373412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1" y="2213200"/>
            <a:ext cx="10396882" cy="1151965"/>
          </a:xfrm>
        </p:spPr>
        <p:txBody>
          <a:bodyPr>
            <a:noAutofit/>
          </a:bodyPr>
          <a:lstStyle/>
          <a:p>
            <a:r>
              <a:rPr lang="en-IN" sz="8800" dirty="0" smtClean="0"/>
              <a:t>Thank you!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2648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93" y="483912"/>
            <a:ext cx="10396882" cy="1151965"/>
          </a:xfrm>
        </p:spPr>
        <p:txBody>
          <a:bodyPr/>
          <a:lstStyle/>
          <a:p>
            <a:r>
              <a:rPr lang="en-IN" dirty="0" smtClean="0"/>
              <a:t>Initial database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4885" y="815526"/>
            <a:ext cx="9811106" cy="4131379"/>
          </a:xfrm>
        </p:spPr>
        <p:txBody>
          <a:bodyPr>
            <a:normAutofit/>
          </a:bodyPr>
          <a:lstStyle/>
          <a:p>
            <a:r>
              <a:rPr lang="en-IN" dirty="0" smtClean="0"/>
              <a:t>I had first created the database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Then I imported the given csv file under schemas using ‘table data import wizard’ </a:t>
            </a:r>
          </a:p>
          <a:p>
            <a:r>
              <a:rPr lang="en-IN" dirty="0" smtClean="0"/>
              <a:t>Then I went through the dataset to have a basic understanding of the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52" y="2202472"/>
            <a:ext cx="4370895" cy="769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99" y="4149900"/>
            <a:ext cx="4781799" cy="12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Q1. &amp; Q2.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940279" y="2917914"/>
            <a:ext cx="3310128" cy="2734928"/>
          </a:xfrm>
        </p:spPr>
        <p:txBody>
          <a:bodyPr/>
          <a:lstStyle/>
          <a:p>
            <a:r>
              <a:rPr lang="en-IN" dirty="0" smtClean="0"/>
              <a:t>We can see from the results that there are no null values present in the corona dataset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485899" y="404970"/>
            <a:ext cx="9368205" cy="685198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Write a code to check null values and update if null values are present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40279" y="2222910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39" y="1143287"/>
            <a:ext cx="3449240" cy="42369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115"/>
          <a:stretch/>
        </p:blipFill>
        <p:spPr>
          <a:xfrm>
            <a:off x="4236506" y="1143287"/>
            <a:ext cx="3288718" cy="42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Q3.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980573"/>
            <a:ext cx="3310128" cy="2734928"/>
          </a:xfrm>
        </p:spPr>
        <p:txBody>
          <a:bodyPr/>
          <a:lstStyle/>
          <a:p>
            <a:r>
              <a:rPr lang="en-IN" dirty="0" smtClean="0"/>
              <a:t>There are 78,386 rows in total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-1213339" y="398718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Check total number of rows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287675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09" y="2109491"/>
            <a:ext cx="4839119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Q4.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980573"/>
            <a:ext cx="3310128" cy="2734928"/>
          </a:xfrm>
        </p:spPr>
        <p:txBody>
          <a:bodyPr/>
          <a:lstStyle/>
          <a:p>
            <a:r>
              <a:rPr lang="en-IN" dirty="0" smtClean="0"/>
              <a:t>We can see that corona started on 22</a:t>
            </a:r>
            <a:r>
              <a:rPr lang="en-IN" baseline="30000" dirty="0" smtClean="0"/>
              <a:t>nd</a:t>
            </a:r>
            <a:r>
              <a:rPr lang="en-IN" dirty="0" smtClean="0"/>
              <a:t> January 2020 and lasted till 13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june</a:t>
            </a:r>
            <a:r>
              <a:rPr lang="en-IN" dirty="0" smtClean="0"/>
              <a:t> 2021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-449655" y="381134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Check what is </a:t>
            </a:r>
            <a:r>
              <a:rPr lang="en-IN" sz="2400" dirty="0" err="1" smtClean="0"/>
              <a:t>start_date</a:t>
            </a:r>
            <a:r>
              <a:rPr lang="en-IN" sz="2400" dirty="0" smtClean="0"/>
              <a:t> and </a:t>
            </a:r>
            <a:r>
              <a:rPr lang="en-IN" sz="2400" dirty="0" err="1" smtClean="0"/>
              <a:t>end_date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287675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77" y="2287675"/>
            <a:ext cx="4778154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Q5.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980573"/>
            <a:ext cx="3310128" cy="2734928"/>
          </a:xfrm>
        </p:spPr>
        <p:txBody>
          <a:bodyPr/>
          <a:lstStyle/>
          <a:p>
            <a:r>
              <a:rPr lang="en-IN" dirty="0" smtClean="0"/>
              <a:t>There are 12 months present in the corona dataset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-361946" y="363549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Number of months present in the dataset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287675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83" y="2287675"/>
            <a:ext cx="4892464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Q6.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980573"/>
            <a:ext cx="3310128" cy="2734928"/>
          </a:xfrm>
        </p:spPr>
        <p:txBody>
          <a:bodyPr/>
          <a:lstStyle/>
          <a:p>
            <a:r>
              <a:rPr lang="en-IN" dirty="0" smtClean="0"/>
              <a:t>We can see the average number of confirmed cases, number of deaths and number of recovered spread across the 12 months of the year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675546" y="372341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 monthly average of confirmed, deaths and recovered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287675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33" y="1397523"/>
            <a:ext cx="535732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Q7.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9673964" y="3174940"/>
            <a:ext cx="1988899" cy="2734928"/>
          </a:xfrm>
        </p:spPr>
        <p:txBody>
          <a:bodyPr/>
          <a:lstStyle/>
          <a:p>
            <a:r>
              <a:rPr lang="en-IN" dirty="0" smtClean="0"/>
              <a:t>We can see the most frequent number of confirmed, death and recovered cases each month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293118" y="381270"/>
            <a:ext cx="9368205" cy="685198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Find most frequent value of confirmed, deaths and recovered each month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6259" y="2472313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4" y="1066467"/>
            <a:ext cx="2912319" cy="2986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01" y="1054815"/>
            <a:ext cx="3105454" cy="2986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23" y="2304904"/>
            <a:ext cx="3172224" cy="29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49655" y="282243"/>
            <a:ext cx="3310128" cy="576262"/>
          </a:xfrm>
        </p:spPr>
        <p:txBody>
          <a:bodyPr/>
          <a:lstStyle/>
          <a:p>
            <a:r>
              <a:rPr lang="en-IN" dirty="0" smtClean="0"/>
              <a:t>Q8.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7351195" y="2980573"/>
            <a:ext cx="3310128" cy="2734928"/>
          </a:xfrm>
        </p:spPr>
        <p:txBody>
          <a:bodyPr/>
          <a:lstStyle/>
          <a:p>
            <a:r>
              <a:rPr lang="en-IN" dirty="0" smtClean="0"/>
              <a:t>We can see that the minimum number of confirmed, deaths and recovered cases are all 0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half" idx="15"/>
          </p:nvPr>
        </p:nvSpPr>
        <p:spPr>
          <a:xfrm>
            <a:off x="1132746" y="381133"/>
            <a:ext cx="9368205" cy="6851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Find minimum values of confirmed, deaths and recovered per year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195" y="2287675"/>
            <a:ext cx="3310128" cy="576262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09" y="2287675"/>
            <a:ext cx="5235394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621</TotalTime>
  <Words>602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Impact</vt:lpstr>
      <vt:lpstr>Main Event</vt:lpstr>
      <vt:lpstr>CORONA VIRUS AnalySIs</vt:lpstr>
      <vt:lpstr>Initial database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Nithyadharshini</dc:creator>
  <cp:lastModifiedBy>Nithyadharshini</cp:lastModifiedBy>
  <cp:revision>39</cp:revision>
  <dcterms:created xsi:type="dcterms:W3CDTF">2024-06-04T10:27:10Z</dcterms:created>
  <dcterms:modified xsi:type="dcterms:W3CDTF">2024-06-12T16:17:44Z</dcterms:modified>
</cp:coreProperties>
</file>