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521627"/>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US" alt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Nithya Shree .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312204362</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
        <p:nvSpPr>
          <p:cNvPr id="4" name="Google Shape;63;p7"/>
          <p:cNvSpPr txBox="1">
            <a:spLocks noGrp="1"/>
          </p:cNvSpPr>
          <p:nvPr>
            <p:ph type="ctrTitle"/>
          </p:nvPr>
        </p:nvSpPr>
        <p:spPr>
          <a:xfrm>
            <a:off x="0" y="374500"/>
            <a:ext cx="10972801" cy="1001546"/>
          </a:xfrm>
          <a:prstGeom prst="rect">
            <a:avLst/>
          </a:prstGeom>
          <a:noFill/>
          <a:ln>
            <a:noFill/>
          </a:ln>
        </p:spPr>
        <p:txBody>
          <a:bodyPr spcFirstLastPara="1" wrap="square" lIns="0" tIns="16500" rIns="0" bIns="0" anchor="t" anchorCtr="0">
            <a:spAutoFit/>
          </a:bodyPr>
          <a:lstStyle/>
          <a:p>
            <a:pPr marL="3213735" lvl="0" indent="0"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38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3722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372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239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35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7372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385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676275" y="232327"/>
            <a:ext cx="5636895" cy="638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dirty="0">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638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225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46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283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46726"/>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239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699</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Times New Roman</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Swetha Suresh</cp:lastModifiedBy>
  <cp:revision>1</cp:revision>
  <dcterms:created xsi:type="dcterms:W3CDTF">2024-08-28T10:42:38Z</dcterms:created>
  <dcterms:modified xsi:type="dcterms:W3CDTF">2024-09-14T13:13:27Z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06a901acedee4eafb2427fc5add869db</vt:lpwstr>
  </property>
</Properties>
</file>