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70" r:id="rId7"/>
    <p:sldId id="261" r:id="rId8"/>
    <p:sldId id="262" r:id="rId9"/>
    <p:sldId id="269" r:id="rId10"/>
    <p:sldId id="263" r:id="rId11"/>
    <p:sldId id="264"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26-09-2024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9/26/2024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9/26/2024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9/26/2024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9/26/2024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	: Nithya </a:t>
            </a:r>
            <a:r>
              <a:rPr lang="en-US" sz="2400" dirty="0" err="1"/>
              <a:t>Vasan</a:t>
            </a:r>
            <a:endParaRPr lang="en-US" sz="2400" dirty="0"/>
          </a:p>
          <a:p>
            <a:r>
              <a:rPr lang="en-US" sz="2400" dirty="0"/>
              <a:t>REGISTER NO		: 122203679 (asunm1611d22cp040)</a:t>
            </a:r>
          </a:p>
          <a:p>
            <a:r>
              <a:rPr lang="en-US" sz="2400" dirty="0"/>
              <a:t>DEPARTMENT 		: CORPORATE SECRETARYSHIP</a:t>
            </a:r>
          </a:p>
          <a:p>
            <a:r>
              <a:rPr lang="en-US" sz="2400" dirty="0"/>
              <a:t>COLLEGE		: PATRICIAN COLLEGE OF ARTS &amp; SCIENCE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EC98A0DB-3FD1-9597-7C4B-6330E233E4B8}"/>
              </a:ext>
            </a:extLst>
          </p:cNvPr>
          <p:cNvSpPr txBox="1"/>
          <p:nvPr/>
        </p:nvSpPr>
        <p:spPr>
          <a:xfrm>
            <a:off x="2515961" y="2389116"/>
            <a:ext cx="7160078" cy="2246769"/>
          </a:xfrm>
          <a:prstGeom prst="rect">
            <a:avLst/>
          </a:prstGeom>
          <a:noFill/>
        </p:spPr>
        <p:txBody>
          <a:bodyPr wrap="square">
            <a:spAutoFit/>
          </a:bodyPr>
          <a:lstStyle/>
          <a:p>
            <a:r>
              <a:rPr lang="en-US" sz="2800" dirty="0"/>
              <a:t>Performance Level– There are categories into </a:t>
            </a:r>
          </a:p>
          <a:p>
            <a:r>
              <a:rPr lang="en-US" sz="2800" dirty="0"/>
              <a:t>Levels such as very </a:t>
            </a:r>
            <a:r>
              <a:rPr lang="en-US" sz="2800" dirty="0" err="1"/>
              <a:t>high,high,med,low,etc</a:t>
            </a:r>
            <a:r>
              <a:rPr lang="en-US" sz="2800" dirty="0"/>
              <a:t>...</a:t>
            </a:r>
          </a:p>
          <a:p>
            <a:endParaRPr lang="en-US" sz="2800" dirty="0"/>
          </a:p>
          <a:p>
            <a:r>
              <a:rPr lang="en-US" sz="2800" dirty="0"/>
              <a:t>Using Pivot table and charts is to </a:t>
            </a:r>
            <a:r>
              <a:rPr lang="en-US" sz="2800" dirty="0" err="1"/>
              <a:t>analyse</a:t>
            </a:r>
            <a:r>
              <a:rPr lang="en-US" sz="2800" dirty="0"/>
              <a:t> the </a:t>
            </a:r>
          </a:p>
          <a:p>
            <a:r>
              <a:rPr lang="en-US" sz="2800" dirty="0"/>
              <a:t>employees performance.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76B0CB4A-7DDA-72D8-A10D-6DDE99791DE3}"/>
              </a:ext>
            </a:extLst>
          </p:cNvPr>
          <p:cNvSpPr txBox="1"/>
          <p:nvPr/>
        </p:nvSpPr>
        <p:spPr>
          <a:xfrm>
            <a:off x="718004" y="1126916"/>
            <a:ext cx="7642225" cy="5262979"/>
          </a:xfrm>
          <a:prstGeom prst="rect">
            <a:avLst/>
          </a:prstGeom>
          <a:noFill/>
        </p:spPr>
        <p:txBody>
          <a:bodyPr wrap="square">
            <a:spAutoFit/>
          </a:bodyPr>
          <a:lstStyle/>
          <a:p>
            <a:r>
              <a:rPr lang="en-US" sz="2400" b="1" dirty="0"/>
              <a:t>Data Preparation: </a:t>
            </a:r>
            <a:r>
              <a:rPr lang="en-US" sz="2400" dirty="0"/>
              <a:t>Clean and organize data, ensuring accuracy and consistency.</a:t>
            </a:r>
          </a:p>
          <a:p>
            <a:endParaRPr lang="en-US" sz="2400" dirty="0"/>
          </a:p>
          <a:p>
            <a:r>
              <a:rPr lang="en-US" sz="2400" b="1" dirty="0"/>
              <a:t>Trend Analysis: </a:t>
            </a:r>
            <a:r>
              <a:rPr lang="en-US" sz="2400" dirty="0"/>
              <a:t>Apply charts and graphs (e.g., line charts, bar graphs) to visualize trends over time, such as employee performance or turnover rates.</a:t>
            </a:r>
          </a:p>
          <a:p>
            <a:endParaRPr lang="en-US" sz="2400" dirty="0"/>
          </a:p>
          <a:p>
            <a:r>
              <a:rPr lang="en-US" sz="2400" b="1" dirty="0"/>
              <a:t>Pivot Tables: </a:t>
            </a:r>
            <a:r>
              <a:rPr lang="en-US" sz="2400" dirty="0"/>
              <a:t>Create pivot tables to aggregate and analyze data across different dimensions, such as department, tenure, or job role.</a:t>
            </a:r>
          </a:p>
          <a:p>
            <a:endParaRPr lang="en-US" sz="2400" dirty="0"/>
          </a:p>
          <a:p>
            <a:r>
              <a:rPr lang="en-US" sz="2400" b="1" dirty="0"/>
              <a:t>Regression Analysis: </a:t>
            </a:r>
            <a:r>
              <a:rPr lang="en-US" sz="2400" dirty="0"/>
              <a:t>Utilize regression functions to identify relationships between variables, such as the impact of training on performance.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pic>
        <p:nvPicPr>
          <p:cNvPr id="2" name="Picture 1">
            <a:extLst>
              <a:ext uri="{FF2B5EF4-FFF2-40B4-BE49-F238E27FC236}">
                <a16:creationId xmlns:a16="http://schemas.microsoft.com/office/drawing/2014/main" id="{43630D73-736D-D97C-71D4-6E4C3BDA036B}"/>
              </a:ext>
            </a:extLst>
          </p:cNvPr>
          <p:cNvPicPr>
            <a:picLocks noChangeAspect="1"/>
          </p:cNvPicPr>
          <p:nvPr/>
        </p:nvPicPr>
        <p:blipFill>
          <a:blip r:embed="rId3"/>
          <a:stretch>
            <a:fillRect/>
          </a:stretch>
        </p:blipFill>
        <p:spPr>
          <a:xfrm>
            <a:off x="755332" y="1600200"/>
            <a:ext cx="7398068" cy="4521042"/>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6279EFF-9C9C-8DFA-ADB7-59F30524B3B5}"/>
              </a:ext>
            </a:extLst>
          </p:cNvPr>
          <p:cNvSpPr txBox="1"/>
          <p:nvPr/>
        </p:nvSpPr>
        <p:spPr>
          <a:xfrm>
            <a:off x="755332" y="1295400"/>
            <a:ext cx="8845868" cy="5293757"/>
          </a:xfrm>
          <a:prstGeom prst="rect">
            <a:avLst/>
          </a:prstGeom>
          <a:noFill/>
        </p:spPr>
        <p:txBody>
          <a:bodyPr wrap="square">
            <a:spAutoFit/>
          </a:bodyPr>
          <a:lstStyle/>
          <a:p>
            <a:r>
              <a:rPr lang="en-US" sz="2600" dirty="0"/>
              <a:t>The conclusion of employee data analysis reveals key insights into workforce trends, performance, and areas for improvement. By analyzing metrics such as productivity, turnover rates, and engagement levels, organizations can identify strengths and weaknesses in their HR strategies. </a:t>
            </a:r>
          </a:p>
          <a:p>
            <a:endParaRPr lang="en-US" sz="2600" dirty="0"/>
          </a:p>
          <a:p>
            <a:r>
              <a:rPr lang="en-US" sz="2600" dirty="0"/>
              <a:t>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7315200" y="41313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061639A9-32D3-9989-0CE7-7CA798B25DA2}"/>
              </a:ext>
            </a:extLst>
          </p:cNvPr>
          <p:cNvSpPr txBox="1"/>
          <p:nvPr/>
        </p:nvSpPr>
        <p:spPr>
          <a:xfrm>
            <a:off x="381000" y="1450853"/>
            <a:ext cx="7610475" cy="4832092"/>
          </a:xfrm>
          <a:prstGeom prst="rect">
            <a:avLst/>
          </a:prstGeom>
          <a:noFill/>
        </p:spPr>
        <p:txBody>
          <a:bodyPr wrap="square">
            <a:spAutoFit/>
          </a:bodyPr>
          <a:lstStyle/>
          <a:p>
            <a:r>
              <a:rPr lang="en-US" sz="2800" b="1" dirty="0"/>
              <a:t>Employee performance is a critical factor influencing organizational success, requiring effective assessment and management strategies. Addressing performance issues promptly can enhance productivity and employee satisfaction. An employee dataset overview provides essential insights into workforce demographics, performance metrics, and engagement levels, crucial for optimizing human resource strategies. Proper analysis can reveal trends and gaps, aiding in targeted improvements.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FA94597B-0150-17AB-F402-A1378E210DF8}"/>
              </a:ext>
            </a:extLst>
          </p:cNvPr>
          <p:cNvSpPr txBox="1"/>
          <p:nvPr/>
        </p:nvSpPr>
        <p:spPr>
          <a:xfrm>
            <a:off x="676275" y="2447032"/>
            <a:ext cx="7981950" cy="3108543"/>
          </a:xfrm>
          <a:prstGeom prst="rect">
            <a:avLst/>
          </a:prstGeom>
          <a:noFill/>
        </p:spPr>
        <p:txBody>
          <a:bodyPr wrap="square">
            <a:spAutoFit/>
          </a:bodyPr>
          <a:lstStyle/>
          <a:p>
            <a:r>
              <a:rPr lang="en-US" sz="2800" b="1" dirty="0"/>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a:t>
            </a:r>
            <a:r>
              <a:rPr lang="en-US" sz="2800" b="1" dirty="0" err="1"/>
              <a:t>decisionmaking</a:t>
            </a:r>
            <a:r>
              <a:rPr lang="en-US" sz="2800" b="1" dirty="0"/>
              <a:t> for HR strategies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2591CB4-FB07-CA91-BC7B-0F347C2AE1FD}"/>
              </a:ext>
            </a:extLst>
          </p:cNvPr>
          <p:cNvSpPr txBox="1"/>
          <p:nvPr/>
        </p:nvSpPr>
        <p:spPr>
          <a:xfrm>
            <a:off x="381000" y="304800"/>
            <a:ext cx="8610600" cy="6063198"/>
          </a:xfrm>
          <a:prstGeom prst="rect">
            <a:avLst/>
          </a:prstGeom>
          <a:noFill/>
        </p:spPr>
        <p:txBody>
          <a:bodyPr wrap="square">
            <a:spAutoFit/>
          </a:bodyPr>
          <a:lstStyle/>
          <a:p>
            <a:r>
              <a:rPr lang="en-US" sz="2800" b="1" u="sng" dirty="0"/>
              <a:t>PROJECT FOCUS : </a:t>
            </a:r>
          </a:p>
          <a:p>
            <a:r>
              <a:rPr lang="en-US" sz="2400" dirty="0"/>
              <a:t>This project focuses on leveraging Excel to analyze employee data. Key tasks include; </a:t>
            </a:r>
          </a:p>
          <a:p>
            <a:pPr marL="457200" indent="-457200">
              <a:buFont typeface="+mj-lt"/>
              <a:buAutoNum type="arabicPeriod"/>
            </a:pPr>
            <a:r>
              <a:rPr lang="en-US" sz="2400" b="1" u="sng" dirty="0"/>
              <a:t>Data Organization: </a:t>
            </a:r>
          </a:p>
          <a:p>
            <a:r>
              <a:rPr lang="en-US" sz="2400" dirty="0"/>
              <a:t>		Importing, cleaning, and structuring employee data for clarity and consistency. </a:t>
            </a:r>
          </a:p>
          <a:p>
            <a:r>
              <a:rPr lang="en-US" sz="2400" b="1" dirty="0"/>
              <a:t>2</a:t>
            </a:r>
            <a:r>
              <a:rPr lang="en-US" sz="2400" dirty="0"/>
              <a:t>. </a:t>
            </a:r>
            <a:r>
              <a:rPr lang="en-US" sz="2400" b="1" u="sng" dirty="0"/>
              <a:t>Analysis:</a:t>
            </a:r>
            <a:r>
              <a:rPr lang="en-US" sz="2400" u="sng" dirty="0"/>
              <a:t> </a:t>
            </a:r>
          </a:p>
          <a:p>
            <a:r>
              <a:rPr lang="en-US" sz="2400" dirty="0"/>
              <a:t>		Applying Excel functions and formulas to assess performance metrics, filling missing values , and other key indicators. </a:t>
            </a:r>
          </a:p>
          <a:p>
            <a:r>
              <a:rPr lang="en-US" sz="2400" b="1" dirty="0"/>
              <a:t>3. </a:t>
            </a:r>
            <a:r>
              <a:rPr lang="en-US" sz="2400" b="1" u="sng" dirty="0"/>
              <a:t>Visualization: </a:t>
            </a:r>
          </a:p>
          <a:p>
            <a:r>
              <a:rPr lang="en-US" sz="2400" dirty="0"/>
              <a:t>		Creating charts, graphs, and pivot tables to visualize trends and patterns. </a:t>
            </a:r>
          </a:p>
          <a:p>
            <a:r>
              <a:rPr lang="en-US" sz="2400" b="1" dirty="0"/>
              <a:t>4. </a:t>
            </a:r>
            <a:r>
              <a:rPr lang="en-US" sz="2400" b="1" u="sng" dirty="0"/>
              <a:t>Reporting:</a:t>
            </a:r>
            <a:r>
              <a:rPr lang="en-US" sz="2400" u="sng" dirty="0"/>
              <a:t> </a:t>
            </a:r>
          </a:p>
          <a:p>
            <a:r>
              <a:rPr lang="en-US" sz="2400" dirty="0"/>
              <a:t>		Summarizing findings to inform HR strategies and decision-making</a:t>
            </a:r>
          </a:p>
        </p:txBody>
      </p:sp>
    </p:spTree>
    <p:extLst>
      <p:ext uri="{BB962C8B-B14F-4D97-AF65-F5344CB8AC3E}">
        <p14:creationId xmlns:p14="http://schemas.microsoft.com/office/powerpoint/2010/main" val="15004719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7239000" y="93125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9" name="TextBox 8">
            <a:extLst>
              <a:ext uri="{FF2B5EF4-FFF2-40B4-BE49-F238E27FC236}">
                <a16:creationId xmlns:a16="http://schemas.microsoft.com/office/drawing/2014/main" id="{C6A07358-1E74-5028-471A-64090B1C960D}"/>
              </a:ext>
            </a:extLst>
          </p:cNvPr>
          <p:cNvSpPr txBox="1"/>
          <p:nvPr/>
        </p:nvSpPr>
        <p:spPr>
          <a:xfrm>
            <a:off x="723900" y="1721494"/>
            <a:ext cx="8227947" cy="4693593"/>
          </a:xfrm>
          <a:prstGeom prst="rect">
            <a:avLst/>
          </a:prstGeom>
          <a:noFill/>
        </p:spPr>
        <p:txBody>
          <a:bodyPr wrap="square">
            <a:spAutoFit/>
          </a:bodyPr>
          <a:lstStyle/>
          <a:p>
            <a:r>
              <a:rPr lang="en-US" sz="2300" dirty="0"/>
              <a:t>The end users in employee performance analysis typically include: </a:t>
            </a:r>
          </a:p>
          <a:p>
            <a:endParaRPr lang="en-US" sz="2300" dirty="0"/>
          </a:p>
          <a:p>
            <a:r>
              <a:rPr lang="en-US" sz="2300" b="1" u="sng" dirty="0"/>
              <a:t>1. Human Resources (HR) Managers:</a:t>
            </a:r>
          </a:p>
          <a:p>
            <a:r>
              <a:rPr lang="en-US" sz="2300" dirty="0"/>
              <a:t>		 They use the insights to make informed decisions about promotions, training, and development. </a:t>
            </a:r>
          </a:p>
          <a:p>
            <a:pPr marL="514350" indent="-514350">
              <a:buAutoNum type="arabicPeriod"/>
            </a:pPr>
            <a:endParaRPr lang="en-US" sz="2300" dirty="0"/>
          </a:p>
          <a:p>
            <a:r>
              <a:rPr lang="en-US" sz="2300" b="1" u="sng" dirty="0"/>
              <a:t>2.  Team Leaders and supervisors: </a:t>
            </a:r>
          </a:p>
          <a:p>
            <a:pPr lvl="2"/>
            <a:r>
              <a:rPr lang="en-US" sz="2300" dirty="0"/>
              <a:t>	They apply performance data to provide feedback, set goals, and manage team performance.</a:t>
            </a:r>
          </a:p>
          <a:p>
            <a:endParaRPr lang="en-US" sz="2300" dirty="0"/>
          </a:p>
          <a:p>
            <a:r>
              <a:rPr lang="en-US" sz="2300" b="1" u="sng" dirty="0"/>
              <a:t>3. Employees:</a:t>
            </a:r>
          </a:p>
          <a:p>
            <a:r>
              <a:rPr lang="en-US" sz="2300" dirty="0"/>
              <a:t>		They benefit from feedback and performance evaluations that help them improve and advance in their careers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sp>
        <p:nvSpPr>
          <p:cNvPr id="10" name="TextBox 9">
            <a:extLst>
              <a:ext uri="{FF2B5EF4-FFF2-40B4-BE49-F238E27FC236}">
                <a16:creationId xmlns:a16="http://schemas.microsoft.com/office/drawing/2014/main" id="{61DC44BF-B91A-E90C-3C9C-CF1CC3A366A1}"/>
              </a:ext>
            </a:extLst>
          </p:cNvPr>
          <p:cNvSpPr txBox="1"/>
          <p:nvPr/>
        </p:nvSpPr>
        <p:spPr>
          <a:xfrm>
            <a:off x="2438400" y="2177325"/>
            <a:ext cx="6713764" cy="3170099"/>
          </a:xfrm>
          <a:prstGeom prst="rect">
            <a:avLst/>
          </a:prstGeom>
          <a:noFill/>
        </p:spPr>
        <p:txBody>
          <a:bodyPr wrap="square">
            <a:spAutoFit/>
          </a:bodyPr>
          <a:lstStyle/>
          <a:p>
            <a:r>
              <a:rPr lang="en-US" sz="4000" dirty="0"/>
              <a:t>*Filtering–to fill the missing values. </a:t>
            </a:r>
          </a:p>
          <a:p>
            <a:r>
              <a:rPr lang="en-US" sz="4000" dirty="0"/>
              <a:t>*Conditional formatting- blank values. </a:t>
            </a:r>
          </a:p>
          <a:p>
            <a:r>
              <a:rPr lang="en-US" sz="4000" dirty="0"/>
              <a:t>*Using- Pivot table &amp; Chart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A846CD43-CD0C-DB63-05DF-35D2C451CC1C}"/>
              </a:ext>
            </a:extLst>
          </p:cNvPr>
          <p:cNvSpPr txBox="1"/>
          <p:nvPr/>
        </p:nvSpPr>
        <p:spPr>
          <a:xfrm>
            <a:off x="755332" y="1447800"/>
            <a:ext cx="4197668" cy="4893647"/>
          </a:xfrm>
          <a:prstGeom prst="rect">
            <a:avLst/>
          </a:prstGeom>
          <a:noFill/>
        </p:spPr>
        <p:txBody>
          <a:bodyPr wrap="square">
            <a:spAutoFit/>
          </a:bodyPr>
          <a:lstStyle/>
          <a:p>
            <a:r>
              <a:rPr lang="en-US" sz="2400" b="1" dirty="0"/>
              <a:t>Employee data set- Kaggle</a:t>
            </a:r>
          </a:p>
          <a:p>
            <a:r>
              <a:rPr lang="en-US" sz="2400" b="1" dirty="0"/>
              <a:t>There are 26 features</a:t>
            </a:r>
          </a:p>
          <a:p>
            <a:r>
              <a:rPr lang="en-US" sz="2400" b="1" dirty="0"/>
              <a:t>The important ten features are:</a:t>
            </a:r>
          </a:p>
          <a:p>
            <a:r>
              <a:rPr lang="en-US" sz="2400" b="1" dirty="0"/>
              <a:t>* Employment ID</a:t>
            </a:r>
          </a:p>
          <a:p>
            <a:r>
              <a:rPr lang="en-US" sz="2400" b="1" dirty="0"/>
              <a:t>*First name</a:t>
            </a:r>
          </a:p>
          <a:p>
            <a:r>
              <a:rPr lang="en-US" sz="2400" b="1" dirty="0"/>
              <a:t>*Last name </a:t>
            </a:r>
          </a:p>
          <a:p>
            <a:r>
              <a:rPr lang="en-US" sz="2400" b="1" dirty="0"/>
              <a:t>*Gender</a:t>
            </a:r>
          </a:p>
          <a:p>
            <a:r>
              <a:rPr lang="en-US" sz="2400" b="1" dirty="0"/>
              <a:t>*Employee status</a:t>
            </a:r>
          </a:p>
          <a:p>
            <a:r>
              <a:rPr lang="en-US" sz="2400" b="1" dirty="0"/>
              <a:t>*Employee type</a:t>
            </a:r>
          </a:p>
          <a:p>
            <a:r>
              <a:rPr lang="en-US" sz="2400" b="1" dirty="0"/>
              <a:t>*Employee classification</a:t>
            </a:r>
          </a:p>
          <a:p>
            <a:r>
              <a:rPr lang="en-US" sz="2400" b="1" dirty="0"/>
              <a:t>*Performance score</a:t>
            </a:r>
          </a:p>
          <a:p>
            <a:r>
              <a:rPr lang="en-US" sz="2400" b="1" dirty="0"/>
              <a:t>*Current employee ratings</a:t>
            </a:r>
          </a:p>
          <a:p>
            <a:r>
              <a:rPr lang="en-US" sz="2400" b="1" dirty="0"/>
              <a:t>* Business units</a:t>
            </a:r>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248</TotalTime>
  <Words>687</Words>
  <Application>Microsoft Office PowerPoint</Application>
  <PresentationFormat>Widescreen</PresentationFormat>
  <Paragraphs>93</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PowerPoint Presentation</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Fredrick Raj</cp:lastModifiedBy>
  <cp:revision>15</cp:revision>
  <dcterms:created xsi:type="dcterms:W3CDTF">2024-03-29T15:07:22Z</dcterms:created>
  <dcterms:modified xsi:type="dcterms:W3CDTF">2024-09-26T01:43:47Z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