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Arial Narr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20">
          <p15:clr>
            <a:srgbClr val="A4A3A4"/>
          </p15:clr>
        </p15:guide>
        <p15:guide id="2" pos="2880">
          <p15:clr>
            <a:srgbClr val="A4A3A4"/>
          </p15:clr>
        </p15:guide>
        <p15:guide id="3" pos="5472">
          <p15:clr>
            <a:srgbClr val="A4A3A4"/>
          </p15:clr>
        </p15:guide>
        <p15:guide id="4" pos="4752">
          <p15:clr>
            <a:srgbClr val="A4A3A4"/>
          </p15:clr>
        </p15:guide>
        <p15:guide id="5" pos="288">
          <p15:clr>
            <a:srgbClr val="A4A3A4"/>
          </p15:clr>
        </p15:guide>
        <p15:guide id="6" orient="horz" pos="372">
          <p15:clr>
            <a:srgbClr val="A4A3A4"/>
          </p15:clr>
        </p15:guide>
        <p15:guide id="7" orient="horz" pos="288">
          <p15:clr>
            <a:srgbClr val="A4A3A4"/>
          </p15:clr>
        </p15:guide>
        <p15:guide id="8" orient="horz" pos="918">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BC89A2-922E-4D82-BAB9-A81FF998BAF8}">
  <a:tblStyle styleId="{FABC89A2-922E-4D82-BAB9-A81FF998BAF8}" styleName="Table_0">
    <a:wholeTbl>
      <a:tcTxStyle b="off" i="off">
        <a:font>
          <a:latin typeface="Arial"/>
          <a:ea typeface="Arial"/>
          <a:cs typeface="Arial"/>
        </a:font>
        <a:srgbClr val="333333"/>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333333"/>
              </a:solidFill>
              <a:prstDash val="solid"/>
              <a:round/>
              <a:headEnd len="sm" w="sm" type="none"/>
              <a:tailEnd len="sm" w="sm" type="none"/>
            </a:ln>
          </a:top>
          <a:bottom>
            <a:ln cap="flat" cmpd="sng" w="9525">
              <a:solidFill>
                <a:srgbClr val="333333"/>
              </a:solidFill>
              <a:prstDash val="solid"/>
              <a:round/>
              <a:headEnd len="sm" w="sm" type="none"/>
              <a:tailEnd len="sm" w="sm" type="none"/>
            </a:ln>
          </a:bottom>
          <a:insideH>
            <a:ln cap="flat" cmpd="sng" w="9525">
              <a:solidFill>
                <a:srgbClr val="33333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F6F6F6"/>
          </a:solidFill>
        </a:fill>
      </a:tcStyle>
    </a:band1H>
    <a:band2H>
      <a:tcTxStyle b="off" i="off"/>
      <a:tcStyle>
        <a:fill>
          <a:solidFill>
            <a:srgbClr val="FFFFFF">
              <a:alpha val="0"/>
            </a:srgbClr>
          </a:solidFill>
        </a:fill>
      </a:tcStyle>
    </a:band2H>
    <a:band1V>
      <a:tcTxStyle b="off" i="off"/>
      <a:tcStyle>
        <a:fill>
          <a:solidFill>
            <a:srgbClr val="F6F6F6"/>
          </a:solidFill>
        </a:fill>
      </a:tcStyle>
    </a:band1V>
    <a:band2V>
      <a:tcTxStyle b="off" i="off"/>
      <a:tcStyle>
        <a:fill>
          <a:solidFill>
            <a:srgbClr val="FFFFFF">
              <a:alpha val="0"/>
            </a:srgbClr>
          </a:solidFill>
        </a:fill>
      </a:tcStyle>
    </a:band2V>
    <a:lastCol>
      <a:tcTxStyle b="on" i="off">
        <a:font>
          <a:latin typeface="Arial"/>
          <a:ea typeface="Arial"/>
          <a:cs typeface="Arial"/>
        </a:font>
        <a:srgbClr val="000000"/>
      </a:tcTxStyle>
    </a:lastCol>
    <a:firstCol>
      <a:tcTxStyle b="on" i="off">
        <a:font>
          <a:latin typeface="Arial"/>
          <a:ea typeface="Arial"/>
          <a:cs typeface="Arial"/>
        </a:font>
        <a:srgbClr val="000000"/>
      </a:tcTxStyle>
    </a:firstCol>
    <a:lastRow>
      <a:tcTxStyle b="on" i="off">
        <a:font>
          <a:latin typeface="Arial"/>
          <a:ea typeface="Arial"/>
          <a:cs typeface="Arial"/>
        </a:font>
        <a:srgbClr val="000000"/>
      </a:tcTxStyle>
      <a:tcStyle>
        <a:tcBdr>
          <a:top>
            <a:ln cap="flat" cmpd="sng" w="9525">
              <a:solidFill>
                <a:srgbClr val="333333"/>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tcBdr>
        <a:fill>
          <a:solidFill>
            <a:srgbClr val="FFFFFF">
              <a:alpha val="0"/>
            </a:srgbClr>
          </a:solidFill>
        </a:fill>
      </a:tcStyle>
    </a:lastRow>
    <a:seCell>
      <a:tcTxStyle b="off" i="off"/>
    </a:seCell>
    <a:swCell>
      <a:tcTxStyle b="off" i="off"/>
    </a:swCell>
    <a:firstRow>
      <a:tcTxStyle b="on" i="off">
        <a:font>
          <a:latin typeface="Arial"/>
          <a:ea typeface="Arial"/>
          <a:cs typeface="Arial"/>
        </a:font>
        <a:srgbClr val="000000"/>
      </a:tcTxStyle>
      <a:tcStyle>
        <a:tcBdr>
          <a:top>
            <a:ln cap="flat" cmpd="sng" w="9525">
              <a:solidFill>
                <a:srgbClr val="000000">
                  <a:alpha val="0"/>
                </a:srgbClr>
              </a:solidFill>
              <a:prstDash val="solid"/>
              <a:round/>
              <a:headEnd len="sm" w="sm" type="none"/>
              <a:tailEnd len="sm" w="sm" type="none"/>
            </a:ln>
          </a:top>
          <a:bottom>
            <a:ln cap="flat" cmpd="sng" w="9525">
              <a:solidFill>
                <a:srgbClr val="333333"/>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CCCE9FC4-5917-4795-A190-63245FC9534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20" orient="horz"/>
        <p:guide pos="2880"/>
        <p:guide pos="5472"/>
        <p:guide pos="4752"/>
        <p:guide pos="288"/>
        <p:guide pos="372" orient="horz"/>
        <p:guide pos="288" orient="horz"/>
        <p:guide pos="918"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rialNarrow-bold.fntdata"/><Relationship Id="rId23" Type="http://schemas.openxmlformats.org/officeDocument/2006/relationships/font" Target="fonts/Arial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alNarrow-boldItalic.fntdata"/><Relationship Id="rId25" Type="http://schemas.openxmlformats.org/officeDocument/2006/relationships/font" Target="fonts/ArialNarrow-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4ca15fb5_0_35: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474ca15fb5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4ca15fb5_0_17: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474ca15fb5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742ee9279_0_32: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4742ee927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742ee9279_0_54: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4742ee9279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a:t>GRP:</a:t>
            </a:r>
            <a:r>
              <a:rPr lang="en-US"/>
              <a:t> grp1494648619008, grp1022202216449 are the only two groups that differentiates people to place order from dropping off.</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link635655159824, link300647710738, link549755813892, link755914244102, link1443109011458, link1554778161181, link575525617676, link979252543516</a:t>
            </a:r>
            <a:endParaRPr/>
          </a:p>
        </p:txBody>
      </p:sp>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4ca15fb5_0_0: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a:t>GRP:</a:t>
            </a:r>
            <a:r>
              <a:rPr lang="en-US"/>
              <a:t> grp1494648619008, grp1022202216449 are the only two groups that differentiates people to place order from dropping off.</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link635655159824, link300647710738, link549755813892, link755914244102, link1443109011458, link1554778161181, link575525617676, link979252543516</a:t>
            </a:r>
            <a:endParaRPr/>
          </a:p>
        </p:txBody>
      </p:sp>
      <p:sp>
        <p:nvSpPr>
          <p:cNvPr id="168" name="Google Shape;168;g474ca15fb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42ee9279_0_187:notes"/>
          <p:cNvSpPr txBox="1"/>
          <p:nvPr>
            <p:ph idx="1" type="body"/>
          </p:nvPr>
        </p:nvSpPr>
        <p:spPr>
          <a:xfrm>
            <a:off x="381000" y="4343400"/>
            <a:ext cx="60960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4742ee9279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p:cSld name="Cover slide">
    <p:spTree>
      <p:nvGrpSpPr>
        <p:cNvPr id="17" name="Shape 17"/>
        <p:cNvGrpSpPr/>
        <p:nvPr/>
      </p:nvGrpSpPr>
      <p:grpSpPr>
        <a:xfrm>
          <a:off x="0" y="0"/>
          <a:ext cx="0" cy="0"/>
          <a:chOff x="0" y="0"/>
          <a:chExt cx="0" cy="0"/>
        </a:xfrm>
      </p:grpSpPr>
      <p:sp>
        <p:nvSpPr>
          <p:cNvPr id="18" name="Google Shape;18;p2"/>
          <p:cNvSpPr txBox="1"/>
          <p:nvPr>
            <p:ph idx="1" type="subTitle"/>
          </p:nvPr>
        </p:nvSpPr>
        <p:spPr>
          <a:xfrm>
            <a:off x="457200" y="2470932"/>
            <a:ext cx="4114800" cy="1371600"/>
          </a:xfrm>
          <a:prstGeom prst="rect">
            <a:avLst/>
          </a:prstGeom>
          <a:noFill/>
          <a:ln>
            <a:noFill/>
          </a:ln>
        </p:spPr>
        <p:txBody>
          <a:bodyPr anchorCtr="0" anchor="t" bIns="0" lIns="0" spcFirstLastPara="1" rIns="0" wrap="square" tIns="0"/>
          <a:lstStyle>
            <a:lvl1pPr lvl="0" algn="l">
              <a:lnSpc>
                <a:spcPct val="80000"/>
              </a:lnSpc>
              <a:spcBef>
                <a:spcPts val="900"/>
              </a:spcBef>
              <a:spcAft>
                <a:spcPts val="0"/>
              </a:spcAft>
              <a:buClr>
                <a:schemeClr val="dk1"/>
              </a:buClr>
              <a:buSzPts val="2000"/>
              <a:buFont typeface="Arial"/>
              <a:buNone/>
              <a:defRPr b="1" sz="2000">
                <a:solidFill>
                  <a:schemeClr val="dk1"/>
                </a:solidFill>
                <a:latin typeface="Arial"/>
                <a:ea typeface="Arial"/>
                <a:cs typeface="Arial"/>
                <a:sym typeface="Arial"/>
              </a:defRPr>
            </a:lvl1pPr>
            <a:lvl2pPr lvl="1" algn="l">
              <a:lnSpc>
                <a:spcPct val="80000"/>
              </a:lnSpc>
              <a:spcBef>
                <a:spcPts val="900"/>
              </a:spcBef>
              <a:spcAft>
                <a:spcPts val="0"/>
              </a:spcAft>
              <a:buClr>
                <a:schemeClr val="dk1"/>
              </a:buClr>
              <a:buSzPts val="2000"/>
              <a:buFont typeface="Arial"/>
              <a:buNone/>
              <a:defRPr b="1" sz="2000">
                <a:solidFill>
                  <a:schemeClr val="dk1"/>
                </a:solidFill>
              </a:defRPr>
            </a:lvl2pPr>
            <a:lvl3pPr lvl="2" algn="l">
              <a:lnSpc>
                <a:spcPct val="80000"/>
              </a:lnSpc>
              <a:spcBef>
                <a:spcPts val="900"/>
              </a:spcBef>
              <a:spcAft>
                <a:spcPts val="0"/>
              </a:spcAft>
              <a:buClr>
                <a:schemeClr val="dk1"/>
              </a:buClr>
              <a:buSzPts val="2000"/>
              <a:buNone/>
              <a:defRPr b="1" sz="2000">
                <a:solidFill>
                  <a:schemeClr val="dk1"/>
                </a:solidFill>
              </a:defRPr>
            </a:lvl3pPr>
            <a:lvl4pPr lvl="3" algn="l">
              <a:lnSpc>
                <a:spcPct val="80000"/>
              </a:lnSpc>
              <a:spcBef>
                <a:spcPts val="900"/>
              </a:spcBef>
              <a:spcAft>
                <a:spcPts val="0"/>
              </a:spcAft>
              <a:buClr>
                <a:schemeClr val="dk1"/>
              </a:buClr>
              <a:buSzPts val="2000"/>
              <a:buNone/>
              <a:defRPr b="1" sz="2000">
                <a:solidFill>
                  <a:schemeClr val="dk1"/>
                </a:solidFill>
              </a:defRPr>
            </a:lvl4pPr>
            <a:lvl5pPr lvl="4" algn="l">
              <a:lnSpc>
                <a:spcPct val="80000"/>
              </a:lnSpc>
              <a:spcBef>
                <a:spcPts val="900"/>
              </a:spcBef>
              <a:spcAft>
                <a:spcPts val="0"/>
              </a:spcAft>
              <a:buClr>
                <a:schemeClr val="dk1"/>
              </a:buClr>
              <a:buSzPts val="2000"/>
              <a:buNone/>
              <a:defRPr b="1" sz="2000">
                <a:solidFill>
                  <a:schemeClr val="dk1"/>
                </a:solidFill>
              </a:defRPr>
            </a:lvl5pPr>
            <a:lvl6pPr lvl="5" algn="l">
              <a:lnSpc>
                <a:spcPct val="80000"/>
              </a:lnSpc>
              <a:spcBef>
                <a:spcPts val="900"/>
              </a:spcBef>
              <a:spcAft>
                <a:spcPts val="0"/>
              </a:spcAft>
              <a:buClr>
                <a:schemeClr val="dk1"/>
              </a:buClr>
              <a:buSzPts val="2000"/>
              <a:buNone/>
              <a:defRPr b="1" sz="2000">
                <a:solidFill>
                  <a:schemeClr val="dk1"/>
                </a:solidFill>
              </a:defRPr>
            </a:lvl6pPr>
            <a:lvl7pPr lvl="6" algn="l">
              <a:lnSpc>
                <a:spcPct val="80000"/>
              </a:lnSpc>
              <a:spcBef>
                <a:spcPts val="900"/>
              </a:spcBef>
              <a:spcAft>
                <a:spcPts val="0"/>
              </a:spcAft>
              <a:buClr>
                <a:schemeClr val="dk1"/>
              </a:buClr>
              <a:buSzPts val="2000"/>
              <a:buNone/>
              <a:defRPr b="1" sz="2000">
                <a:solidFill>
                  <a:schemeClr val="dk1"/>
                </a:solidFill>
              </a:defRPr>
            </a:lvl7pPr>
            <a:lvl8pPr lvl="7" algn="l">
              <a:lnSpc>
                <a:spcPct val="80000"/>
              </a:lnSpc>
              <a:spcBef>
                <a:spcPts val="900"/>
              </a:spcBef>
              <a:spcAft>
                <a:spcPts val="0"/>
              </a:spcAft>
              <a:buClr>
                <a:schemeClr val="dk1"/>
              </a:buClr>
              <a:buSzPts val="2000"/>
              <a:buNone/>
              <a:defRPr b="1" sz="2000">
                <a:solidFill>
                  <a:schemeClr val="dk1"/>
                </a:solidFill>
              </a:defRPr>
            </a:lvl8pPr>
            <a:lvl9pPr lvl="8" algn="l">
              <a:lnSpc>
                <a:spcPct val="80000"/>
              </a:lnSpc>
              <a:spcBef>
                <a:spcPts val="900"/>
              </a:spcBef>
              <a:spcAft>
                <a:spcPts val="0"/>
              </a:spcAft>
              <a:buClr>
                <a:schemeClr val="dk1"/>
              </a:buClr>
              <a:buSzPts val="2000"/>
              <a:buNone/>
              <a:defRPr b="1" sz="2000">
                <a:solidFill>
                  <a:schemeClr val="dk1"/>
                </a:solidFill>
              </a:defRPr>
            </a:lvl9pPr>
          </a:lstStyle>
          <a:p/>
        </p:txBody>
      </p:sp>
      <p:sp>
        <p:nvSpPr>
          <p:cNvPr id="19" name="Google Shape;19;p2"/>
          <p:cNvSpPr txBox="1"/>
          <p:nvPr>
            <p:ph type="ctrTitle"/>
          </p:nvPr>
        </p:nvSpPr>
        <p:spPr>
          <a:xfrm>
            <a:off x="457200" y="601139"/>
            <a:ext cx="4114800" cy="173736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 name="Google Shape;20;p2"/>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Statement and Picture" showMasterSp="0">
  <p:cSld name="One Statement and Picture">
    <p:spTree>
      <p:nvGrpSpPr>
        <p:cNvPr id="63" name="Shape 63"/>
        <p:cNvGrpSpPr/>
        <p:nvPr/>
      </p:nvGrpSpPr>
      <p:grpSpPr>
        <a:xfrm>
          <a:off x="0" y="0"/>
          <a:ext cx="0" cy="0"/>
          <a:chOff x="0" y="0"/>
          <a:chExt cx="0" cy="0"/>
        </a:xfrm>
      </p:grpSpPr>
      <p:sp>
        <p:nvSpPr>
          <p:cNvPr id="64" name="Google Shape;64;p11"/>
          <p:cNvSpPr/>
          <p:nvPr>
            <p:ph idx="2" type="pic"/>
          </p:nvPr>
        </p:nvSpPr>
        <p:spPr>
          <a:xfrm>
            <a:off x="4572000" y="0"/>
            <a:ext cx="4572000" cy="5143500"/>
          </a:xfrm>
          <a:prstGeom prst="rect">
            <a:avLst/>
          </a:prstGeom>
          <a:noFill/>
          <a:ln>
            <a:noFill/>
          </a:ln>
        </p:spPr>
        <p:txBody>
          <a:bodyPr anchorCtr="0" anchor="ctr" bIns="0" lIns="0" spcFirstLastPara="1" rIns="0" wrap="square" tIns="0"/>
          <a:lstStyle>
            <a:lvl1pPr lvl="0" marR="0" rtl="0" algn="ctr">
              <a:lnSpc>
                <a:spcPct val="100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65" name="Google Shape;65;p11"/>
          <p:cNvSpPr txBox="1"/>
          <p:nvPr>
            <p:ph idx="1" type="body"/>
          </p:nvPr>
        </p:nvSpPr>
        <p:spPr>
          <a:xfrm>
            <a:off x="457199" y="594360"/>
            <a:ext cx="3749040" cy="3884964"/>
          </a:xfrm>
          <a:prstGeom prst="rect">
            <a:avLst/>
          </a:prstGeom>
          <a:noFill/>
          <a:ln>
            <a:noFill/>
          </a:ln>
        </p:spPr>
        <p:txBody>
          <a:bodyPr anchorCtr="0" anchor="t" bIns="0" lIns="0" spcFirstLastPara="1" rIns="0" wrap="square" tIns="0"/>
          <a:lstStyle>
            <a:lvl1pPr indent="-228600" lvl="0" marL="457200" algn="l">
              <a:lnSpc>
                <a:spcPct val="90000"/>
              </a:lnSpc>
              <a:spcBef>
                <a:spcPts val="900"/>
              </a:spcBef>
              <a:spcAft>
                <a:spcPts val="0"/>
              </a:spcAft>
              <a:buClr>
                <a:schemeClr val="dk1"/>
              </a:buClr>
              <a:buSzPts val="2400"/>
              <a:buFont typeface="Arial"/>
              <a:buNone/>
              <a:defRPr sz="2400">
                <a:solidFill>
                  <a:schemeClr val="dk1"/>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Font typeface="Arial"/>
              <a:buNone/>
              <a:defRPr>
                <a:solidFill>
                  <a:schemeClr val="dk1"/>
                </a:solidFill>
              </a:defRPr>
            </a:lvl2pPr>
            <a:lvl3pPr indent="-304800" lvl="2" marL="1371600" algn="l">
              <a:lnSpc>
                <a:spcPct val="100000"/>
              </a:lnSpc>
              <a:spcBef>
                <a:spcPts val="600"/>
              </a:spcBef>
              <a:spcAft>
                <a:spcPts val="0"/>
              </a:spcAft>
              <a:buClr>
                <a:schemeClr val="dk1"/>
              </a:buClr>
              <a:buSzPts val="1200"/>
              <a:buChar char="•"/>
              <a:defRPr>
                <a:solidFill>
                  <a:schemeClr val="dk1"/>
                </a:solidFill>
              </a:defRPr>
            </a:lvl3pPr>
            <a:lvl4pPr indent="-304800" lvl="3" marL="1828800" algn="l">
              <a:lnSpc>
                <a:spcPct val="100000"/>
              </a:lnSpc>
              <a:spcBef>
                <a:spcPts val="600"/>
              </a:spcBef>
              <a:spcAft>
                <a:spcPts val="0"/>
              </a:spcAft>
              <a:buClr>
                <a:schemeClr val="dk1"/>
              </a:buClr>
              <a:buSzPts val="1200"/>
              <a:buChar char="–"/>
              <a:defRPr>
                <a:solidFill>
                  <a:schemeClr val="dk1"/>
                </a:solidFill>
              </a:defRPr>
            </a:lvl4pPr>
            <a:lvl5pPr indent="-304800" lvl="4" marL="2286000" algn="l">
              <a:lnSpc>
                <a:spcPct val="100000"/>
              </a:lnSpc>
              <a:spcBef>
                <a:spcPts val="600"/>
              </a:spcBef>
              <a:spcAft>
                <a:spcPts val="0"/>
              </a:spcAft>
              <a:buClr>
                <a:schemeClr val="dk1"/>
              </a:buClr>
              <a:buSzPts val="1200"/>
              <a:buChar char="–"/>
              <a:defRPr>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66" name="Google Shape;66;p11"/>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p11"/>
          <p:cNvPicPr preferRelativeResize="0"/>
          <p:nvPr/>
        </p:nvPicPr>
        <p:blipFill rotWithShape="1">
          <a:blip r:embed="rId2">
            <a:alphaModFix/>
          </a:blip>
          <a:srcRect b="0" l="0" r="0" t="0"/>
          <a:stretch/>
        </p:blipFill>
        <p:spPr>
          <a:xfrm>
            <a:off x="353824" y="4618101"/>
            <a:ext cx="1069846" cy="39780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Statement and Chart">
  <p:cSld name="One Statement and Chart">
    <p:spTree>
      <p:nvGrpSpPr>
        <p:cNvPr id="69" name="Shape 69"/>
        <p:cNvGrpSpPr/>
        <p:nvPr/>
      </p:nvGrpSpPr>
      <p:grpSpPr>
        <a:xfrm>
          <a:off x="0" y="0"/>
          <a:ext cx="0" cy="0"/>
          <a:chOff x="0" y="0"/>
          <a:chExt cx="0" cy="0"/>
        </a:xfrm>
      </p:grpSpPr>
      <p:sp>
        <p:nvSpPr>
          <p:cNvPr id="70" name="Google Shape;70;p12"/>
          <p:cNvSpPr txBox="1"/>
          <p:nvPr>
            <p:ph idx="1" type="body"/>
          </p:nvPr>
        </p:nvSpPr>
        <p:spPr>
          <a:xfrm>
            <a:off x="457198" y="594360"/>
            <a:ext cx="3749040" cy="3884964"/>
          </a:xfrm>
          <a:prstGeom prst="rect">
            <a:avLst/>
          </a:prstGeom>
          <a:noFill/>
          <a:ln>
            <a:noFill/>
          </a:ln>
        </p:spPr>
        <p:txBody>
          <a:bodyPr anchorCtr="0" anchor="t" bIns="0" lIns="0" spcFirstLastPara="1" rIns="0" wrap="square" tIns="0"/>
          <a:lstStyle>
            <a:lvl1pPr indent="-228600" lvl="0" marL="457200" algn="l">
              <a:lnSpc>
                <a:spcPct val="90000"/>
              </a:lnSpc>
              <a:spcBef>
                <a:spcPts val="900"/>
              </a:spcBef>
              <a:spcAft>
                <a:spcPts val="0"/>
              </a:spcAft>
              <a:buClr>
                <a:schemeClr val="dk1"/>
              </a:buClr>
              <a:buSzPts val="2400"/>
              <a:buFont typeface="Arial"/>
              <a:buNone/>
              <a:defRPr sz="2400">
                <a:solidFill>
                  <a:schemeClr val="dk1"/>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Font typeface="Arial"/>
              <a:buNone/>
              <a:defRPr>
                <a:solidFill>
                  <a:schemeClr val="dk1"/>
                </a:solidFill>
              </a:defRPr>
            </a:lvl2pPr>
            <a:lvl3pPr indent="-304800" lvl="2" marL="1371600" algn="l">
              <a:lnSpc>
                <a:spcPct val="100000"/>
              </a:lnSpc>
              <a:spcBef>
                <a:spcPts val="600"/>
              </a:spcBef>
              <a:spcAft>
                <a:spcPts val="0"/>
              </a:spcAft>
              <a:buClr>
                <a:schemeClr val="dk1"/>
              </a:buClr>
              <a:buSzPts val="1200"/>
              <a:buChar char="•"/>
              <a:defRPr>
                <a:solidFill>
                  <a:schemeClr val="dk1"/>
                </a:solidFill>
              </a:defRPr>
            </a:lvl3pPr>
            <a:lvl4pPr indent="-304800" lvl="3" marL="1828800" algn="l">
              <a:lnSpc>
                <a:spcPct val="100000"/>
              </a:lnSpc>
              <a:spcBef>
                <a:spcPts val="600"/>
              </a:spcBef>
              <a:spcAft>
                <a:spcPts val="0"/>
              </a:spcAft>
              <a:buClr>
                <a:schemeClr val="dk1"/>
              </a:buClr>
              <a:buSzPts val="1200"/>
              <a:buChar char="–"/>
              <a:defRPr>
                <a:solidFill>
                  <a:schemeClr val="dk1"/>
                </a:solidFill>
              </a:defRPr>
            </a:lvl4pPr>
            <a:lvl5pPr indent="-304800" lvl="4" marL="2286000" algn="l">
              <a:lnSpc>
                <a:spcPct val="100000"/>
              </a:lnSpc>
              <a:spcBef>
                <a:spcPts val="600"/>
              </a:spcBef>
              <a:spcAft>
                <a:spcPts val="0"/>
              </a:spcAft>
              <a:buClr>
                <a:schemeClr val="dk1"/>
              </a:buClr>
              <a:buSzPts val="1200"/>
              <a:buChar char="–"/>
              <a:defRPr>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04800" lvl="6" marL="3200400" algn="l">
              <a:lnSpc>
                <a:spcPct val="100000"/>
              </a:lnSpc>
              <a:spcBef>
                <a:spcPts val="600"/>
              </a:spcBef>
              <a:spcAft>
                <a:spcPts val="0"/>
              </a:spcAft>
              <a:buClr>
                <a:schemeClr val="dk1"/>
              </a:buClr>
              <a:buSzPts val="1200"/>
              <a:buChar char="–"/>
              <a:defRPr/>
            </a:lvl7pPr>
            <a:lvl8pPr indent="-304800" lvl="7" marL="3657600" algn="l">
              <a:lnSpc>
                <a:spcPct val="100000"/>
              </a:lnSpc>
              <a:spcBef>
                <a:spcPts val="600"/>
              </a:spcBef>
              <a:spcAft>
                <a:spcPts val="0"/>
              </a:spcAft>
              <a:buClr>
                <a:schemeClr val="dk1"/>
              </a:buClr>
              <a:buSzPts val="1200"/>
              <a:buChar char="–"/>
              <a:defRPr/>
            </a:lvl8pPr>
            <a:lvl9pPr indent="-304800" lvl="8" marL="4114800" algn="l">
              <a:lnSpc>
                <a:spcPct val="100000"/>
              </a:lnSpc>
              <a:spcBef>
                <a:spcPts val="600"/>
              </a:spcBef>
              <a:spcAft>
                <a:spcPts val="0"/>
              </a:spcAft>
              <a:buClr>
                <a:schemeClr val="dk1"/>
              </a:buClr>
              <a:buSzPts val="1200"/>
              <a:buChar char="–"/>
              <a:defRPr/>
            </a:lvl9pPr>
          </a:lstStyle>
          <a:p/>
        </p:txBody>
      </p:sp>
      <p:sp>
        <p:nvSpPr>
          <p:cNvPr id="71" name="Google Shape;71;p12"/>
          <p:cNvSpPr/>
          <p:nvPr>
            <p:ph idx="2" type="chart"/>
          </p:nvPr>
        </p:nvSpPr>
        <p:spPr>
          <a:xfrm>
            <a:off x="4572000" y="594360"/>
            <a:ext cx="4114800" cy="3884964"/>
          </a:xfrm>
          <a:prstGeom prst="rect">
            <a:avLst/>
          </a:prstGeom>
          <a:noFill/>
          <a:ln>
            <a:noFill/>
          </a:ln>
        </p:spPr>
        <p:txBody>
          <a:bodyPr anchorCtr="0" anchor="ctr" bIns="0" lIns="0" spcFirstLastPara="1" rIns="0" wrap="square" tIns="0"/>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2" name="Google Shape;72;p12"/>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One Picture">
  <p:cSld name="Text and One Picture">
    <p:spTree>
      <p:nvGrpSpPr>
        <p:cNvPr id="74" name="Shape 74"/>
        <p:cNvGrpSpPr/>
        <p:nvPr/>
      </p:nvGrpSpPr>
      <p:grpSpPr>
        <a:xfrm>
          <a:off x="0" y="0"/>
          <a:ext cx="0" cy="0"/>
          <a:chOff x="0" y="0"/>
          <a:chExt cx="0" cy="0"/>
        </a:xfrm>
      </p:grpSpPr>
      <p:sp>
        <p:nvSpPr>
          <p:cNvPr id="75" name="Google Shape;75;p13"/>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13"/>
          <p:cNvSpPr txBox="1"/>
          <p:nvPr>
            <p:ph idx="1" type="body"/>
          </p:nvPr>
        </p:nvSpPr>
        <p:spPr>
          <a:xfrm>
            <a:off x="457200" y="594360"/>
            <a:ext cx="3566160" cy="3882390"/>
          </a:xfrm>
          <a:prstGeom prst="rect">
            <a:avLst/>
          </a:prstGeom>
          <a:noFill/>
          <a:ln>
            <a:noFill/>
          </a:ln>
        </p:spPr>
        <p:txBody>
          <a:bodyPr anchorCtr="0" anchor="t" bIns="0" lIns="0" spcFirstLastPara="1" rIns="0" wrap="square" tIns="0"/>
          <a:lstStyle>
            <a:lvl1pPr indent="-228600" lvl="0" marL="457200" algn="l">
              <a:lnSpc>
                <a:spcPct val="90000"/>
              </a:lnSpc>
              <a:spcBef>
                <a:spcPts val="900"/>
              </a:spcBef>
              <a:spcAft>
                <a:spcPts val="0"/>
              </a:spcAft>
              <a:buClr>
                <a:schemeClr val="dk1"/>
              </a:buClr>
              <a:buSzPts val="2400"/>
              <a:buFont typeface="Arial"/>
              <a:buNone/>
              <a:defRPr sz="2400">
                <a:solidFill>
                  <a:schemeClr val="dk1"/>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Font typeface="Arial"/>
              <a:buNone/>
              <a:defRPr b="1">
                <a:solidFill>
                  <a:schemeClr val="dk1"/>
                </a:solidFill>
              </a:defRPr>
            </a:lvl2pPr>
            <a:lvl3pPr indent="-228600" lvl="2" marL="1371600" algn="l">
              <a:lnSpc>
                <a:spcPct val="100000"/>
              </a:lnSpc>
              <a:spcBef>
                <a:spcPts val="900"/>
              </a:spcBef>
              <a:spcAft>
                <a:spcPts val="0"/>
              </a:spcAft>
              <a:buClr>
                <a:schemeClr val="dk1"/>
              </a:buClr>
              <a:buSzPts val="1200"/>
              <a:buFont typeface="Arial"/>
              <a:buNone/>
              <a:defRPr>
                <a:solidFill>
                  <a:schemeClr val="dk1"/>
                </a:solidFill>
              </a:defRPr>
            </a:lvl3pPr>
            <a:lvl4pPr indent="-304800" lvl="3" marL="1828800" algn="l">
              <a:lnSpc>
                <a:spcPct val="100000"/>
              </a:lnSpc>
              <a:spcBef>
                <a:spcPts val="600"/>
              </a:spcBef>
              <a:spcAft>
                <a:spcPts val="0"/>
              </a:spcAft>
              <a:buClr>
                <a:schemeClr val="dk1"/>
              </a:buClr>
              <a:buSzPts val="1200"/>
              <a:buFont typeface="Arial"/>
              <a:buChar char="•"/>
              <a:defRPr>
                <a:solidFill>
                  <a:schemeClr val="dk1"/>
                </a:solidFill>
              </a:defRPr>
            </a:lvl4pPr>
            <a:lvl5pPr indent="-304800" lvl="4" marL="2286000" algn="l">
              <a:lnSpc>
                <a:spcPct val="100000"/>
              </a:lnSpc>
              <a:spcBef>
                <a:spcPts val="600"/>
              </a:spcBef>
              <a:spcAft>
                <a:spcPts val="0"/>
              </a:spcAft>
              <a:buClr>
                <a:schemeClr val="dk1"/>
              </a:buClr>
              <a:buSzPts val="1200"/>
              <a:buChar char="–"/>
              <a:defRPr>
                <a:solidFill>
                  <a:schemeClr val="dk1"/>
                </a:solidFill>
              </a:defRPr>
            </a:lvl5pPr>
            <a:lvl6pPr indent="-304800" lvl="5" marL="2743200" algn="l">
              <a:lnSpc>
                <a:spcPct val="100000"/>
              </a:lnSpc>
              <a:spcBef>
                <a:spcPts val="600"/>
              </a:spcBef>
              <a:spcAft>
                <a:spcPts val="0"/>
              </a:spcAft>
              <a:buClr>
                <a:schemeClr val="dk1"/>
              </a:buClr>
              <a:buSzPts val="1200"/>
              <a:buChar char="–"/>
              <a:defRPr/>
            </a:lvl6pPr>
            <a:lvl7pPr indent="-304800" lvl="6" marL="3200400" algn="l">
              <a:lnSpc>
                <a:spcPct val="100000"/>
              </a:lnSpc>
              <a:spcBef>
                <a:spcPts val="600"/>
              </a:spcBef>
              <a:spcAft>
                <a:spcPts val="0"/>
              </a:spcAft>
              <a:buClr>
                <a:schemeClr val="dk1"/>
              </a:buClr>
              <a:buSzPts val="1200"/>
              <a:buChar char="–"/>
              <a:defRPr/>
            </a:lvl7pPr>
            <a:lvl8pPr indent="-304800" lvl="7" marL="3657600" algn="l">
              <a:lnSpc>
                <a:spcPct val="100000"/>
              </a:lnSpc>
              <a:spcBef>
                <a:spcPts val="600"/>
              </a:spcBef>
              <a:spcAft>
                <a:spcPts val="0"/>
              </a:spcAft>
              <a:buClr>
                <a:schemeClr val="dk1"/>
              </a:buClr>
              <a:buSzPts val="1200"/>
              <a:buChar char="–"/>
              <a:defRPr/>
            </a:lvl8pPr>
            <a:lvl9pPr indent="-304800" lvl="8" marL="4114800" algn="l">
              <a:lnSpc>
                <a:spcPct val="100000"/>
              </a:lnSpc>
              <a:spcBef>
                <a:spcPts val="600"/>
              </a:spcBef>
              <a:spcAft>
                <a:spcPts val="0"/>
              </a:spcAft>
              <a:buClr>
                <a:schemeClr val="dk1"/>
              </a:buClr>
              <a:buSzPts val="1200"/>
              <a:buChar char="–"/>
              <a:defRPr/>
            </a:lvl9pPr>
          </a:lstStyle>
          <a:p/>
        </p:txBody>
      </p:sp>
      <p:sp>
        <p:nvSpPr>
          <p:cNvPr id="78" name="Google Shape;78;p13"/>
          <p:cNvSpPr/>
          <p:nvPr>
            <p:ph idx="2" type="pic"/>
          </p:nvPr>
        </p:nvSpPr>
        <p:spPr>
          <a:xfrm>
            <a:off x="4251960" y="1214566"/>
            <a:ext cx="4434840" cy="2864145"/>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79" name="Google Shape;79;p13"/>
          <p:cNvSpPr txBox="1"/>
          <p:nvPr>
            <p:ph idx="3" type="body"/>
          </p:nvPr>
        </p:nvSpPr>
        <p:spPr>
          <a:xfrm>
            <a:off x="4251960" y="4154833"/>
            <a:ext cx="4434840" cy="321917"/>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cxnSp>
        <p:nvCxnSpPr>
          <p:cNvPr id="80" name="Google Shape;80;p1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Two Picture">
  <p:cSld name="Text and Two Picture">
    <p:spTree>
      <p:nvGrpSpPr>
        <p:cNvPr id="81" name="Shape 81"/>
        <p:cNvGrpSpPr/>
        <p:nvPr/>
      </p:nvGrpSpPr>
      <p:grpSpPr>
        <a:xfrm>
          <a:off x="0" y="0"/>
          <a:ext cx="0" cy="0"/>
          <a:chOff x="0" y="0"/>
          <a:chExt cx="0" cy="0"/>
        </a:xfrm>
      </p:grpSpPr>
      <p:sp>
        <p:nvSpPr>
          <p:cNvPr id="82" name="Google Shape;82;p14"/>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4"/>
          <p:cNvSpPr txBox="1"/>
          <p:nvPr>
            <p:ph idx="1" type="body"/>
          </p:nvPr>
        </p:nvSpPr>
        <p:spPr>
          <a:xfrm>
            <a:off x="457200" y="594360"/>
            <a:ext cx="3566160" cy="3882390"/>
          </a:xfrm>
          <a:prstGeom prst="rect">
            <a:avLst/>
          </a:prstGeom>
          <a:noFill/>
          <a:ln>
            <a:noFill/>
          </a:ln>
        </p:spPr>
        <p:txBody>
          <a:bodyPr anchorCtr="0" anchor="t" bIns="0" lIns="0" spcFirstLastPara="1" rIns="0" wrap="square" tIns="0"/>
          <a:lstStyle>
            <a:lvl1pPr indent="-228600" lvl="0" marL="457200" algn="l">
              <a:lnSpc>
                <a:spcPct val="90000"/>
              </a:lnSpc>
              <a:spcBef>
                <a:spcPts val="900"/>
              </a:spcBef>
              <a:spcAft>
                <a:spcPts val="0"/>
              </a:spcAft>
              <a:buClr>
                <a:schemeClr val="dk1"/>
              </a:buClr>
              <a:buSzPts val="2400"/>
              <a:buFont typeface="Arial"/>
              <a:buNone/>
              <a:defRPr sz="2400">
                <a:solidFill>
                  <a:schemeClr val="dk1"/>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Font typeface="Arial"/>
              <a:buNone/>
              <a:defRPr b="1">
                <a:solidFill>
                  <a:schemeClr val="dk1"/>
                </a:solidFill>
              </a:defRPr>
            </a:lvl2pPr>
            <a:lvl3pPr indent="-228600" lvl="2" marL="1371600" algn="l">
              <a:lnSpc>
                <a:spcPct val="100000"/>
              </a:lnSpc>
              <a:spcBef>
                <a:spcPts val="900"/>
              </a:spcBef>
              <a:spcAft>
                <a:spcPts val="0"/>
              </a:spcAft>
              <a:buClr>
                <a:schemeClr val="dk1"/>
              </a:buClr>
              <a:buSzPts val="1200"/>
              <a:buFont typeface="Arial"/>
              <a:buNone/>
              <a:defRPr>
                <a:solidFill>
                  <a:schemeClr val="dk1"/>
                </a:solidFill>
              </a:defRPr>
            </a:lvl3pPr>
            <a:lvl4pPr indent="-304800" lvl="3" marL="1828800" algn="l">
              <a:lnSpc>
                <a:spcPct val="100000"/>
              </a:lnSpc>
              <a:spcBef>
                <a:spcPts val="600"/>
              </a:spcBef>
              <a:spcAft>
                <a:spcPts val="0"/>
              </a:spcAft>
              <a:buClr>
                <a:schemeClr val="dk1"/>
              </a:buClr>
              <a:buSzPts val="1200"/>
              <a:buFont typeface="Arial"/>
              <a:buChar char="•"/>
              <a:defRPr>
                <a:solidFill>
                  <a:schemeClr val="dk1"/>
                </a:solidFill>
              </a:defRPr>
            </a:lvl4pPr>
            <a:lvl5pPr indent="-304800" lvl="4" marL="2286000" algn="l">
              <a:lnSpc>
                <a:spcPct val="100000"/>
              </a:lnSpc>
              <a:spcBef>
                <a:spcPts val="600"/>
              </a:spcBef>
              <a:spcAft>
                <a:spcPts val="0"/>
              </a:spcAft>
              <a:buClr>
                <a:schemeClr val="dk1"/>
              </a:buClr>
              <a:buSzPts val="1200"/>
              <a:buChar char="–"/>
              <a:defRPr>
                <a:solidFill>
                  <a:schemeClr val="dk1"/>
                </a:solidFill>
              </a:defRPr>
            </a:lvl5pPr>
            <a:lvl6pPr indent="-304800" lvl="5" marL="2743200" algn="l">
              <a:lnSpc>
                <a:spcPct val="100000"/>
              </a:lnSpc>
              <a:spcBef>
                <a:spcPts val="600"/>
              </a:spcBef>
              <a:spcAft>
                <a:spcPts val="0"/>
              </a:spcAft>
              <a:buClr>
                <a:schemeClr val="dk1"/>
              </a:buClr>
              <a:buSzPts val="1200"/>
              <a:buChar char="–"/>
              <a:defRPr/>
            </a:lvl6pPr>
            <a:lvl7pPr indent="-304800" lvl="6" marL="3200400" algn="l">
              <a:lnSpc>
                <a:spcPct val="100000"/>
              </a:lnSpc>
              <a:spcBef>
                <a:spcPts val="600"/>
              </a:spcBef>
              <a:spcAft>
                <a:spcPts val="0"/>
              </a:spcAft>
              <a:buClr>
                <a:schemeClr val="dk1"/>
              </a:buClr>
              <a:buSzPts val="1200"/>
              <a:buChar char="–"/>
              <a:defRPr/>
            </a:lvl7pPr>
            <a:lvl8pPr indent="-304800" lvl="7" marL="3657600" algn="l">
              <a:lnSpc>
                <a:spcPct val="100000"/>
              </a:lnSpc>
              <a:spcBef>
                <a:spcPts val="600"/>
              </a:spcBef>
              <a:spcAft>
                <a:spcPts val="0"/>
              </a:spcAft>
              <a:buClr>
                <a:schemeClr val="dk1"/>
              </a:buClr>
              <a:buSzPts val="1200"/>
              <a:buChar char="–"/>
              <a:defRPr/>
            </a:lvl8pPr>
            <a:lvl9pPr indent="-304800" lvl="8" marL="4114800" algn="l">
              <a:lnSpc>
                <a:spcPct val="100000"/>
              </a:lnSpc>
              <a:spcBef>
                <a:spcPts val="600"/>
              </a:spcBef>
              <a:spcAft>
                <a:spcPts val="0"/>
              </a:spcAft>
              <a:buClr>
                <a:schemeClr val="dk1"/>
              </a:buClr>
              <a:buSzPts val="1200"/>
              <a:buChar char="–"/>
              <a:defRPr/>
            </a:lvl9pPr>
          </a:lstStyle>
          <a:p/>
        </p:txBody>
      </p:sp>
      <p:cxnSp>
        <p:nvCxnSpPr>
          <p:cNvPr id="85" name="Google Shape;85;p1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86" name="Google Shape;86;p14"/>
          <p:cNvSpPr/>
          <p:nvPr>
            <p:ph idx="2" type="pic"/>
          </p:nvPr>
        </p:nvSpPr>
        <p:spPr>
          <a:xfrm>
            <a:off x="4251960" y="1214566"/>
            <a:ext cx="2148840" cy="2865731"/>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7" name="Google Shape;87;p14"/>
          <p:cNvSpPr txBox="1"/>
          <p:nvPr>
            <p:ph idx="3" type="body"/>
          </p:nvPr>
        </p:nvSpPr>
        <p:spPr>
          <a:xfrm>
            <a:off x="4251960" y="4154833"/>
            <a:ext cx="2148840" cy="321917"/>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88" name="Google Shape;88;p14"/>
          <p:cNvSpPr txBox="1"/>
          <p:nvPr>
            <p:ph idx="4" type="body"/>
          </p:nvPr>
        </p:nvSpPr>
        <p:spPr>
          <a:xfrm>
            <a:off x="6537960" y="4154833"/>
            <a:ext cx="2148840" cy="321917"/>
          </a:xfrm>
          <a:prstGeom prst="rect">
            <a:avLst/>
          </a:prstGeom>
          <a:noFill/>
          <a:ln>
            <a:noFill/>
          </a:ln>
        </p:spPr>
        <p:txBody>
          <a:bodyPr anchorCtr="0" anchor="t" bIns="0" lIns="0" spcFirstLastPara="1" rIns="0" wrap="square" tIns="0"/>
          <a:lstStyle>
            <a:lvl1pPr indent="-228600" lvl="0" marL="457200" marR="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89" name="Google Shape;89;p14"/>
          <p:cNvSpPr/>
          <p:nvPr>
            <p:ph idx="5" type="pic"/>
          </p:nvPr>
        </p:nvSpPr>
        <p:spPr>
          <a:xfrm>
            <a:off x="6537960" y="1214566"/>
            <a:ext cx="2148840" cy="2865731"/>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Picture">
  <p:cSld name="Three Picture">
    <p:spTree>
      <p:nvGrpSpPr>
        <p:cNvPr id="90" name="Shape 90"/>
        <p:cNvGrpSpPr/>
        <p:nvPr/>
      </p:nvGrpSpPr>
      <p:grpSpPr>
        <a:xfrm>
          <a:off x="0" y="0"/>
          <a:ext cx="0" cy="0"/>
          <a:chOff x="0" y="0"/>
          <a:chExt cx="0" cy="0"/>
        </a:xfrm>
      </p:grpSpPr>
      <p:sp>
        <p:nvSpPr>
          <p:cNvPr id="91" name="Google Shape;91;p15"/>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5"/>
          <p:cNvSpPr txBox="1"/>
          <p:nvPr>
            <p:ph idx="1" type="body"/>
          </p:nvPr>
        </p:nvSpPr>
        <p:spPr>
          <a:xfrm>
            <a:off x="6175376" y="4233860"/>
            <a:ext cx="2511424" cy="24289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94" name="Google Shape;94;p15"/>
          <p:cNvSpPr txBox="1"/>
          <p:nvPr>
            <p:ph idx="2" type="body"/>
          </p:nvPr>
        </p:nvSpPr>
        <p:spPr>
          <a:xfrm>
            <a:off x="457200" y="4233860"/>
            <a:ext cx="2516188" cy="24289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95" name="Google Shape;95;p15"/>
          <p:cNvSpPr txBox="1"/>
          <p:nvPr>
            <p:ph idx="3" type="body"/>
          </p:nvPr>
        </p:nvSpPr>
        <p:spPr>
          <a:xfrm>
            <a:off x="3314700" y="4233860"/>
            <a:ext cx="2514600" cy="24289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chemeClr val="dk1"/>
              </a:buClr>
              <a:buSzPts val="700"/>
              <a:buFont typeface="Arial"/>
              <a:buNone/>
              <a:defRPr b="0" sz="700">
                <a:solidFill>
                  <a:schemeClr val="dk1"/>
                </a:solidFill>
              </a:defRPr>
            </a:lvl1pPr>
            <a:lvl2pPr indent="-228600" lvl="1" marL="914400" algn="l">
              <a:lnSpc>
                <a:spcPct val="100000"/>
              </a:lnSpc>
              <a:spcBef>
                <a:spcPts val="0"/>
              </a:spcBef>
              <a:spcAft>
                <a:spcPts val="0"/>
              </a:spcAft>
              <a:buClr>
                <a:schemeClr val="dk1"/>
              </a:buClr>
              <a:buSzPts val="700"/>
              <a:buFont typeface="Arial"/>
              <a:buNone/>
              <a:defRPr sz="700"/>
            </a:lvl2pPr>
            <a:lvl3pPr indent="-228600" lvl="2" marL="1371600" algn="l">
              <a:lnSpc>
                <a:spcPct val="100000"/>
              </a:lnSpc>
              <a:spcBef>
                <a:spcPts val="0"/>
              </a:spcBef>
              <a:spcAft>
                <a:spcPts val="0"/>
              </a:spcAft>
              <a:buClr>
                <a:schemeClr val="dk1"/>
              </a:buClr>
              <a:buSzPts val="700"/>
              <a:buFont typeface="Arial"/>
              <a:buNone/>
              <a:defRPr sz="700"/>
            </a:lvl3pPr>
            <a:lvl4pPr indent="-228600" lvl="3" marL="1828800" algn="l">
              <a:lnSpc>
                <a:spcPct val="100000"/>
              </a:lnSpc>
              <a:spcBef>
                <a:spcPts val="0"/>
              </a:spcBef>
              <a:spcAft>
                <a:spcPts val="0"/>
              </a:spcAft>
              <a:buClr>
                <a:schemeClr val="dk1"/>
              </a:buClr>
              <a:buSzPts val="700"/>
              <a:buFont typeface="Arial"/>
              <a:buNone/>
              <a:defRPr sz="700"/>
            </a:lvl4pPr>
            <a:lvl5pPr indent="-228600" lvl="4" marL="2286000" algn="l">
              <a:lnSpc>
                <a:spcPct val="100000"/>
              </a:lnSpc>
              <a:spcBef>
                <a:spcPts val="0"/>
              </a:spcBef>
              <a:spcAft>
                <a:spcPts val="0"/>
              </a:spcAft>
              <a:buClr>
                <a:schemeClr val="dk1"/>
              </a:buClr>
              <a:buSzPts val="700"/>
              <a:buFont typeface="Arial"/>
              <a:buNone/>
              <a:defRPr sz="7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96" name="Google Shape;96;p15"/>
          <p:cNvSpPr/>
          <p:nvPr>
            <p:ph idx="4" type="pic"/>
          </p:nvPr>
        </p:nvSpPr>
        <p:spPr>
          <a:xfrm>
            <a:off x="458788" y="811872"/>
            <a:ext cx="2514600" cy="3346426"/>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97" name="Google Shape;97;p15"/>
          <p:cNvSpPr/>
          <p:nvPr>
            <p:ph idx="5" type="pic"/>
          </p:nvPr>
        </p:nvSpPr>
        <p:spPr>
          <a:xfrm>
            <a:off x="3314700" y="811872"/>
            <a:ext cx="2514600" cy="3346426"/>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98" name="Google Shape;98;p15"/>
          <p:cNvSpPr/>
          <p:nvPr>
            <p:ph idx="6" type="pic"/>
          </p:nvPr>
        </p:nvSpPr>
        <p:spPr>
          <a:xfrm>
            <a:off x="6175375" y="811872"/>
            <a:ext cx="2514600" cy="3346426"/>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Screen Picture" showMasterSp="0">
  <p:cSld name="Full-Screen Picture">
    <p:spTree>
      <p:nvGrpSpPr>
        <p:cNvPr id="99" name="Shape 99"/>
        <p:cNvGrpSpPr/>
        <p:nvPr/>
      </p:nvGrpSpPr>
      <p:grpSpPr>
        <a:xfrm>
          <a:off x="0" y="0"/>
          <a:ext cx="0" cy="0"/>
          <a:chOff x="0" y="0"/>
          <a:chExt cx="0" cy="0"/>
        </a:xfrm>
      </p:grpSpPr>
      <p:sp>
        <p:nvSpPr>
          <p:cNvPr id="100" name="Google Shape;100;p16"/>
          <p:cNvSpPr/>
          <p:nvPr>
            <p:ph idx="2" type="pic"/>
          </p:nvPr>
        </p:nvSpPr>
        <p:spPr>
          <a:xfrm>
            <a:off x="0" y="0"/>
            <a:ext cx="9144000" cy="5143500"/>
          </a:xfrm>
          <a:prstGeom prst="rect">
            <a:avLst/>
          </a:prstGeom>
          <a:noFill/>
          <a:ln>
            <a:noFill/>
          </a:ln>
        </p:spPr>
        <p:txBody>
          <a:bodyPr anchorCtr="0" anchor="ctr" bIns="0" lIns="0" spcFirstLastPara="1" rIns="0" wrap="square" tIns="0"/>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01" name="Google Shape;101;p16"/>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6"/>
          <p:cNvSpPr txBox="1"/>
          <p:nvPr/>
        </p:nvSpPr>
        <p:spPr>
          <a:xfrm>
            <a:off x="2816352" y="4700032"/>
            <a:ext cx="4023360" cy="228600"/>
          </a:xfrm>
          <a:prstGeom prst="rect">
            <a:avLst/>
          </a:prstGeom>
          <a:noFill/>
          <a:ln>
            <a:noFill/>
          </a:ln>
        </p:spPr>
        <p:txBody>
          <a:bodyPr anchorCtr="0" anchor="b" bIns="0" lIns="0" spcFirstLastPara="1" rIns="182875"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2"/>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700" u="none" cap="none" strike="noStrike">
              <a:solidFill>
                <a:schemeClr val="dk2"/>
              </a:solidFill>
              <a:latin typeface="Arial Narrow"/>
              <a:ea typeface="Arial Narrow"/>
              <a:cs typeface="Arial Narrow"/>
              <a:sym typeface="Arial Narro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sp>
        <p:nvSpPr>
          <p:cNvPr id="22" name="Google Shape;22;p3"/>
          <p:cNvSpPr txBox="1"/>
          <p:nvPr>
            <p:ph idx="1" type="body"/>
          </p:nvPr>
        </p:nvSpPr>
        <p:spPr>
          <a:xfrm>
            <a:off x="457200" y="1459580"/>
            <a:ext cx="7086600" cy="3017520"/>
          </a:xfrm>
          <a:prstGeom prst="rect">
            <a:avLst/>
          </a:prstGeom>
          <a:noFill/>
          <a:ln>
            <a:noFill/>
          </a:ln>
        </p:spPr>
        <p:txBody>
          <a:bodyPr anchorCtr="0" anchor="t" bIns="0" lIns="0" spcFirstLastPara="1" rIns="0" wrap="square" tIns="0"/>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23" name="Google Shape;23;p3"/>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3"/>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26" name="Google Shape;26;p3"/>
          <p:cNvSpPr txBox="1"/>
          <p:nvPr>
            <p:ph type="title"/>
          </p:nvPr>
        </p:nvSpPr>
        <p:spPr>
          <a:xfrm>
            <a:off x="457200" y="594360"/>
            <a:ext cx="7086600" cy="68580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7" name="Shape 27"/>
        <p:cNvGrpSpPr/>
        <p:nvPr/>
      </p:nvGrpSpPr>
      <p:grpSpPr>
        <a:xfrm>
          <a:off x="0" y="0"/>
          <a:ext cx="0" cy="0"/>
          <a:chOff x="0" y="0"/>
          <a:chExt cx="0" cy="0"/>
        </a:xfrm>
      </p:grpSpPr>
      <p:sp>
        <p:nvSpPr>
          <p:cNvPr id="28" name="Google Shape;28;p4"/>
          <p:cNvSpPr txBox="1"/>
          <p:nvPr>
            <p:ph type="title"/>
          </p:nvPr>
        </p:nvSpPr>
        <p:spPr>
          <a:xfrm>
            <a:off x="457200" y="594359"/>
            <a:ext cx="7086600" cy="1413614"/>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4000"/>
              <a:buFont typeface="Arial"/>
              <a:buNone/>
              <a:defRPr b="1" sz="40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2057400"/>
            <a:ext cx="7086600" cy="2419350"/>
          </a:xfrm>
          <a:prstGeom prst="rect">
            <a:avLst/>
          </a:prstGeom>
          <a:noFill/>
          <a:ln>
            <a:noFill/>
          </a:ln>
        </p:spPr>
        <p:txBody>
          <a:bodyPr anchorCtr="0" anchor="t" bIns="0" lIns="0" spcFirstLastPara="1" rIns="0" wrap="square" tIns="0"/>
          <a:lstStyle>
            <a:lvl1pPr indent="-228600" lvl="0" marL="457200" algn="l">
              <a:lnSpc>
                <a:spcPct val="100000"/>
              </a:lnSpc>
              <a:spcBef>
                <a:spcPts val="900"/>
              </a:spcBef>
              <a:spcAft>
                <a:spcPts val="0"/>
              </a:spcAft>
              <a:buClr>
                <a:schemeClr val="dk1"/>
              </a:buClr>
              <a:buSzPts val="1800"/>
              <a:buFont typeface="Arial"/>
              <a:buNone/>
              <a:defRPr sz="1800">
                <a:solidFill>
                  <a:schemeClr val="dk1"/>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800"/>
              <a:buFont typeface="Arial"/>
              <a:buNone/>
              <a:defRPr sz="1800">
                <a:solidFill>
                  <a:schemeClr val="dk1"/>
                </a:solidFill>
                <a:latin typeface="Arial"/>
                <a:ea typeface="Arial"/>
                <a:cs typeface="Arial"/>
                <a:sym typeface="Arial"/>
              </a:defRPr>
            </a:lvl2pPr>
            <a:lvl3pPr indent="-342900" lvl="2" marL="1371600" algn="l">
              <a:lnSpc>
                <a:spcPct val="100000"/>
              </a:lnSpc>
              <a:spcBef>
                <a:spcPts val="600"/>
              </a:spcBef>
              <a:spcAft>
                <a:spcPts val="0"/>
              </a:spcAft>
              <a:buClr>
                <a:schemeClr val="dk1"/>
              </a:buClr>
              <a:buSzPts val="1800"/>
              <a:buChar char="•"/>
              <a:defRPr sz="1800">
                <a:solidFill>
                  <a:schemeClr val="dk1"/>
                </a:solidFill>
                <a:latin typeface="Arial"/>
                <a:ea typeface="Arial"/>
                <a:cs typeface="Arial"/>
                <a:sym typeface="Arial"/>
              </a:defRPr>
            </a:lvl3pPr>
            <a:lvl4pPr indent="-342900" lvl="3" marL="1828800" algn="l">
              <a:lnSpc>
                <a:spcPct val="100000"/>
              </a:lnSpc>
              <a:spcBef>
                <a:spcPts val="600"/>
              </a:spcBef>
              <a:spcAft>
                <a:spcPts val="0"/>
              </a:spcAft>
              <a:buClr>
                <a:schemeClr val="dk1"/>
              </a:buClr>
              <a:buSzPts val="1800"/>
              <a:buChar char="–"/>
              <a:defRPr sz="1800">
                <a:solidFill>
                  <a:schemeClr val="dk1"/>
                </a:solidFill>
                <a:latin typeface="Arial"/>
                <a:ea typeface="Arial"/>
                <a:cs typeface="Arial"/>
                <a:sym typeface="Arial"/>
              </a:defRPr>
            </a:lvl4pPr>
            <a:lvl5pPr indent="-342900" lvl="4" marL="2286000" algn="l">
              <a:lnSpc>
                <a:spcPct val="100000"/>
              </a:lnSpc>
              <a:spcBef>
                <a:spcPts val="600"/>
              </a:spcBef>
              <a:spcAft>
                <a:spcPts val="0"/>
              </a:spcAft>
              <a:buClr>
                <a:schemeClr val="dk1"/>
              </a:buClr>
              <a:buSzPts val="1800"/>
              <a:buChar char="–"/>
              <a:defRPr sz="1800">
                <a:solidFill>
                  <a:schemeClr val="dk1"/>
                </a:solidFill>
                <a:latin typeface="Arial"/>
                <a:ea typeface="Arial"/>
                <a:cs typeface="Arial"/>
                <a:sym typeface="Arial"/>
              </a:defRPr>
            </a:lvl5pPr>
            <a:lvl6pPr indent="-342900" lvl="5" marL="2743200" algn="l">
              <a:lnSpc>
                <a:spcPct val="100000"/>
              </a:lnSpc>
              <a:spcBef>
                <a:spcPts val="600"/>
              </a:spcBef>
              <a:spcAft>
                <a:spcPts val="0"/>
              </a:spcAft>
              <a:buClr>
                <a:schemeClr val="dk1"/>
              </a:buClr>
              <a:buSzPts val="1800"/>
              <a:buChar char="–"/>
              <a:defRPr sz="1800"/>
            </a:lvl6pPr>
            <a:lvl7pPr indent="-342900" lvl="6" marL="3200400" algn="l">
              <a:lnSpc>
                <a:spcPct val="100000"/>
              </a:lnSpc>
              <a:spcBef>
                <a:spcPts val="600"/>
              </a:spcBef>
              <a:spcAft>
                <a:spcPts val="0"/>
              </a:spcAft>
              <a:buClr>
                <a:schemeClr val="dk1"/>
              </a:buClr>
              <a:buSzPts val="1800"/>
              <a:buChar char="–"/>
              <a:defRPr sz="1800"/>
            </a:lvl7pPr>
            <a:lvl8pPr indent="-342900" lvl="7" marL="3657600" algn="l">
              <a:lnSpc>
                <a:spcPct val="100000"/>
              </a:lnSpc>
              <a:spcBef>
                <a:spcPts val="600"/>
              </a:spcBef>
              <a:spcAft>
                <a:spcPts val="0"/>
              </a:spcAft>
              <a:buClr>
                <a:schemeClr val="dk1"/>
              </a:buClr>
              <a:buSzPts val="1800"/>
              <a:buChar char="–"/>
              <a:defRPr sz="1800"/>
            </a:lvl8pPr>
            <a:lvl9pPr indent="-342900" lvl="8" marL="4114800" algn="l">
              <a:lnSpc>
                <a:spcPct val="100000"/>
              </a:lnSpc>
              <a:spcBef>
                <a:spcPts val="600"/>
              </a:spcBef>
              <a:spcAft>
                <a:spcPts val="0"/>
              </a:spcAft>
              <a:buClr>
                <a:schemeClr val="dk1"/>
              </a:buClr>
              <a:buSzPts val="1800"/>
              <a:buChar char="–"/>
              <a:defRPr sz="1800"/>
            </a:lvl9pPr>
          </a:lstStyle>
          <a:p/>
        </p:txBody>
      </p:sp>
      <p:cxnSp>
        <p:nvCxnSpPr>
          <p:cNvPr id="30" name="Google Shape;30;p4"/>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type="obj">
  <p:cSld name="OBJECT">
    <p:spTree>
      <p:nvGrpSpPr>
        <p:cNvPr id="31" name="Shape 31"/>
        <p:cNvGrpSpPr/>
        <p:nvPr/>
      </p:nvGrpSpPr>
      <p:grpSpPr>
        <a:xfrm>
          <a:off x="0" y="0"/>
          <a:ext cx="0" cy="0"/>
          <a:chOff x="0" y="0"/>
          <a:chExt cx="0" cy="0"/>
        </a:xfrm>
      </p:grpSpPr>
      <p:sp>
        <p:nvSpPr>
          <p:cNvPr id="32" name="Google Shape;32;p5"/>
          <p:cNvSpPr txBox="1"/>
          <p:nvPr>
            <p:ph type="title"/>
          </p:nvPr>
        </p:nvSpPr>
        <p:spPr>
          <a:xfrm>
            <a:off x="457200" y="594360"/>
            <a:ext cx="7086600" cy="68580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457200" y="1459580"/>
            <a:ext cx="7086600" cy="3017520"/>
          </a:xfrm>
          <a:prstGeom prst="rect">
            <a:avLst/>
          </a:prstGeom>
          <a:noFill/>
          <a:ln>
            <a:noFill/>
          </a:ln>
        </p:spPr>
        <p:txBody>
          <a:bodyPr anchorCtr="0" anchor="t" bIns="0" lIns="0" spcFirstLastPara="1" rIns="0" wrap="square" tIns="0"/>
          <a:lstStyle>
            <a:lvl1pPr indent="-330200" lvl="0" marL="457200" algn="l">
              <a:lnSpc>
                <a:spcPct val="100000"/>
              </a:lnSpc>
              <a:spcBef>
                <a:spcPts val="900"/>
              </a:spcBef>
              <a:spcAft>
                <a:spcPts val="0"/>
              </a:spcAft>
              <a:buClr>
                <a:schemeClr val="dk1"/>
              </a:buClr>
              <a:buSzPts val="1600"/>
              <a:buFont typeface="Arial"/>
              <a:buAutoNum type="arabicPeriod"/>
              <a:defRPr sz="1600"/>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04800" lvl="8" marL="4114800" algn="l">
              <a:lnSpc>
                <a:spcPct val="100000"/>
              </a:lnSpc>
              <a:spcBef>
                <a:spcPts val="600"/>
              </a:spcBef>
              <a:spcAft>
                <a:spcPts val="0"/>
              </a:spcAft>
              <a:buClr>
                <a:schemeClr val="dk1"/>
              </a:buClr>
              <a:buSzPts val="1200"/>
              <a:buChar char="–"/>
              <a:defRPr/>
            </a:lvl9pPr>
          </a:lstStyle>
          <a:p/>
        </p:txBody>
      </p:sp>
      <p:sp>
        <p:nvSpPr>
          <p:cNvPr id="34" name="Google Shape;34;p5"/>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5"/>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Thank You">
    <p:spTree>
      <p:nvGrpSpPr>
        <p:cNvPr id="37" name="Shape 37"/>
        <p:cNvGrpSpPr/>
        <p:nvPr/>
      </p:nvGrpSpPr>
      <p:grpSpPr>
        <a:xfrm>
          <a:off x="0" y="0"/>
          <a:ext cx="0" cy="0"/>
          <a:chOff x="0" y="0"/>
          <a:chExt cx="0" cy="0"/>
        </a:xfrm>
      </p:grpSpPr>
      <p:sp>
        <p:nvSpPr>
          <p:cNvPr id="38" name="Google Shape;38;p6"/>
          <p:cNvSpPr txBox="1"/>
          <p:nvPr/>
        </p:nvSpPr>
        <p:spPr>
          <a:xfrm>
            <a:off x="457199" y="457200"/>
            <a:ext cx="41148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6012"/>
              <a:buFont typeface="Arial"/>
              <a:buNone/>
            </a:pPr>
            <a:r>
              <a:rPr b="1" i="0" lang="en-US" sz="6012" u="none" cap="none" strike="noStrike">
                <a:solidFill>
                  <a:schemeClr val="dk1"/>
                </a:solidFill>
                <a:latin typeface="Arial"/>
                <a:ea typeface="Arial"/>
                <a:cs typeface="Arial"/>
                <a:sym typeface="Arial"/>
              </a:rPr>
              <a:t>Thank you.</a:t>
            </a:r>
            <a:endParaRPr b="1" i="0" sz="6012" u="none" cap="none" strike="noStrike">
              <a:solidFill>
                <a:schemeClr val="dk1"/>
              </a:solidFill>
              <a:latin typeface="Arial"/>
              <a:ea typeface="Arial"/>
              <a:cs typeface="Arial"/>
              <a:sym typeface="Arial"/>
            </a:endParaRPr>
          </a:p>
        </p:txBody>
      </p:sp>
      <p:sp>
        <p:nvSpPr>
          <p:cNvPr id="39" name="Google Shape;39;p6"/>
          <p:cNvSpPr txBox="1"/>
          <p:nvPr>
            <p:ph idx="1" type="subTitle"/>
          </p:nvPr>
        </p:nvSpPr>
        <p:spPr>
          <a:xfrm>
            <a:off x="457200" y="1600200"/>
            <a:ext cx="4114800" cy="685800"/>
          </a:xfrm>
          <a:prstGeom prst="rect">
            <a:avLst/>
          </a:prstGeom>
          <a:noFill/>
          <a:ln>
            <a:noFill/>
          </a:ln>
        </p:spPr>
        <p:txBody>
          <a:bodyPr anchorCtr="0" anchor="t" bIns="0" lIns="0" spcFirstLastPara="1" rIns="0" wrap="square" tIns="0"/>
          <a:lstStyle>
            <a:lvl1pPr lvl="0" algn="l">
              <a:lnSpc>
                <a:spcPct val="80000"/>
              </a:lnSpc>
              <a:spcBef>
                <a:spcPts val="900"/>
              </a:spcBef>
              <a:spcAft>
                <a:spcPts val="0"/>
              </a:spcAft>
              <a:buClr>
                <a:schemeClr val="dk1"/>
              </a:buClr>
              <a:buSzPts val="2000"/>
              <a:buFont typeface="Arial"/>
              <a:buNone/>
              <a:defRPr b="1" sz="2000">
                <a:solidFill>
                  <a:schemeClr val="dk1"/>
                </a:solidFill>
                <a:latin typeface="Arial"/>
                <a:ea typeface="Arial"/>
                <a:cs typeface="Arial"/>
                <a:sym typeface="Arial"/>
              </a:defRPr>
            </a:lvl1pPr>
            <a:lvl2pPr lvl="1" algn="l">
              <a:lnSpc>
                <a:spcPct val="80000"/>
              </a:lnSpc>
              <a:spcBef>
                <a:spcPts val="900"/>
              </a:spcBef>
              <a:spcAft>
                <a:spcPts val="0"/>
              </a:spcAft>
              <a:buClr>
                <a:schemeClr val="dk1"/>
              </a:buClr>
              <a:buSzPts val="2000"/>
              <a:buFont typeface="Arial"/>
              <a:buNone/>
              <a:defRPr b="1" sz="2000">
                <a:solidFill>
                  <a:schemeClr val="dk1"/>
                </a:solidFill>
              </a:defRPr>
            </a:lvl2pPr>
            <a:lvl3pPr lvl="2" algn="l">
              <a:lnSpc>
                <a:spcPct val="80000"/>
              </a:lnSpc>
              <a:spcBef>
                <a:spcPts val="900"/>
              </a:spcBef>
              <a:spcAft>
                <a:spcPts val="0"/>
              </a:spcAft>
              <a:buClr>
                <a:schemeClr val="dk1"/>
              </a:buClr>
              <a:buSzPts val="2000"/>
              <a:buNone/>
              <a:defRPr b="1" sz="2000">
                <a:solidFill>
                  <a:schemeClr val="dk1"/>
                </a:solidFill>
              </a:defRPr>
            </a:lvl3pPr>
            <a:lvl4pPr lvl="3" algn="l">
              <a:lnSpc>
                <a:spcPct val="80000"/>
              </a:lnSpc>
              <a:spcBef>
                <a:spcPts val="900"/>
              </a:spcBef>
              <a:spcAft>
                <a:spcPts val="0"/>
              </a:spcAft>
              <a:buClr>
                <a:schemeClr val="dk1"/>
              </a:buClr>
              <a:buSzPts val="2000"/>
              <a:buNone/>
              <a:defRPr b="1" sz="2000">
                <a:solidFill>
                  <a:schemeClr val="dk1"/>
                </a:solidFill>
              </a:defRPr>
            </a:lvl4pPr>
            <a:lvl5pPr lvl="4" algn="l">
              <a:lnSpc>
                <a:spcPct val="80000"/>
              </a:lnSpc>
              <a:spcBef>
                <a:spcPts val="900"/>
              </a:spcBef>
              <a:spcAft>
                <a:spcPts val="0"/>
              </a:spcAft>
              <a:buClr>
                <a:schemeClr val="dk1"/>
              </a:buClr>
              <a:buSzPts val="2000"/>
              <a:buNone/>
              <a:defRPr b="1" sz="2000">
                <a:solidFill>
                  <a:schemeClr val="dk1"/>
                </a:solidFill>
              </a:defRPr>
            </a:lvl5pPr>
            <a:lvl6pPr lvl="5" algn="l">
              <a:lnSpc>
                <a:spcPct val="80000"/>
              </a:lnSpc>
              <a:spcBef>
                <a:spcPts val="900"/>
              </a:spcBef>
              <a:spcAft>
                <a:spcPts val="0"/>
              </a:spcAft>
              <a:buClr>
                <a:schemeClr val="dk1"/>
              </a:buClr>
              <a:buSzPts val="2000"/>
              <a:buNone/>
              <a:defRPr b="1" sz="2000">
                <a:solidFill>
                  <a:schemeClr val="dk1"/>
                </a:solidFill>
              </a:defRPr>
            </a:lvl6pPr>
            <a:lvl7pPr lvl="6" algn="l">
              <a:lnSpc>
                <a:spcPct val="80000"/>
              </a:lnSpc>
              <a:spcBef>
                <a:spcPts val="900"/>
              </a:spcBef>
              <a:spcAft>
                <a:spcPts val="0"/>
              </a:spcAft>
              <a:buClr>
                <a:schemeClr val="dk1"/>
              </a:buClr>
              <a:buSzPts val="2000"/>
              <a:buNone/>
              <a:defRPr b="1" sz="2000">
                <a:solidFill>
                  <a:schemeClr val="dk1"/>
                </a:solidFill>
              </a:defRPr>
            </a:lvl7pPr>
            <a:lvl8pPr lvl="7" algn="l">
              <a:lnSpc>
                <a:spcPct val="80000"/>
              </a:lnSpc>
              <a:spcBef>
                <a:spcPts val="900"/>
              </a:spcBef>
              <a:spcAft>
                <a:spcPts val="0"/>
              </a:spcAft>
              <a:buClr>
                <a:schemeClr val="dk1"/>
              </a:buClr>
              <a:buSzPts val="2000"/>
              <a:buNone/>
              <a:defRPr b="1" sz="2000">
                <a:solidFill>
                  <a:schemeClr val="dk1"/>
                </a:solidFill>
              </a:defRPr>
            </a:lvl8pPr>
            <a:lvl9pPr lvl="8" algn="l">
              <a:lnSpc>
                <a:spcPct val="80000"/>
              </a:lnSpc>
              <a:spcBef>
                <a:spcPts val="900"/>
              </a:spcBef>
              <a:spcAft>
                <a:spcPts val="0"/>
              </a:spcAft>
              <a:buClr>
                <a:schemeClr val="dk1"/>
              </a:buClr>
              <a:buSzPts val="2000"/>
              <a:buNone/>
              <a:defRPr b="1" sz="20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0" name="Shape 40"/>
        <p:cNvGrpSpPr/>
        <p:nvPr/>
      </p:nvGrpSpPr>
      <p:grpSpPr>
        <a:xfrm>
          <a:off x="0" y="0"/>
          <a:ext cx="0" cy="0"/>
          <a:chOff x="0" y="0"/>
          <a:chExt cx="0" cy="0"/>
        </a:xfrm>
      </p:grpSpPr>
      <p:sp>
        <p:nvSpPr>
          <p:cNvPr id="41" name="Google Shape;41;p7"/>
          <p:cNvSpPr txBox="1"/>
          <p:nvPr>
            <p:ph type="ctrTitle"/>
          </p:nvPr>
        </p:nvSpPr>
        <p:spPr>
          <a:xfrm>
            <a:off x="457200" y="601139"/>
            <a:ext cx="4114800" cy="173736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2" name="Google Shape;42;p7"/>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hoto" showMasterSp="0">
  <p:cSld name="Title Slide Photo">
    <p:spTree>
      <p:nvGrpSpPr>
        <p:cNvPr id="43" name="Shape 43"/>
        <p:cNvGrpSpPr/>
        <p:nvPr/>
      </p:nvGrpSpPr>
      <p:grpSpPr>
        <a:xfrm>
          <a:off x="0" y="0"/>
          <a:ext cx="0" cy="0"/>
          <a:chOff x="0" y="0"/>
          <a:chExt cx="0" cy="0"/>
        </a:xfrm>
      </p:grpSpPr>
      <p:grpSp>
        <p:nvGrpSpPr>
          <p:cNvPr id="44" name="Google Shape;44;p8"/>
          <p:cNvGrpSpPr/>
          <p:nvPr/>
        </p:nvGrpSpPr>
        <p:grpSpPr>
          <a:xfrm>
            <a:off x="457200" y="601139"/>
            <a:ext cx="4114800" cy="3242735"/>
            <a:chOff x="457200" y="457200"/>
            <a:chExt cx="4114800" cy="3242735"/>
          </a:xfrm>
        </p:grpSpPr>
        <p:sp>
          <p:nvSpPr>
            <p:cNvPr id="45" name="Google Shape;45;p8"/>
            <p:cNvSpPr txBox="1"/>
            <p:nvPr/>
          </p:nvSpPr>
          <p:spPr>
            <a:xfrm>
              <a:off x="457200" y="457200"/>
              <a:ext cx="4114800" cy="173736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lt1"/>
                </a:buClr>
                <a:buSzPts val="4000"/>
                <a:buFont typeface="Arial"/>
                <a:buNone/>
              </a:pPr>
              <a:r>
                <a:rPr b="1" i="0" lang="en-US" sz="4000" u="none" cap="none" strike="noStrike">
                  <a:solidFill>
                    <a:schemeClr val="lt1"/>
                  </a:solidFill>
                  <a:latin typeface="Arial"/>
                  <a:ea typeface="Arial"/>
                  <a:cs typeface="Arial"/>
                  <a:sym typeface="Arial"/>
                </a:rPr>
                <a:t>Click to edit Master title style</a:t>
              </a:r>
              <a:endParaRPr b="1" i="0" sz="4000" u="none" cap="none" strike="noStrike">
                <a:solidFill>
                  <a:schemeClr val="lt1"/>
                </a:solidFill>
                <a:latin typeface="Arial"/>
                <a:ea typeface="Arial"/>
                <a:cs typeface="Arial"/>
                <a:sym typeface="Arial"/>
              </a:endParaRPr>
            </a:p>
          </p:txBody>
        </p:sp>
        <p:sp>
          <p:nvSpPr>
            <p:cNvPr id="46" name="Google Shape;46;p8"/>
            <p:cNvSpPr txBox="1"/>
            <p:nvPr/>
          </p:nvSpPr>
          <p:spPr>
            <a:xfrm>
              <a:off x="457200" y="2328335"/>
              <a:ext cx="4114800" cy="1371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Click to edit Master subtitle style</a:t>
              </a:r>
              <a:endParaRPr b="0" i="0" sz="1400" u="none" cap="none" strike="noStrike">
                <a:solidFill>
                  <a:srgbClr val="000000"/>
                </a:solidFill>
                <a:latin typeface="Arial"/>
                <a:ea typeface="Arial"/>
                <a:cs typeface="Arial"/>
                <a:sym typeface="Arial"/>
              </a:endParaRPr>
            </a:p>
          </p:txBody>
        </p:sp>
      </p:grpSp>
      <p:sp>
        <p:nvSpPr>
          <p:cNvPr id="47" name="Google Shape;47;p8"/>
          <p:cNvSpPr/>
          <p:nvPr>
            <p:ph idx="2" type="pic"/>
          </p:nvPr>
        </p:nvSpPr>
        <p:spPr>
          <a:xfrm>
            <a:off x="0" y="0"/>
            <a:ext cx="9144000" cy="5143500"/>
          </a:xfrm>
          <a:prstGeom prst="rect">
            <a:avLst/>
          </a:prstGeom>
          <a:solidFill>
            <a:schemeClr val="lt1"/>
          </a:solidFill>
          <a:ln>
            <a:noFill/>
          </a:ln>
        </p:spPr>
        <p:txBody>
          <a:bodyPr anchorCtr="0" anchor="ctr" bIns="0" lIns="0" spcFirstLastPara="1" rIns="0" wrap="square" tIns="0"/>
          <a:lstStyle>
            <a:lvl1pPr lvl="0" marR="0" rtl="0" algn="ctr">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lvl="8"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48" name="Google Shape;48;p8"/>
          <p:cNvSpPr txBox="1"/>
          <p:nvPr/>
        </p:nvSpPr>
        <p:spPr>
          <a:xfrm>
            <a:off x="2812568" y="4700032"/>
            <a:ext cx="4023360" cy="228600"/>
          </a:xfrm>
          <a:prstGeom prst="rect">
            <a:avLst/>
          </a:prstGeom>
          <a:noFill/>
          <a:ln>
            <a:noFill/>
          </a:ln>
        </p:spPr>
        <p:txBody>
          <a:bodyPr anchorCtr="0" anchor="b" bIns="0" lIns="0" spcFirstLastPara="1" rIns="182875"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700" u="none" cap="none" strike="noStrike">
              <a:solidFill>
                <a:schemeClr val="dk1"/>
              </a:solidFill>
              <a:latin typeface="Arial Narrow"/>
              <a:ea typeface="Arial Narrow"/>
              <a:cs typeface="Arial Narrow"/>
              <a:sym typeface="Arial Narrow"/>
            </a:endParaRPr>
          </a:p>
        </p:txBody>
      </p:sp>
      <p:pic>
        <p:nvPicPr>
          <p:cNvPr id="49" name="Google Shape;49;p8"/>
          <p:cNvPicPr preferRelativeResize="0"/>
          <p:nvPr/>
        </p:nvPicPr>
        <p:blipFill rotWithShape="1">
          <a:blip r:embed="rId2">
            <a:alphaModFix/>
          </a:blip>
          <a:srcRect b="0" l="0" r="0" t="0"/>
          <a:stretch/>
        </p:blipFill>
        <p:spPr>
          <a:xfrm>
            <a:off x="353824" y="4618101"/>
            <a:ext cx="1069846" cy="397804"/>
          </a:xfrm>
          <a:prstGeom prst="rect">
            <a:avLst/>
          </a:prstGeom>
          <a:noFill/>
          <a:ln>
            <a:noFill/>
          </a:ln>
        </p:spPr>
      </p:pic>
      <p:sp>
        <p:nvSpPr>
          <p:cNvPr id="50" name="Google Shape;50;p8"/>
          <p:cNvSpPr txBox="1"/>
          <p:nvPr>
            <p:ph idx="1" type="subTitle"/>
          </p:nvPr>
        </p:nvSpPr>
        <p:spPr>
          <a:xfrm>
            <a:off x="457200" y="2470932"/>
            <a:ext cx="4114800" cy="1371600"/>
          </a:xfrm>
          <a:prstGeom prst="rect">
            <a:avLst/>
          </a:prstGeom>
          <a:noFill/>
          <a:ln>
            <a:noFill/>
          </a:ln>
        </p:spPr>
        <p:txBody>
          <a:bodyPr anchorCtr="0" anchor="t" bIns="0" lIns="0" spcFirstLastPara="1" rIns="0" wrap="square" tIns="0"/>
          <a:lstStyle>
            <a:lvl1pPr lvl="0" algn="l">
              <a:lnSpc>
                <a:spcPct val="80000"/>
              </a:lnSpc>
              <a:spcBef>
                <a:spcPts val="900"/>
              </a:spcBef>
              <a:spcAft>
                <a:spcPts val="0"/>
              </a:spcAft>
              <a:buClr>
                <a:schemeClr val="dk1"/>
              </a:buClr>
              <a:buSzPts val="2000"/>
              <a:buFont typeface="Arial"/>
              <a:buNone/>
              <a:defRPr b="1" sz="2000">
                <a:solidFill>
                  <a:schemeClr val="dk1"/>
                </a:solidFill>
                <a:latin typeface="Arial"/>
                <a:ea typeface="Arial"/>
                <a:cs typeface="Arial"/>
                <a:sym typeface="Arial"/>
              </a:defRPr>
            </a:lvl1pPr>
            <a:lvl2pPr lvl="1" algn="l">
              <a:lnSpc>
                <a:spcPct val="80000"/>
              </a:lnSpc>
              <a:spcBef>
                <a:spcPts val="900"/>
              </a:spcBef>
              <a:spcAft>
                <a:spcPts val="0"/>
              </a:spcAft>
              <a:buClr>
                <a:schemeClr val="dk1"/>
              </a:buClr>
              <a:buSzPts val="2000"/>
              <a:buFont typeface="Arial"/>
              <a:buNone/>
              <a:defRPr b="1" sz="2000">
                <a:solidFill>
                  <a:schemeClr val="dk1"/>
                </a:solidFill>
              </a:defRPr>
            </a:lvl2pPr>
            <a:lvl3pPr lvl="2" algn="l">
              <a:lnSpc>
                <a:spcPct val="80000"/>
              </a:lnSpc>
              <a:spcBef>
                <a:spcPts val="900"/>
              </a:spcBef>
              <a:spcAft>
                <a:spcPts val="0"/>
              </a:spcAft>
              <a:buClr>
                <a:schemeClr val="dk1"/>
              </a:buClr>
              <a:buSzPts val="2000"/>
              <a:buNone/>
              <a:defRPr b="1" sz="2000">
                <a:solidFill>
                  <a:schemeClr val="dk1"/>
                </a:solidFill>
              </a:defRPr>
            </a:lvl3pPr>
            <a:lvl4pPr lvl="3" algn="l">
              <a:lnSpc>
                <a:spcPct val="80000"/>
              </a:lnSpc>
              <a:spcBef>
                <a:spcPts val="900"/>
              </a:spcBef>
              <a:spcAft>
                <a:spcPts val="0"/>
              </a:spcAft>
              <a:buClr>
                <a:schemeClr val="dk1"/>
              </a:buClr>
              <a:buSzPts val="2000"/>
              <a:buNone/>
              <a:defRPr b="1" sz="2000">
                <a:solidFill>
                  <a:schemeClr val="dk1"/>
                </a:solidFill>
              </a:defRPr>
            </a:lvl4pPr>
            <a:lvl5pPr lvl="4" algn="l">
              <a:lnSpc>
                <a:spcPct val="80000"/>
              </a:lnSpc>
              <a:spcBef>
                <a:spcPts val="900"/>
              </a:spcBef>
              <a:spcAft>
                <a:spcPts val="0"/>
              </a:spcAft>
              <a:buClr>
                <a:schemeClr val="dk1"/>
              </a:buClr>
              <a:buSzPts val="2000"/>
              <a:buNone/>
              <a:defRPr b="1" sz="2000">
                <a:solidFill>
                  <a:schemeClr val="dk1"/>
                </a:solidFill>
              </a:defRPr>
            </a:lvl5pPr>
            <a:lvl6pPr lvl="5" algn="l">
              <a:lnSpc>
                <a:spcPct val="80000"/>
              </a:lnSpc>
              <a:spcBef>
                <a:spcPts val="900"/>
              </a:spcBef>
              <a:spcAft>
                <a:spcPts val="0"/>
              </a:spcAft>
              <a:buClr>
                <a:schemeClr val="dk1"/>
              </a:buClr>
              <a:buSzPts val="2000"/>
              <a:buNone/>
              <a:defRPr b="1" sz="2000">
                <a:solidFill>
                  <a:schemeClr val="dk1"/>
                </a:solidFill>
              </a:defRPr>
            </a:lvl6pPr>
            <a:lvl7pPr lvl="6" algn="l">
              <a:lnSpc>
                <a:spcPct val="80000"/>
              </a:lnSpc>
              <a:spcBef>
                <a:spcPts val="900"/>
              </a:spcBef>
              <a:spcAft>
                <a:spcPts val="0"/>
              </a:spcAft>
              <a:buClr>
                <a:schemeClr val="dk1"/>
              </a:buClr>
              <a:buSzPts val="2000"/>
              <a:buNone/>
              <a:defRPr b="1" sz="2000">
                <a:solidFill>
                  <a:schemeClr val="dk1"/>
                </a:solidFill>
              </a:defRPr>
            </a:lvl7pPr>
            <a:lvl8pPr lvl="7" algn="l">
              <a:lnSpc>
                <a:spcPct val="80000"/>
              </a:lnSpc>
              <a:spcBef>
                <a:spcPts val="900"/>
              </a:spcBef>
              <a:spcAft>
                <a:spcPts val="0"/>
              </a:spcAft>
              <a:buClr>
                <a:schemeClr val="dk1"/>
              </a:buClr>
              <a:buSzPts val="2000"/>
              <a:buNone/>
              <a:defRPr b="1" sz="2000">
                <a:solidFill>
                  <a:schemeClr val="dk1"/>
                </a:solidFill>
              </a:defRPr>
            </a:lvl8pPr>
            <a:lvl9pPr lvl="8" algn="l">
              <a:lnSpc>
                <a:spcPct val="80000"/>
              </a:lnSpc>
              <a:spcBef>
                <a:spcPts val="900"/>
              </a:spcBef>
              <a:spcAft>
                <a:spcPts val="0"/>
              </a:spcAft>
              <a:buClr>
                <a:schemeClr val="dk1"/>
              </a:buClr>
              <a:buSzPts val="2000"/>
              <a:buNone/>
              <a:defRPr b="1" sz="2000">
                <a:solidFill>
                  <a:schemeClr val="dk1"/>
                </a:solidFill>
              </a:defRPr>
            </a:lvl9pPr>
          </a:lstStyle>
          <a:p/>
        </p:txBody>
      </p:sp>
      <p:sp>
        <p:nvSpPr>
          <p:cNvPr id="51" name="Google Shape;51;p8"/>
          <p:cNvSpPr txBox="1"/>
          <p:nvPr>
            <p:ph type="ctrTitle"/>
          </p:nvPr>
        </p:nvSpPr>
        <p:spPr>
          <a:xfrm>
            <a:off x="457200" y="601139"/>
            <a:ext cx="4114800" cy="173736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p:cSld name="Two Column Content">
    <p:spTree>
      <p:nvGrpSpPr>
        <p:cNvPr id="52" name="Shape 52"/>
        <p:cNvGrpSpPr/>
        <p:nvPr/>
      </p:nvGrpSpPr>
      <p:grpSpPr>
        <a:xfrm>
          <a:off x="0" y="0"/>
          <a:ext cx="0" cy="0"/>
          <a:chOff x="0" y="0"/>
          <a:chExt cx="0" cy="0"/>
        </a:xfrm>
      </p:grpSpPr>
      <p:sp>
        <p:nvSpPr>
          <p:cNvPr id="53" name="Google Shape;53;p9"/>
          <p:cNvSpPr txBox="1"/>
          <p:nvPr>
            <p:ph idx="1" type="body"/>
          </p:nvPr>
        </p:nvSpPr>
        <p:spPr>
          <a:xfrm>
            <a:off x="457200" y="1459579"/>
            <a:ext cx="3977640" cy="3017520"/>
          </a:xfrm>
          <a:prstGeom prst="rect">
            <a:avLst/>
          </a:prstGeom>
          <a:noFill/>
          <a:ln>
            <a:noFill/>
          </a:ln>
        </p:spPr>
        <p:txBody>
          <a:bodyPr anchorCtr="0" anchor="t" bIns="0" lIns="0" spcFirstLastPara="1" rIns="0" wrap="square" tIns="0"/>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04800" lvl="6" marL="3200400" algn="l">
              <a:lnSpc>
                <a:spcPct val="100000"/>
              </a:lnSpc>
              <a:spcBef>
                <a:spcPts val="600"/>
              </a:spcBef>
              <a:spcAft>
                <a:spcPts val="0"/>
              </a:spcAft>
              <a:buClr>
                <a:schemeClr val="dk1"/>
              </a:buClr>
              <a:buSzPts val="1200"/>
              <a:buChar char="–"/>
              <a:defRPr/>
            </a:lvl7pPr>
            <a:lvl8pPr indent="-304800" lvl="7" marL="3657600" algn="l">
              <a:lnSpc>
                <a:spcPct val="100000"/>
              </a:lnSpc>
              <a:spcBef>
                <a:spcPts val="600"/>
              </a:spcBef>
              <a:spcAft>
                <a:spcPts val="0"/>
              </a:spcAft>
              <a:buClr>
                <a:schemeClr val="dk1"/>
              </a:buClr>
              <a:buSzPts val="1200"/>
              <a:buChar char="–"/>
              <a:defRPr/>
            </a:lvl8pPr>
            <a:lvl9pPr indent="-304800" lvl="8" marL="4114800" algn="l">
              <a:lnSpc>
                <a:spcPct val="100000"/>
              </a:lnSpc>
              <a:spcBef>
                <a:spcPts val="600"/>
              </a:spcBef>
              <a:spcAft>
                <a:spcPts val="0"/>
              </a:spcAft>
              <a:buClr>
                <a:schemeClr val="dk1"/>
              </a:buClr>
              <a:buSzPts val="1200"/>
              <a:buChar char="–"/>
              <a:defRPr/>
            </a:lvl9pPr>
          </a:lstStyle>
          <a:p/>
        </p:txBody>
      </p:sp>
      <p:sp>
        <p:nvSpPr>
          <p:cNvPr id="54" name="Google Shape;54;p9"/>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9"/>
          <p:cNvCxnSpPr/>
          <p:nvPr/>
        </p:nvCxnSpPr>
        <p:spPr>
          <a:xfrm>
            <a:off x="457200" y="457200"/>
            <a:ext cx="8229600" cy="0"/>
          </a:xfrm>
          <a:prstGeom prst="straightConnector1">
            <a:avLst/>
          </a:prstGeom>
          <a:noFill/>
          <a:ln cap="flat" cmpd="sng" w="47625">
            <a:solidFill>
              <a:schemeClr val="dk1"/>
            </a:solidFill>
            <a:prstDash val="solid"/>
            <a:round/>
            <a:headEnd len="sm" w="sm" type="none"/>
            <a:tailEnd len="sm" w="sm" type="none"/>
          </a:ln>
        </p:spPr>
      </p:cxnSp>
      <p:sp>
        <p:nvSpPr>
          <p:cNvPr id="57" name="Google Shape;57;p9"/>
          <p:cNvSpPr txBox="1"/>
          <p:nvPr>
            <p:ph idx="2" type="body"/>
          </p:nvPr>
        </p:nvSpPr>
        <p:spPr>
          <a:xfrm>
            <a:off x="4709160" y="1459579"/>
            <a:ext cx="3977640" cy="3017520"/>
          </a:xfrm>
          <a:prstGeom prst="rect">
            <a:avLst/>
          </a:prstGeom>
          <a:noFill/>
          <a:ln>
            <a:noFill/>
          </a:ln>
        </p:spPr>
        <p:txBody>
          <a:bodyPr anchorCtr="0" anchor="t" bIns="0" lIns="0" spcFirstLastPara="1" rIns="0" wrap="square" tIns="0"/>
          <a:lstStyle>
            <a:lvl1pPr indent="-228600" lvl="0" marL="457200" algn="l">
              <a:lnSpc>
                <a:spcPct val="100000"/>
              </a:lnSpc>
              <a:spcBef>
                <a:spcPts val="900"/>
              </a:spcBef>
              <a:spcAft>
                <a:spcPts val="0"/>
              </a:spcAft>
              <a:buClr>
                <a:schemeClr val="dk1"/>
              </a:buClr>
              <a:buSzPts val="1800"/>
              <a:buNone/>
              <a:defRPr/>
            </a:lvl1pPr>
            <a:lvl2pPr indent="-228600" lvl="1" marL="914400" algn="l">
              <a:lnSpc>
                <a:spcPct val="100000"/>
              </a:lnSpc>
              <a:spcBef>
                <a:spcPts val="9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0"/>
              </a:spcAft>
              <a:buClr>
                <a:schemeClr val="dk1"/>
              </a:buClr>
              <a:buSzPts val="1800"/>
              <a:buChar char="–"/>
              <a:defRPr/>
            </a:lvl9pPr>
          </a:lstStyle>
          <a:p/>
        </p:txBody>
      </p:sp>
      <p:sp>
        <p:nvSpPr>
          <p:cNvPr id="58" name="Google Shape;58;p9"/>
          <p:cNvSpPr txBox="1"/>
          <p:nvPr>
            <p:ph type="title"/>
          </p:nvPr>
        </p:nvSpPr>
        <p:spPr>
          <a:xfrm>
            <a:off x="457200" y="594360"/>
            <a:ext cx="7086600" cy="68580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p:cSld name="Statement">
    <p:spTree>
      <p:nvGrpSpPr>
        <p:cNvPr id="59" name="Shape 59"/>
        <p:cNvGrpSpPr/>
        <p:nvPr/>
      </p:nvGrpSpPr>
      <p:grpSpPr>
        <a:xfrm>
          <a:off x="0" y="0"/>
          <a:ext cx="0" cy="0"/>
          <a:chOff x="0" y="0"/>
          <a:chExt cx="0" cy="0"/>
        </a:xfrm>
      </p:grpSpPr>
      <p:sp>
        <p:nvSpPr>
          <p:cNvPr id="60" name="Google Shape;60;p10"/>
          <p:cNvSpPr txBox="1"/>
          <p:nvPr>
            <p:ph type="title"/>
          </p:nvPr>
        </p:nvSpPr>
        <p:spPr>
          <a:xfrm>
            <a:off x="457200" y="594359"/>
            <a:ext cx="5943600" cy="2057400"/>
          </a:xfrm>
          <a:prstGeom prst="rect">
            <a:avLst/>
          </a:prstGeom>
          <a:noFill/>
          <a:ln>
            <a:noFill/>
          </a:ln>
        </p:spPr>
        <p:txBody>
          <a:bodyPr anchorCtr="0" anchor="t" bIns="0" lIns="0" spcFirstLastPara="1" rIns="0" wrap="square" tIns="0"/>
          <a:lstStyle>
            <a:lvl1pPr lvl="0" algn="l">
              <a:lnSpc>
                <a:spcPct val="8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590550"/>
            <a:ext cx="7086600" cy="685800"/>
          </a:xfrm>
          <a:prstGeom prst="rect">
            <a:avLst/>
          </a:prstGeom>
          <a:noFill/>
          <a:ln>
            <a:noFill/>
          </a:ln>
        </p:spPr>
        <p:txBody>
          <a:bodyPr anchorCtr="0" anchor="t" bIns="0" lIns="0" spcFirstLastPara="1" rIns="0" wrap="square" tIns="0"/>
          <a:lstStyle>
            <a:lvl1pPr lvl="0" marR="0" rtl="0" algn="l">
              <a:lnSpc>
                <a:spcPct val="8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463040"/>
            <a:ext cx="7086600" cy="3017520"/>
          </a:xfrm>
          <a:prstGeom prst="rect">
            <a:avLst/>
          </a:prstGeom>
          <a:noFill/>
          <a:ln>
            <a:noFill/>
          </a:ln>
        </p:spPr>
        <p:txBody>
          <a:bodyPr anchorCtr="0" anchor="t" bIns="0" lIns="0" spcFirstLastPara="1" rIns="0" wrap="square" tIns="0"/>
          <a:lstStyle>
            <a:lvl1pPr indent="-228600" lvl="0" marL="457200" marR="0" rtl="0" algn="l">
              <a:lnSpc>
                <a:spcPct val="100000"/>
              </a:lnSpc>
              <a:spcBef>
                <a:spcPts val="9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228600" lvl="1" marL="914400" marR="0" rtl="0" algn="l">
              <a:lnSpc>
                <a:spcPct val="100000"/>
              </a:lnSpc>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7543800" y="4700016"/>
            <a:ext cx="914400" cy="228600"/>
          </a:xfrm>
          <a:prstGeom prst="rect">
            <a:avLst/>
          </a:prstGeom>
          <a:noFill/>
          <a:ln>
            <a:noFill/>
          </a:ln>
        </p:spPr>
        <p:txBody>
          <a:bodyPr anchorCtr="0" anchor="b"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nvSpPr>
        <p:spPr>
          <a:xfrm>
            <a:off x="2812568" y="4700032"/>
            <a:ext cx="4023360" cy="228600"/>
          </a:xfrm>
          <a:prstGeom prst="rect">
            <a:avLst/>
          </a:prstGeom>
          <a:noFill/>
          <a:ln>
            <a:noFill/>
          </a:ln>
        </p:spPr>
        <p:txBody>
          <a:bodyPr anchorCtr="0" anchor="b" bIns="0" lIns="0" spcFirstLastPara="1" rIns="182875"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b="0" i="0" sz="700" u="none" cap="none" strike="noStrike">
              <a:solidFill>
                <a:schemeClr val="dk1"/>
              </a:solidFill>
              <a:latin typeface="Arial Narrow"/>
              <a:ea typeface="Arial Narrow"/>
              <a:cs typeface="Arial Narrow"/>
              <a:sym typeface="Arial Narrow"/>
            </a:endParaRPr>
          </a:p>
        </p:txBody>
      </p:sp>
      <p:pic>
        <p:nvPicPr>
          <p:cNvPr id="15" name="Google Shape;15;p1"/>
          <p:cNvPicPr preferRelativeResize="0"/>
          <p:nvPr/>
        </p:nvPicPr>
        <p:blipFill rotWithShape="1">
          <a:blip r:embed="rId1">
            <a:alphaModFix/>
          </a:blip>
          <a:srcRect b="0" l="0" r="0" t="0"/>
          <a:stretch/>
        </p:blipFill>
        <p:spPr>
          <a:xfrm>
            <a:off x="353824" y="4618101"/>
            <a:ext cx="1069846" cy="397804"/>
          </a:xfrm>
          <a:prstGeom prst="rect">
            <a:avLst/>
          </a:prstGeom>
          <a:noFill/>
          <a:ln>
            <a:noFill/>
          </a:ln>
        </p:spPr>
      </p:pic>
      <p:pic>
        <p:nvPicPr>
          <p:cNvPr id="16" name="Google Shape;16;p1"/>
          <p:cNvPicPr preferRelativeResize="0"/>
          <p:nvPr/>
        </p:nvPicPr>
        <p:blipFill rotWithShape="1">
          <a:blip r:embed="rId2">
            <a:alphaModFix/>
          </a:blip>
          <a:srcRect b="0" l="0" r="0" t="0"/>
          <a:stretch/>
        </p:blipFill>
        <p:spPr>
          <a:xfrm>
            <a:off x="7251739" y="4346422"/>
            <a:ext cx="1426731" cy="6308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820">
          <p15:clr>
            <a:srgbClr val="F26B43"/>
          </p15:clr>
        </p15:guide>
        <p15:guide id="7" pos="2880">
          <p15:clr>
            <a:srgbClr val="F26B43"/>
          </p15:clr>
        </p15:guide>
        <p15:guide id="8" orient="horz" pos="3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 type="subTitle"/>
          </p:nvPr>
        </p:nvSpPr>
        <p:spPr>
          <a:xfrm>
            <a:off x="513555" y="2119929"/>
            <a:ext cx="4114800" cy="1371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000"/>
              <a:buFont typeface="Arial"/>
              <a:buNone/>
            </a:pPr>
            <a:r>
              <a:rPr lang="en-US"/>
              <a:t>Submitter Info</a:t>
            </a:r>
            <a:endParaRPr/>
          </a:p>
          <a:p>
            <a:pPr indent="0" lvl="1" marL="0" rtl="0" algn="l">
              <a:lnSpc>
                <a:spcPct val="80000"/>
              </a:lnSpc>
              <a:spcBef>
                <a:spcPts val="900"/>
              </a:spcBef>
              <a:spcAft>
                <a:spcPts val="0"/>
              </a:spcAft>
              <a:buClr>
                <a:schemeClr val="dk1"/>
              </a:buClr>
              <a:buSzPts val="1100"/>
              <a:buFont typeface="Arial"/>
              <a:buNone/>
            </a:pPr>
            <a:r>
              <a:rPr b="0" lang="en-US" sz="1200"/>
              <a:t>Nithya</a:t>
            </a:r>
            <a:r>
              <a:rPr lang="en-US" sz="1200"/>
              <a:t> </a:t>
            </a:r>
            <a:r>
              <a:rPr b="0" lang="en-US" sz="1200"/>
              <a:t>Vasudevan</a:t>
            </a:r>
            <a:endParaRPr sz="1200"/>
          </a:p>
          <a:p>
            <a:pPr indent="0" lvl="1" marL="0" rtl="0" algn="l">
              <a:lnSpc>
                <a:spcPct val="80000"/>
              </a:lnSpc>
              <a:spcBef>
                <a:spcPts val="900"/>
              </a:spcBef>
              <a:spcAft>
                <a:spcPts val="0"/>
              </a:spcAft>
              <a:buClr>
                <a:schemeClr val="dk1"/>
              </a:buClr>
              <a:buSzPts val="1100"/>
              <a:buFont typeface="Arial"/>
              <a:buNone/>
            </a:pPr>
            <a:r>
              <a:rPr b="0" lang="en-US" sz="1200"/>
              <a:t>B.Tech, Information Technology</a:t>
            </a:r>
            <a:endParaRPr sz="1200"/>
          </a:p>
          <a:p>
            <a:pPr indent="0" lvl="1" marL="0" rtl="0" algn="l">
              <a:lnSpc>
                <a:spcPct val="80000"/>
              </a:lnSpc>
              <a:spcBef>
                <a:spcPts val="900"/>
              </a:spcBef>
              <a:spcAft>
                <a:spcPts val="0"/>
              </a:spcAft>
              <a:buClr>
                <a:schemeClr val="dk1"/>
              </a:buClr>
              <a:buSzPts val="1100"/>
              <a:buFont typeface="Arial"/>
              <a:buNone/>
            </a:pPr>
            <a:r>
              <a:rPr b="0" lang="en-US" sz="1200"/>
              <a:t>Rajalakshmi Institute of Technology</a:t>
            </a:r>
            <a:r>
              <a:rPr lang="en-US" sz="1200"/>
              <a:t> </a:t>
            </a:r>
            <a:r>
              <a:rPr b="0" lang="en-US" sz="1200"/>
              <a:t> </a:t>
            </a:r>
            <a:endParaRPr b="0" sz="1200"/>
          </a:p>
          <a:p>
            <a:pPr indent="0" lvl="1" marL="0" rtl="0" algn="l">
              <a:lnSpc>
                <a:spcPct val="80000"/>
              </a:lnSpc>
              <a:spcBef>
                <a:spcPts val="900"/>
              </a:spcBef>
              <a:spcAft>
                <a:spcPts val="0"/>
              </a:spcAft>
              <a:buClr>
                <a:schemeClr val="dk1"/>
              </a:buClr>
              <a:buSzPts val="1100"/>
              <a:buFont typeface="Arial"/>
              <a:buNone/>
            </a:pPr>
            <a:r>
              <a:rPr b="0" lang="en-US" sz="1200"/>
              <a:t>Tata Consultancy Services Limited</a:t>
            </a:r>
            <a:r>
              <a:rPr lang="en-US" sz="1200"/>
              <a:t> </a:t>
            </a:r>
            <a:r>
              <a:rPr b="0" lang="en-US" sz="1200"/>
              <a:t> </a:t>
            </a:r>
            <a:endParaRPr b="0" sz="1200"/>
          </a:p>
          <a:p>
            <a:pPr indent="0" lvl="1" marL="0" rtl="0" algn="l">
              <a:lnSpc>
                <a:spcPct val="80000"/>
              </a:lnSpc>
              <a:spcBef>
                <a:spcPts val="900"/>
              </a:spcBef>
              <a:spcAft>
                <a:spcPts val="0"/>
              </a:spcAft>
              <a:buClr>
                <a:schemeClr val="dk1"/>
              </a:buClr>
              <a:buSzPts val="1100"/>
              <a:buFont typeface="Arial"/>
              <a:buNone/>
            </a:pPr>
            <a:r>
              <a:rPr b="0" lang="en-US" sz="1200"/>
              <a:t>2.5 Years</a:t>
            </a:r>
            <a:r>
              <a:rPr lang="en-US" sz="1200"/>
              <a:t> </a:t>
            </a:r>
            <a:r>
              <a:rPr b="0" lang="en-US" sz="1200"/>
              <a:t> </a:t>
            </a:r>
            <a:endParaRPr b="0" sz="1200"/>
          </a:p>
          <a:p>
            <a:pPr indent="0" lvl="1" marL="0" rtl="0" algn="l">
              <a:lnSpc>
                <a:spcPct val="80000"/>
              </a:lnSpc>
              <a:spcBef>
                <a:spcPts val="900"/>
              </a:spcBef>
              <a:spcAft>
                <a:spcPts val="0"/>
              </a:spcAft>
              <a:buClr>
                <a:schemeClr val="dk1"/>
              </a:buClr>
              <a:buSzPts val="1100"/>
              <a:buFont typeface="Arial"/>
              <a:buNone/>
            </a:pPr>
            <a:r>
              <a:rPr b="0" lang="en-US" sz="1200"/>
              <a:t>Python, Machine Learning, Deep Learning, MicroStrategy (BI Tool)</a:t>
            </a:r>
            <a:r>
              <a:rPr lang="en-US" sz="1200"/>
              <a:t> </a:t>
            </a:r>
            <a:r>
              <a:rPr b="0" lang="en-US" sz="1200"/>
              <a:t> </a:t>
            </a:r>
            <a:endParaRPr sz="1200"/>
          </a:p>
          <a:p>
            <a:pPr indent="0" lvl="1" marL="0" rtl="0" algn="l">
              <a:lnSpc>
                <a:spcPct val="80000"/>
              </a:lnSpc>
              <a:spcBef>
                <a:spcPts val="900"/>
              </a:spcBef>
              <a:spcAft>
                <a:spcPts val="0"/>
              </a:spcAft>
              <a:buClr>
                <a:schemeClr val="dk1"/>
              </a:buClr>
              <a:buSzPts val="1100"/>
              <a:buFont typeface="Arial"/>
              <a:buNone/>
            </a:pPr>
            <a:r>
              <a:rPr lang="en-US" sz="1200"/>
              <a:t> </a:t>
            </a:r>
            <a:endParaRPr sz="1200"/>
          </a:p>
        </p:txBody>
      </p:sp>
      <p:sp>
        <p:nvSpPr>
          <p:cNvPr id="109" name="Google Shape;109;p17"/>
          <p:cNvSpPr txBox="1"/>
          <p:nvPr/>
        </p:nvSpPr>
        <p:spPr>
          <a:xfrm>
            <a:off x="5038250" y="2320850"/>
            <a:ext cx="4045200" cy="2046900"/>
          </a:xfrm>
          <a:prstGeom prst="rect">
            <a:avLst/>
          </a:prstGeom>
          <a:noFill/>
          <a:ln>
            <a:noFill/>
          </a:ln>
        </p:spPr>
        <p:txBody>
          <a:bodyPr anchorCtr="0" anchor="t" bIns="91425" lIns="91425" spcFirstLastPara="1" rIns="91425" wrap="square" tIns="91425">
            <a:noAutofit/>
          </a:bodyPr>
          <a:lstStyle/>
          <a:p>
            <a:pPr indent="0" lvl="1" marL="0" rtl="0" algn="l">
              <a:lnSpc>
                <a:spcPct val="80000"/>
              </a:lnSpc>
              <a:spcBef>
                <a:spcPts val="900"/>
              </a:spcBef>
              <a:spcAft>
                <a:spcPts val="0"/>
              </a:spcAft>
              <a:buClr>
                <a:schemeClr val="dk1"/>
              </a:buClr>
              <a:buSzPts val="1100"/>
              <a:buFont typeface="Arial"/>
              <a:buNone/>
            </a:pPr>
            <a:r>
              <a:rPr lang="en-US" sz="1200">
                <a:solidFill>
                  <a:schemeClr val="dk1"/>
                </a:solidFill>
              </a:rPr>
              <a:t>Thenmozhi</a:t>
            </a:r>
            <a:r>
              <a:rPr b="1" lang="en-US" sz="1200">
                <a:solidFill>
                  <a:schemeClr val="dk1"/>
                </a:solidFill>
              </a:rPr>
              <a:t> </a:t>
            </a:r>
            <a:r>
              <a:rPr lang="en-US" sz="1200">
                <a:solidFill>
                  <a:schemeClr val="dk1"/>
                </a:solidFill>
              </a:rPr>
              <a:t>Vasudevan</a:t>
            </a:r>
            <a:endParaRPr b="1" sz="1200">
              <a:solidFill>
                <a:schemeClr val="dk1"/>
              </a:solidFill>
            </a:endParaRPr>
          </a:p>
          <a:p>
            <a:pPr indent="0" lvl="1" marL="0" rtl="0" algn="l">
              <a:lnSpc>
                <a:spcPct val="80000"/>
              </a:lnSpc>
              <a:spcBef>
                <a:spcPts val="900"/>
              </a:spcBef>
              <a:spcAft>
                <a:spcPts val="0"/>
              </a:spcAft>
              <a:buClr>
                <a:schemeClr val="dk1"/>
              </a:buClr>
              <a:buSzPts val="1100"/>
              <a:buFont typeface="Arial"/>
              <a:buNone/>
            </a:pPr>
            <a:r>
              <a:rPr lang="en-US" sz="1200">
                <a:solidFill>
                  <a:schemeClr val="dk1"/>
                </a:solidFill>
              </a:rPr>
              <a:t>Master of Computer Applications</a:t>
            </a:r>
            <a:endParaRPr b="1" sz="1200">
              <a:solidFill>
                <a:schemeClr val="dk1"/>
              </a:solidFill>
            </a:endParaRPr>
          </a:p>
          <a:p>
            <a:pPr indent="0" lvl="1" marL="0" rtl="0" algn="l">
              <a:lnSpc>
                <a:spcPct val="80000"/>
              </a:lnSpc>
              <a:spcBef>
                <a:spcPts val="900"/>
              </a:spcBef>
              <a:spcAft>
                <a:spcPts val="0"/>
              </a:spcAft>
              <a:buClr>
                <a:schemeClr val="dk1"/>
              </a:buClr>
              <a:buSzPts val="1100"/>
              <a:buFont typeface="Arial"/>
              <a:buNone/>
            </a:pPr>
            <a:r>
              <a:rPr lang="en-US" sz="1200">
                <a:solidFill>
                  <a:schemeClr val="dk1"/>
                </a:solidFill>
              </a:rPr>
              <a:t>Anna University</a:t>
            </a:r>
            <a:endParaRPr sz="1200">
              <a:solidFill>
                <a:schemeClr val="dk1"/>
              </a:solidFill>
            </a:endParaRPr>
          </a:p>
          <a:p>
            <a:pPr indent="0" lvl="1" marL="0" rtl="0" algn="l">
              <a:lnSpc>
                <a:spcPct val="80000"/>
              </a:lnSpc>
              <a:spcBef>
                <a:spcPts val="900"/>
              </a:spcBef>
              <a:spcAft>
                <a:spcPts val="0"/>
              </a:spcAft>
              <a:buClr>
                <a:schemeClr val="dk1"/>
              </a:buClr>
              <a:buSzPts val="1100"/>
              <a:buFont typeface="Arial"/>
              <a:buNone/>
            </a:pPr>
            <a:r>
              <a:rPr lang="en-US" sz="1200">
                <a:solidFill>
                  <a:schemeClr val="dk1"/>
                </a:solidFill>
              </a:rPr>
              <a:t>Aspire Systems</a:t>
            </a:r>
            <a:endParaRPr sz="1200">
              <a:solidFill>
                <a:schemeClr val="dk1"/>
              </a:solidFill>
            </a:endParaRPr>
          </a:p>
          <a:p>
            <a:pPr indent="0" lvl="1" marL="0" rtl="0" algn="l">
              <a:lnSpc>
                <a:spcPct val="80000"/>
              </a:lnSpc>
              <a:spcBef>
                <a:spcPts val="900"/>
              </a:spcBef>
              <a:spcAft>
                <a:spcPts val="0"/>
              </a:spcAft>
              <a:buClr>
                <a:schemeClr val="dk1"/>
              </a:buClr>
              <a:buSzPts val="1100"/>
              <a:buFont typeface="Arial"/>
              <a:buNone/>
            </a:pPr>
            <a:r>
              <a:rPr lang="en-US" sz="1200">
                <a:solidFill>
                  <a:schemeClr val="dk1"/>
                </a:solidFill>
              </a:rPr>
              <a:t>5.5 Years</a:t>
            </a:r>
            <a:r>
              <a:rPr b="1" lang="en-US" sz="1200">
                <a:solidFill>
                  <a:schemeClr val="dk1"/>
                </a:solidFill>
              </a:rPr>
              <a:t> </a:t>
            </a:r>
            <a:r>
              <a:rPr lang="en-US" sz="1200">
                <a:solidFill>
                  <a:schemeClr val="dk1"/>
                </a:solidFill>
              </a:rPr>
              <a:t> </a:t>
            </a:r>
            <a:endParaRPr sz="1200">
              <a:solidFill>
                <a:schemeClr val="dk1"/>
              </a:solidFill>
            </a:endParaRPr>
          </a:p>
          <a:p>
            <a:pPr indent="0" lvl="1" marL="0" rtl="0" algn="l">
              <a:lnSpc>
                <a:spcPct val="80000"/>
              </a:lnSpc>
              <a:spcBef>
                <a:spcPts val="900"/>
              </a:spcBef>
              <a:spcAft>
                <a:spcPts val="0"/>
              </a:spcAft>
              <a:buClr>
                <a:schemeClr val="dk1"/>
              </a:buClr>
              <a:buSzPts val="1100"/>
              <a:buFont typeface="Arial"/>
              <a:buNone/>
            </a:pPr>
            <a:r>
              <a:rPr lang="en-US" sz="1200">
                <a:solidFill>
                  <a:schemeClr val="dk1"/>
                </a:solidFill>
              </a:rPr>
              <a:t>AngularJS, NodeJS</a:t>
            </a:r>
            <a:r>
              <a:rPr b="1" lang="en-US" sz="1200">
                <a:solidFill>
                  <a:schemeClr val="dk1"/>
                </a:solidFill>
              </a:rPr>
              <a:t>, </a:t>
            </a:r>
            <a:r>
              <a:rPr lang="en-US" sz="1200">
                <a:solidFill>
                  <a:schemeClr val="dk1"/>
                </a:solidFill>
              </a:rPr>
              <a:t>.NET - C#, SQL Server</a:t>
            </a:r>
            <a:endParaRPr sz="1200">
              <a:solidFill>
                <a:schemeClr val="dk1"/>
              </a:solidFill>
            </a:endParaRPr>
          </a:p>
          <a:p>
            <a:pPr indent="0" lvl="1" marL="0" rtl="0" algn="l">
              <a:lnSpc>
                <a:spcPct val="80000"/>
              </a:lnSpc>
              <a:spcBef>
                <a:spcPts val="900"/>
              </a:spcBef>
              <a:spcAft>
                <a:spcPts val="0"/>
              </a:spcAft>
              <a:buClr>
                <a:schemeClr val="dk1"/>
              </a:buClr>
              <a:buSzPts val="1100"/>
              <a:buFont typeface="Arial"/>
              <a:buNone/>
            </a:pPr>
            <a:r>
              <a:rPr b="1" lang="en-US" sz="1200">
                <a:solidFill>
                  <a:schemeClr val="dk1"/>
                </a:solidFill>
              </a:rPr>
              <a:t> </a:t>
            </a:r>
            <a:endParaRPr/>
          </a:p>
        </p:txBody>
      </p:sp>
      <p:sp>
        <p:nvSpPr>
          <p:cNvPr id="110" name="Google Shape;110;p17"/>
          <p:cNvSpPr txBox="1"/>
          <p:nvPr/>
        </p:nvSpPr>
        <p:spPr>
          <a:xfrm>
            <a:off x="457200" y="601150"/>
            <a:ext cx="7548000" cy="1737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None/>
            </a:pPr>
            <a:r>
              <a:rPr b="1" lang="en-US" sz="4000"/>
              <a:t>Clickstream Analysis using Artificial Neural Network</a:t>
            </a:r>
            <a:endParaRPr b="1" sz="40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Inferences</a:t>
            </a:r>
            <a:endParaRPr/>
          </a:p>
        </p:txBody>
      </p:sp>
      <p:sp>
        <p:nvSpPr>
          <p:cNvPr id="187" name="Google Shape;187;p26"/>
          <p:cNvSpPr txBox="1"/>
          <p:nvPr>
            <p:ph idx="1" type="body"/>
          </p:nvPr>
        </p:nvSpPr>
        <p:spPr>
          <a:xfrm>
            <a:off x="490574" y="1237425"/>
            <a:ext cx="3543600" cy="301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US"/>
              <a:t>4. How users in upper and Middle pushed into Lower, where will the intervention strategy for Middle and lower bucket happen for finishing order.</a:t>
            </a:r>
            <a:endParaRPr b="0"/>
          </a:p>
          <a:p>
            <a:pPr indent="0" lvl="0" marL="0" rtl="0" algn="l">
              <a:lnSpc>
                <a:spcPct val="100000"/>
              </a:lnSpc>
              <a:spcBef>
                <a:spcPts val="0"/>
              </a:spcBef>
              <a:spcAft>
                <a:spcPts val="0"/>
              </a:spcAft>
              <a:buClr>
                <a:schemeClr val="dk1"/>
              </a:buClr>
              <a:buSzPts val="1200"/>
              <a:buFont typeface="Arial"/>
              <a:buNone/>
            </a:pPr>
            <a:r>
              <a:t/>
            </a:r>
            <a:endParaRPr b="0"/>
          </a:p>
          <a:p>
            <a:pPr indent="0" lvl="0" marL="0" rtl="0" algn="l">
              <a:lnSpc>
                <a:spcPct val="100000"/>
              </a:lnSpc>
              <a:spcBef>
                <a:spcPts val="0"/>
              </a:spcBef>
              <a:spcAft>
                <a:spcPts val="0"/>
              </a:spcAft>
              <a:buClr>
                <a:schemeClr val="dk1"/>
              </a:buClr>
              <a:buSzPts val="1200"/>
              <a:buFont typeface="Arial"/>
              <a:buNone/>
            </a:pPr>
            <a:r>
              <a:rPr b="0" lang="en-US"/>
              <a:t>Users belonging to the group - grp111669149696 and its corresponding sequence of clicks, are pushed into Lower funnel level </a:t>
            </a:r>
            <a:endParaRPr b="0"/>
          </a:p>
          <a:p>
            <a:pPr indent="0" lvl="0" marL="0" rtl="0" algn="l">
              <a:lnSpc>
                <a:spcPct val="100000"/>
              </a:lnSpc>
              <a:spcBef>
                <a:spcPts val="900"/>
              </a:spcBef>
              <a:spcAft>
                <a:spcPts val="0"/>
              </a:spcAft>
              <a:buClr>
                <a:schemeClr val="dk1"/>
              </a:buClr>
              <a:buSzPts val="1200"/>
              <a:buFont typeface="Arial"/>
              <a:buNone/>
            </a:pPr>
            <a:r>
              <a:t/>
            </a:r>
            <a:endParaRPr/>
          </a:p>
        </p:txBody>
      </p:sp>
      <p:sp>
        <p:nvSpPr>
          <p:cNvPr id="188" name="Google Shape;188;p26"/>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pic>
        <p:nvPicPr>
          <p:cNvPr id="189" name="Google Shape;189;p26"/>
          <p:cNvPicPr preferRelativeResize="0"/>
          <p:nvPr/>
        </p:nvPicPr>
        <p:blipFill>
          <a:blip r:embed="rId3">
            <a:alphaModFix/>
          </a:blip>
          <a:stretch>
            <a:fillRect/>
          </a:stretch>
        </p:blipFill>
        <p:spPr>
          <a:xfrm>
            <a:off x="4110374" y="899160"/>
            <a:ext cx="4600575" cy="277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Additional </a:t>
            </a:r>
            <a:r>
              <a:rPr lang="en-US"/>
              <a:t>Inference</a:t>
            </a:r>
            <a:endParaRPr/>
          </a:p>
        </p:txBody>
      </p:sp>
      <p:sp>
        <p:nvSpPr>
          <p:cNvPr id="195" name="Google Shape;195;p27"/>
          <p:cNvSpPr txBox="1"/>
          <p:nvPr>
            <p:ph idx="1" type="body"/>
          </p:nvPr>
        </p:nvSpPr>
        <p:spPr>
          <a:xfrm>
            <a:off x="490575" y="1237425"/>
            <a:ext cx="3871200" cy="2885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900"/>
              </a:spcBef>
              <a:spcAft>
                <a:spcPts val="0"/>
              </a:spcAft>
              <a:buClr>
                <a:schemeClr val="dk1"/>
              </a:buClr>
              <a:buSzPts val="1200"/>
              <a:buFont typeface="Arial"/>
              <a:buNone/>
            </a:pPr>
            <a:r>
              <a:t/>
            </a:r>
            <a:endParaRPr b="0"/>
          </a:p>
          <a:p>
            <a:pPr indent="0" lvl="0" marL="0" rtl="0" algn="l">
              <a:lnSpc>
                <a:spcPct val="100000"/>
              </a:lnSpc>
              <a:spcBef>
                <a:spcPts val="900"/>
              </a:spcBef>
              <a:spcAft>
                <a:spcPts val="0"/>
              </a:spcAft>
              <a:buClr>
                <a:schemeClr val="dk1"/>
              </a:buClr>
              <a:buSzPts val="1200"/>
              <a:buFont typeface="Arial"/>
              <a:buNone/>
            </a:pPr>
            <a:r>
              <a:t/>
            </a:r>
            <a:endParaRPr b="0"/>
          </a:p>
          <a:p>
            <a:pPr indent="0" lvl="0" marL="0" rtl="0" algn="l">
              <a:lnSpc>
                <a:spcPct val="100000"/>
              </a:lnSpc>
              <a:spcBef>
                <a:spcPts val="900"/>
              </a:spcBef>
              <a:spcAft>
                <a:spcPts val="0"/>
              </a:spcAft>
              <a:buClr>
                <a:schemeClr val="dk1"/>
              </a:buClr>
              <a:buSzPts val="1200"/>
              <a:buFont typeface="Arial"/>
              <a:buNone/>
            </a:pPr>
            <a:r>
              <a:t/>
            </a:r>
            <a:endParaRPr b="0"/>
          </a:p>
          <a:p>
            <a:pPr indent="0" lvl="0" marL="0" rtl="0" algn="l">
              <a:lnSpc>
                <a:spcPct val="100000"/>
              </a:lnSpc>
              <a:spcBef>
                <a:spcPts val="900"/>
              </a:spcBef>
              <a:spcAft>
                <a:spcPts val="0"/>
              </a:spcAft>
              <a:buClr>
                <a:schemeClr val="dk1"/>
              </a:buClr>
              <a:buSzPts val="1100"/>
              <a:buFont typeface="Arial"/>
              <a:buNone/>
            </a:pPr>
            <a:r>
              <a:rPr b="0" lang="en-US"/>
              <a:t>  </a:t>
            </a:r>
            <a:endParaRPr b="0"/>
          </a:p>
          <a:p>
            <a:pPr indent="0" lvl="0" marL="0" rtl="0" algn="r">
              <a:lnSpc>
                <a:spcPct val="115000"/>
              </a:lnSpc>
              <a:spcBef>
                <a:spcPts val="0"/>
              </a:spcBef>
              <a:spcAft>
                <a:spcPts val="0"/>
              </a:spcAft>
              <a:buClr>
                <a:schemeClr val="dk1"/>
              </a:buClr>
              <a:buSzPts val="1100"/>
              <a:buFont typeface="Arial"/>
              <a:buNone/>
            </a:pPr>
            <a:r>
              <a:t/>
            </a:r>
            <a:endParaRPr b="0"/>
          </a:p>
          <a:p>
            <a:pPr indent="0" lvl="0" marL="0" rtl="0" algn="r">
              <a:lnSpc>
                <a:spcPct val="115000"/>
              </a:lnSpc>
              <a:spcBef>
                <a:spcPts val="0"/>
              </a:spcBef>
              <a:spcAft>
                <a:spcPts val="0"/>
              </a:spcAft>
              <a:buClr>
                <a:schemeClr val="dk1"/>
              </a:buClr>
              <a:buSzPts val="1100"/>
              <a:buFont typeface="Arial"/>
              <a:buNone/>
            </a:pPr>
            <a:r>
              <a:t/>
            </a:r>
            <a:endParaRPr b="0"/>
          </a:p>
          <a:p>
            <a:pPr indent="0" lvl="0" marL="0" rtl="0" algn="l">
              <a:lnSpc>
                <a:spcPct val="100000"/>
              </a:lnSpc>
              <a:spcBef>
                <a:spcPts val="900"/>
              </a:spcBef>
              <a:spcAft>
                <a:spcPts val="0"/>
              </a:spcAft>
              <a:buClr>
                <a:schemeClr val="dk1"/>
              </a:buClr>
              <a:buSzPts val="1200"/>
              <a:buFont typeface="Arial"/>
              <a:buNone/>
            </a:pPr>
            <a:r>
              <a:t/>
            </a:r>
            <a:endParaRPr b="0"/>
          </a:p>
        </p:txBody>
      </p:sp>
      <p:sp>
        <p:nvSpPr>
          <p:cNvPr id="196" name="Google Shape;196;p27"/>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graphicFrame>
        <p:nvGraphicFramePr>
          <p:cNvPr id="197" name="Google Shape;197;p27"/>
          <p:cNvGraphicFramePr/>
          <p:nvPr/>
        </p:nvGraphicFramePr>
        <p:xfrm>
          <a:off x="457200" y="1280150"/>
          <a:ext cx="3000000" cy="3000000"/>
        </p:xfrm>
        <a:graphic>
          <a:graphicData uri="http://schemas.openxmlformats.org/drawingml/2006/table">
            <a:tbl>
              <a:tblPr>
                <a:noFill/>
                <a:tableStyleId>{CCCE9FC4-5917-4795-A190-63245FC95348}</a:tableStyleId>
              </a:tblPr>
              <a:tblGrid>
                <a:gridCol w="1544925"/>
                <a:gridCol w="693875"/>
                <a:gridCol w="751275"/>
              </a:tblGrid>
              <a:tr h="564975">
                <a:tc>
                  <a:txBody>
                    <a:bodyPr>
                      <a:noAutofit/>
                    </a:bodyPr>
                    <a:lstStyle/>
                    <a:p>
                      <a:pPr indent="0" lvl="0" marL="0" rtl="0" algn="l">
                        <a:spcBef>
                          <a:spcPts val="0"/>
                        </a:spcBef>
                        <a:spcAft>
                          <a:spcPts val="0"/>
                        </a:spcAft>
                        <a:buNone/>
                      </a:pPr>
                      <a:r>
                        <a:rPr lang="en-US" sz="1200"/>
                        <a:t>Grp</a:t>
                      </a:r>
                      <a:endParaRPr sz="1200"/>
                    </a:p>
                  </a:txBody>
                  <a:tcPr marT="91425" marB="91425" marR="91425" marL="91425"/>
                </a:tc>
                <a:tc>
                  <a:txBody>
                    <a:bodyPr>
                      <a:noAutofit/>
                    </a:bodyPr>
                    <a:lstStyle/>
                    <a:p>
                      <a:pPr indent="0" lvl="0" marL="0" rtl="0" algn="l">
                        <a:spcBef>
                          <a:spcPts val="0"/>
                        </a:spcBef>
                        <a:spcAft>
                          <a:spcPts val="0"/>
                        </a:spcAft>
                        <a:buNone/>
                      </a:pPr>
                      <a:r>
                        <a:rPr lang="en-US" sz="1200"/>
                        <a:t>Order Placed</a:t>
                      </a:r>
                      <a:endParaRPr sz="1200"/>
                    </a:p>
                  </a:txBody>
                  <a:tcPr marT="91425" marB="91425" marR="91425" marL="91425"/>
                </a:tc>
                <a:tc>
                  <a:txBody>
                    <a:bodyPr>
                      <a:noAutofit/>
                    </a:bodyPr>
                    <a:lstStyle/>
                    <a:p>
                      <a:pPr indent="0" lvl="0" marL="0" rtl="0" algn="l">
                        <a:spcBef>
                          <a:spcPts val="0"/>
                        </a:spcBef>
                        <a:spcAft>
                          <a:spcPts val="0"/>
                        </a:spcAft>
                        <a:buNone/>
                      </a:pPr>
                      <a:r>
                        <a:rPr lang="en-US" sz="1200"/>
                        <a:t>~ Order placed </a:t>
                      </a:r>
                      <a:endParaRPr sz="1200"/>
                    </a:p>
                  </a:txBody>
                  <a:tcPr marT="91425" marB="91425" marR="91425" marL="91425"/>
                </a:tc>
              </a:tr>
              <a:tr h="470050">
                <a:tc>
                  <a:txBody>
                    <a:bodyPr>
                      <a:noAutofit/>
                    </a:bodyPr>
                    <a:lstStyle/>
                    <a:p>
                      <a:pPr indent="0" lvl="0" marL="0" marR="0" rtl="0" algn="l">
                        <a:lnSpc>
                          <a:spcPct val="100000"/>
                        </a:lnSpc>
                        <a:spcBef>
                          <a:spcPts val="900"/>
                        </a:spcBef>
                        <a:spcAft>
                          <a:spcPts val="0"/>
                        </a:spcAft>
                        <a:buClr>
                          <a:srgbClr val="000000"/>
                        </a:buClr>
                        <a:buSzPts val="1100"/>
                        <a:buFont typeface="Arial"/>
                        <a:buNone/>
                      </a:pPr>
                      <a:r>
                        <a:rPr lang="en-US" sz="1200">
                          <a:highlight>
                            <a:srgbClr val="FFFF00"/>
                          </a:highlight>
                        </a:rPr>
                        <a:t>grp1340029796352</a:t>
                      </a:r>
                      <a:r>
                        <a:rPr lang="en-US" sz="1200">
                          <a:solidFill>
                            <a:schemeClr val="dk1"/>
                          </a:solidFill>
                          <a:highlight>
                            <a:srgbClr val="FFFF00"/>
                          </a:highlight>
                        </a:rPr>
                        <a:t> </a:t>
                      </a:r>
                      <a:endParaRPr sz="1200">
                        <a:highlight>
                          <a:srgbClr val="FFFF00"/>
                        </a:highlight>
                      </a:endParaRPr>
                    </a:p>
                  </a:txBody>
                  <a:tcPr marT="91425" marB="91425" marR="91425" marL="91425"/>
                </a:tc>
                <a:tc>
                  <a:txBody>
                    <a:bodyPr>
                      <a:noAutofit/>
                    </a:bodyPr>
                    <a:lstStyle/>
                    <a:p>
                      <a:pPr indent="0" lvl="0" marL="0" marR="0" rtl="0" algn="l">
                        <a:lnSpc>
                          <a:spcPct val="100000"/>
                        </a:lnSpc>
                        <a:spcBef>
                          <a:spcPts val="900"/>
                        </a:spcBef>
                        <a:spcAft>
                          <a:spcPts val="0"/>
                        </a:spcAft>
                        <a:buClr>
                          <a:srgbClr val="000000"/>
                        </a:buClr>
                        <a:buSzPts val="1100"/>
                        <a:buFont typeface="Arial"/>
                        <a:buNone/>
                      </a:pPr>
                      <a:r>
                        <a:rPr lang="en-US" sz="1200"/>
                        <a:t>8652 </a:t>
                      </a:r>
                      <a:endParaRPr sz="1200"/>
                    </a:p>
                  </a:txBody>
                  <a:tcPr marT="91425" marB="91425" marR="91425" marL="91425"/>
                </a:tc>
                <a:tc>
                  <a:txBody>
                    <a:bodyPr>
                      <a:noAutofit/>
                    </a:bodyPr>
                    <a:lstStyle/>
                    <a:p>
                      <a:pPr indent="0" lvl="0" marL="0" marR="0" rtl="0" algn="l">
                        <a:lnSpc>
                          <a:spcPct val="100000"/>
                        </a:lnSpc>
                        <a:spcBef>
                          <a:spcPts val="900"/>
                        </a:spcBef>
                        <a:spcAft>
                          <a:spcPts val="0"/>
                        </a:spcAft>
                        <a:buClr>
                          <a:srgbClr val="000000"/>
                        </a:buClr>
                        <a:buSzPts val="1100"/>
                        <a:buFont typeface="Arial"/>
                        <a:buNone/>
                      </a:pPr>
                      <a:r>
                        <a:rPr lang="en-US" sz="1200"/>
                        <a:t>84432</a:t>
                      </a:r>
                      <a:endParaRPr sz="1200"/>
                    </a:p>
                  </a:txBody>
                  <a:tcPr marT="91425" marB="91425" marR="91425" marL="91425"/>
                </a:tc>
              </a:tr>
              <a:tr h="470050">
                <a:tc>
                  <a:txBody>
                    <a:bodyPr>
                      <a:noAutofit/>
                    </a:bodyPr>
                    <a:lstStyle/>
                    <a:p>
                      <a:pPr indent="0" lvl="0" marL="0" marR="0" rtl="0" algn="l">
                        <a:lnSpc>
                          <a:spcPct val="100000"/>
                        </a:lnSpc>
                        <a:spcBef>
                          <a:spcPts val="900"/>
                        </a:spcBef>
                        <a:spcAft>
                          <a:spcPts val="0"/>
                        </a:spcAft>
                        <a:buClr>
                          <a:srgbClr val="000000"/>
                        </a:buClr>
                        <a:buSzPts val="1100"/>
                        <a:buFont typeface="Arial"/>
                        <a:buNone/>
                      </a:pPr>
                      <a:r>
                        <a:rPr lang="en-US" sz="1200">
                          <a:solidFill>
                            <a:srgbClr val="38761D"/>
                          </a:solidFill>
                          <a:highlight>
                            <a:srgbClr val="FFFFFF"/>
                          </a:highlight>
                        </a:rPr>
                        <a:t>grp111669149696</a:t>
                      </a:r>
                      <a:endParaRPr sz="1200">
                        <a:solidFill>
                          <a:srgbClr val="38761D"/>
                        </a:solidFill>
                        <a:highlight>
                          <a:srgbClr val="FFFFFF"/>
                        </a:highlight>
                      </a:endParaRPr>
                    </a:p>
                  </a:txBody>
                  <a:tcPr marT="91425" marB="91425" marR="91425" marL="91425"/>
                </a:tc>
                <a:tc>
                  <a:txBody>
                    <a:bodyPr>
                      <a:noAutofit/>
                    </a:bodyPr>
                    <a:lstStyle/>
                    <a:p>
                      <a:pPr indent="0" lvl="0" marL="0" marR="0" rtl="0" algn="l">
                        <a:lnSpc>
                          <a:spcPct val="100000"/>
                        </a:lnSpc>
                        <a:spcBef>
                          <a:spcPts val="900"/>
                        </a:spcBef>
                        <a:spcAft>
                          <a:spcPts val="0"/>
                        </a:spcAft>
                        <a:buClr>
                          <a:srgbClr val="000000"/>
                        </a:buClr>
                        <a:buSzPts val="1100"/>
                        <a:buFont typeface="Arial"/>
                        <a:buNone/>
                      </a:pPr>
                      <a:r>
                        <a:rPr lang="en-US" sz="1200">
                          <a:solidFill>
                            <a:schemeClr val="dk1"/>
                          </a:solidFill>
                        </a:rPr>
                        <a:t>315</a:t>
                      </a:r>
                      <a:endParaRPr sz="1200"/>
                    </a:p>
                  </a:txBody>
                  <a:tcPr marT="91425" marB="91425" marR="91425" marL="91425"/>
                </a:tc>
                <a:tc>
                  <a:txBody>
                    <a:bodyPr>
                      <a:noAutofit/>
                    </a:bodyPr>
                    <a:lstStyle/>
                    <a:p>
                      <a:pPr indent="0" lvl="0" marL="0" marR="0" rtl="0" algn="l">
                        <a:lnSpc>
                          <a:spcPct val="100000"/>
                        </a:lnSpc>
                        <a:spcBef>
                          <a:spcPts val="900"/>
                        </a:spcBef>
                        <a:spcAft>
                          <a:spcPts val="0"/>
                        </a:spcAft>
                        <a:buClr>
                          <a:srgbClr val="000000"/>
                        </a:buClr>
                        <a:buSzPts val="1100"/>
                        <a:buFont typeface="Arial"/>
                        <a:buNone/>
                      </a:pPr>
                      <a:r>
                        <a:rPr lang="en-US" sz="1200">
                          <a:solidFill>
                            <a:schemeClr val="dk1"/>
                          </a:solidFill>
                        </a:rPr>
                        <a:t>1779</a:t>
                      </a:r>
                      <a:endParaRPr sz="1200"/>
                    </a:p>
                  </a:txBody>
                  <a:tcPr marT="91425" marB="91425" marR="91425" marL="91425"/>
                </a:tc>
              </a:tr>
              <a:tr h="470050">
                <a:tc>
                  <a:txBody>
                    <a:bodyPr>
                      <a:noAutofit/>
                    </a:bodyPr>
                    <a:lstStyle/>
                    <a:p>
                      <a:pPr indent="0" lvl="0" marL="0" rtl="0" algn="l">
                        <a:spcBef>
                          <a:spcPts val="900"/>
                        </a:spcBef>
                        <a:spcAft>
                          <a:spcPts val="0"/>
                        </a:spcAft>
                        <a:buNone/>
                      </a:pPr>
                      <a:r>
                        <a:rPr lang="en-US" sz="1200">
                          <a:solidFill>
                            <a:schemeClr val="dk1"/>
                          </a:solidFill>
                        </a:rPr>
                        <a:t>grp1511828488192</a:t>
                      </a:r>
                      <a:endParaRPr sz="1200"/>
                    </a:p>
                  </a:txBody>
                  <a:tcPr marT="91425" marB="91425" marR="91425" marL="91425"/>
                </a:tc>
                <a:tc>
                  <a:txBody>
                    <a:bodyPr>
                      <a:noAutofit/>
                    </a:bodyPr>
                    <a:lstStyle/>
                    <a:p>
                      <a:pPr indent="0" lvl="0" marL="0" rtl="0" algn="l">
                        <a:spcBef>
                          <a:spcPts val="900"/>
                        </a:spcBef>
                        <a:spcAft>
                          <a:spcPts val="0"/>
                        </a:spcAft>
                        <a:buClr>
                          <a:schemeClr val="dk1"/>
                        </a:buClr>
                        <a:buSzPts val="1100"/>
                        <a:buFont typeface="Arial"/>
                        <a:buNone/>
                      </a:pPr>
                      <a:r>
                        <a:rPr lang="en-US" sz="1200">
                          <a:solidFill>
                            <a:schemeClr val="dk1"/>
                          </a:solidFill>
                        </a:rPr>
                        <a:t>6883</a:t>
                      </a:r>
                      <a:endParaRPr sz="1200"/>
                    </a:p>
                  </a:txBody>
                  <a:tcPr marT="91425" marB="91425" marR="91425" marL="91425"/>
                </a:tc>
                <a:tc>
                  <a:txBody>
                    <a:bodyPr>
                      <a:noAutofit/>
                    </a:bodyPr>
                    <a:lstStyle/>
                    <a:p>
                      <a:pPr indent="0" lvl="0" marL="0" rtl="0" algn="l">
                        <a:spcBef>
                          <a:spcPts val="900"/>
                        </a:spcBef>
                        <a:spcAft>
                          <a:spcPts val="0"/>
                        </a:spcAft>
                        <a:buClr>
                          <a:schemeClr val="dk1"/>
                        </a:buClr>
                        <a:buSzPts val="1100"/>
                        <a:buFont typeface="Arial"/>
                        <a:buNone/>
                      </a:pPr>
                      <a:r>
                        <a:rPr lang="en-US" sz="1200">
                          <a:solidFill>
                            <a:schemeClr val="dk1"/>
                          </a:solidFill>
                        </a:rPr>
                        <a:t>3273</a:t>
                      </a:r>
                      <a:endParaRPr sz="1200"/>
                    </a:p>
                  </a:txBody>
                  <a:tcPr marT="91425" marB="91425" marR="91425" marL="91425"/>
                </a:tc>
              </a:tr>
            </a:tbl>
          </a:graphicData>
        </a:graphic>
      </p:graphicFrame>
      <p:pic>
        <p:nvPicPr>
          <p:cNvPr id="198" name="Google Shape;198;p27"/>
          <p:cNvPicPr preferRelativeResize="0"/>
          <p:nvPr/>
        </p:nvPicPr>
        <p:blipFill>
          <a:blip r:embed="rId3">
            <a:alphaModFix/>
          </a:blip>
          <a:stretch>
            <a:fillRect/>
          </a:stretch>
        </p:blipFill>
        <p:spPr>
          <a:xfrm>
            <a:off x="3828375" y="1237435"/>
            <a:ext cx="4477425" cy="2474366"/>
          </a:xfrm>
          <a:prstGeom prst="rect">
            <a:avLst/>
          </a:prstGeom>
          <a:noFill/>
          <a:ln>
            <a:noFill/>
          </a:ln>
        </p:spPr>
      </p:pic>
      <p:sp>
        <p:nvSpPr>
          <p:cNvPr id="199" name="Google Shape;199;p27"/>
          <p:cNvSpPr txBox="1"/>
          <p:nvPr/>
        </p:nvSpPr>
        <p:spPr>
          <a:xfrm>
            <a:off x="3839151" y="853500"/>
            <a:ext cx="40023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Analysis on Order Placed &gt; ~ Order Placed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457200" y="1307175"/>
            <a:ext cx="7427100" cy="301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Arial"/>
              <a:buNone/>
            </a:pPr>
            <a:r>
              <a:rPr lang="en-US"/>
              <a:t>Problem Statement</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b="0" lang="en-US"/>
              <a:t>To define a business solution for identifying and integrating user actions with the certaint</a:t>
            </a:r>
            <a:r>
              <a:rPr b="0" lang="en-US"/>
              <a:t>y </a:t>
            </a:r>
            <a:r>
              <a:rPr b="0" lang="en-US"/>
              <a:t>of placing the order</a:t>
            </a:r>
            <a:endParaRPr b="0"/>
          </a:p>
          <a:p>
            <a:pPr indent="0" lvl="0" marL="0" rtl="0" algn="l">
              <a:lnSpc>
                <a:spcPct val="100000"/>
              </a:lnSpc>
              <a:spcBef>
                <a:spcPts val="900"/>
              </a:spcBef>
              <a:spcAft>
                <a:spcPts val="0"/>
              </a:spcAft>
              <a:buClr>
                <a:schemeClr val="dk1"/>
              </a:buClr>
              <a:buSzPts val="1200"/>
              <a:buFont typeface="Arial"/>
              <a:buNone/>
            </a:pPr>
            <a:r>
              <a:rPr lang="en-US"/>
              <a:t>Objective</a:t>
            </a:r>
            <a:endParaRPr/>
          </a:p>
          <a:p>
            <a:pPr indent="-342900" lvl="0" marL="457200" rtl="0" algn="l">
              <a:lnSpc>
                <a:spcPct val="100000"/>
              </a:lnSpc>
              <a:spcBef>
                <a:spcPts val="900"/>
              </a:spcBef>
              <a:spcAft>
                <a:spcPts val="0"/>
              </a:spcAft>
              <a:buSzPts val="1800"/>
              <a:buChar char="●"/>
            </a:pPr>
            <a:r>
              <a:rPr b="0" lang="en-US"/>
              <a:t>Use the valuable customer information that was captured on web logs of user activities to get an idea of how successful the site is at producing sales</a:t>
            </a:r>
            <a:endParaRPr b="0"/>
          </a:p>
          <a:p>
            <a:pPr indent="-342900" lvl="0" marL="457200" rtl="0" algn="l">
              <a:lnSpc>
                <a:spcPct val="100000"/>
              </a:lnSpc>
              <a:spcBef>
                <a:spcPts val="0"/>
              </a:spcBef>
              <a:spcAft>
                <a:spcPts val="0"/>
              </a:spcAft>
              <a:buSzPts val="1800"/>
              <a:buChar char="●"/>
            </a:pPr>
            <a:r>
              <a:rPr b="0" lang="en-US"/>
              <a:t>Key differentiating sequence of clicks between people ordered and not ordered </a:t>
            </a:r>
            <a:endParaRPr b="0"/>
          </a:p>
          <a:p>
            <a:pPr indent="-342900" lvl="0" marL="457200" rtl="0" algn="l">
              <a:lnSpc>
                <a:spcPct val="100000"/>
              </a:lnSpc>
              <a:spcBef>
                <a:spcPts val="0"/>
              </a:spcBef>
              <a:spcAft>
                <a:spcPts val="0"/>
              </a:spcAft>
              <a:buSzPts val="1800"/>
              <a:buChar char="●"/>
            </a:pPr>
            <a:r>
              <a:rPr b="0" lang="en-US"/>
              <a:t>Identify click-stream that lead customers to never checkout the products</a:t>
            </a:r>
            <a:endParaRPr b="0"/>
          </a:p>
          <a:p>
            <a:pPr indent="0" lvl="0" marL="0" rtl="0" algn="l">
              <a:lnSpc>
                <a:spcPct val="100000"/>
              </a:lnSpc>
              <a:spcBef>
                <a:spcPts val="900"/>
              </a:spcBef>
              <a:spcAft>
                <a:spcPts val="0"/>
              </a:spcAft>
              <a:buClr>
                <a:schemeClr val="dk1"/>
              </a:buClr>
              <a:buSzPts val="1200"/>
              <a:buFont typeface="Arial"/>
              <a:buNone/>
            </a:pPr>
            <a:r>
              <a:rPr lang="en-US"/>
              <a:t>Data Understanding and Explanation</a:t>
            </a:r>
            <a:endParaRPr/>
          </a:p>
          <a:p>
            <a:pPr indent="0" lvl="0" marL="0" rtl="0" algn="l">
              <a:lnSpc>
                <a:spcPct val="100000"/>
              </a:lnSpc>
              <a:spcBef>
                <a:spcPts val="900"/>
              </a:spcBef>
              <a:spcAft>
                <a:spcPts val="0"/>
              </a:spcAft>
              <a:buClr>
                <a:schemeClr val="dk1"/>
              </a:buClr>
              <a:buSzPts val="1200"/>
              <a:buFont typeface="Arial"/>
              <a:buNone/>
            </a:pPr>
            <a:r>
              <a:rPr b="0" lang="en-US"/>
              <a:t>Based on history of user actions, intent, behaviour and outcome data provided, train a Machine Learning model to learn the experience.</a:t>
            </a:r>
            <a:endParaRPr b="0"/>
          </a:p>
          <a:p>
            <a:pPr indent="0" lvl="0" marL="0" rtl="0" algn="l">
              <a:lnSpc>
                <a:spcPct val="100000"/>
              </a:lnSpc>
              <a:spcBef>
                <a:spcPts val="900"/>
              </a:spcBef>
              <a:spcAft>
                <a:spcPts val="0"/>
              </a:spcAft>
              <a:buClr>
                <a:schemeClr val="dk1"/>
              </a:buClr>
              <a:buSzPts val="1200"/>
              <a:buFont typeface="Arial"/>
              <a:buNone/>
            </a:pPr>
            <a:r>
              <a:rPr b="0" lang="en-US"/>
              <a:t>Validate with new set of data to predict the chances of placing the order</a:t>
            </a:r>
            <a:endParaRPr b="0"/>
          </a:p>
        </p:txBody>
      </p:sp>
      <p:sp>
        <p:nvSpPr>
          <p:cNvPr id="117" name="Google Shape;117;p18"/>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118" name="Google Shape;118;p18"/>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Problem Statement and Objective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594359"/>
            <a:ext cx="7086600" cy="141361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sz="2400"/>
              <a:t>Variables and Features</a:t>
            </a:r>
            <a:endParaRPr sz="2400"/>
          </a:p>
        </p:txBody>
      </p:sp>
      <p:sp>
        <p:nvSpPr>
          <p:cNvPr id="124" name="Google Shape;124;p19"/>
          <p:cNvSpPr txBox="1"/>
          <p:nvPr>
            <p:ph idx="1" type="body"/>
          </p:nvPr>
        </p:nvSpPr>
        <p:spPr>
          <a:xfrm>
            <a:off x="457200" y="1085250"/>
            <a:ext cx="5852700" cy="3440100"/>
          </a:xfrm>
          <a:prstGeom prst="rect">
            <a:avLst/>
          </a:prstGeom>
          <a:noFill/>
          <a:ln>
            <a:noFill/>
          </a:ln>
        </p:spPr>
        <p:txBody>
          <a:bodyPr anchorCtr="0" anchor="t" bIns="0" lIns="0" spcFirstLastPara="1" rIns="0" wrap="square" tIns="0">
            <a:noAutofit/>
          </a:bodyPr>
          <a:lstStyle/>
          <a:p>
            <a:pPr indent="-317500" lvl="0" marL="457200" rtl="0" algn="l">
              <a:lnSpc>
                <a:spcPct val="80000"/>
              </a:lnSpc>
              <a:spcBef>
                <a:spcPts val="0"/>
              </a:spcBef>
              <a:spcAft>
                <a:spcPts val="0"/>
              </a:spcAft>
              <a:buSzPts val="1400"/>
              <a:buChar char="●"/>
            </a:pPr>
            <a:r>
              <a:rPr lang="en-US" sz="1400"/>
              <a:t>Variable Selection Criteria</a:t>
            </a:r>
            <a:br>
              <a:rPr lang="en-US" sz="1400"/>
            </a:br>
            <a:endParaRPr sz="1400"/>
          </a:p>
          <a:p>
            <a:pPr indent="0" lvl="0" marL="457200" rtl="0" algn="l">
              <a:lnSpc>
                <a:spcPct val="80000"/>
              </a:lnSpc>
              <a:spcBef>
                <a:spcPts val="0"/>
              </a:spcBef>
              <a:spcAft>
                <a:spcPts val="0"/>
              </a:spcAft>
              <a:buNone/>
            </a:pPr>
            <a:r>
              <a:rPr b="0" lang="en-US" sz="1200"/>
              <a:t>Version 1: </a:t>
            </a:r>
            <a:br>
              <a:rPr b="0" lang="en-US" sz="1200"/>
            </a:br>
            <a:r>
              <a:rPr b="0" lang="en-US" sz="1200"/>
              <a:t>Funnel Level, Timestamp (Hour), Group, Advertisement and Links from training set are used as features to predict checkout column values in test dataset</a:t>
            </a:r>
            <a:br>
              <a:rPr b="0" lang="en-US" sz="1400"/>
            </a:br>
            <a:endParaRPr b="0" sz="1400"/>
          </a:p>
          <a:p>
            <a:pPr indent="0" lvl="0" marL="457200" rtl="0" algn="l">
              <a:lnSpc>
                <a:spcPct val="80000"/>
              </a:lnSpc>
              <a:spcBef>
                <a:spcPts val="0"/>
              </a:spcBef>
              <a:spcAft>
                <a:spcPts val="0"/>
              </a:spcAft>
              <a:buNone/>
            </a:pPr>
            <a:r>
              <a:rPr b="0" lang="en-US" sz="1200"/>
              <a:t>Version 2:</a:t>
            </a:r>
            <a:br>
              <a:rPr b="0" lang="en-US" sz="1200"/>
            </a:br>
            <a:r>
              <a:rPr b="0" lang="en-US" sz="1200"/>
              <a:t>Funnel Level, Timestamp (Hour), Group, Advertisement, Links and Checkout </a:t>
            </a:r>
            <a:r>
              <a:rPr b="0" lang="en-US" sz="1200"/>
              <a:t>are used to predict Order_placed column values.</a:t>
            </a:r>
            <a:endParaRPr b="0" sz="1200"/>
          </a:p>
          <a:p>
            <a:pPr indent="0" lvl="0" marL="457200" rtl="0" algn="l">
              <a:lnSpc>
                <a:spcPct val="80000"/>
              </a:lnSpc>
              <a:spcBef>
                <a:spcPts val="0"/>
              </a:spcBef>
              <a:spcAft>
                <a:spcPts val="0"/>
              </a:spcAft>
              <a:buNone/>
            </a:pPr>
            <a:r>
              <a:rPr b="0" lang="en-US" sz="1200"/>
              <a:t>Since session_id refers to unique user, it is excluded as part of input features</a:t>
            </a:r>
            <a:endParaRPr b="0" sz="1200"/>
          </a:p>
          <a:p>
            <a:pPr indent="0" lvl="1" marL="0" rtl="0" algn="l">
              <a:lnSpc>
                <a:spcPct val="80000"/>
              </a:lnSpc>
              <a:spcBef>
                <a:spcPts val="900"/>
              </a:spcBef>
              <a:spcAft>
                <a:spcPts val="0"/>
              </a:spcAft>
              <a:buClr>
                <a:schemeClr val="dk1"/>
              </a:buClr>
              <a:buSzPts val="1665"/>
              <a:buFont typeface="Arial"/>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594359"/>
            <a:ext cx="7086600" cy="1413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sz="2400"/>
              <a:t>Variables and Features</a:t>
            </a:r>
            <a:endParaRPr sz="2400"/>
          </a:p>
        </p:txBody>
      </p:sp>
      <p:sp>
        <p:nvSpPr>
          <p:cNvPr id="130" name="Google Shape;130;p20"/>
          <p:cNvSpPr txBox="1"/>
          <p:nvPr>
            <p:ph idx="1" type="body"/>
          </p:nvPr>
        </p:nvSpPr>
        <p:spPr>
          <a:xfrm>
            <a:off x="457200" y="1085250"/>
            <a:ext cx="3897900" cy="3440100"/>
          </a:xfrm>
          <a:prstGeom prst="rect">
            <a:avLst/>
          </a:prstGeom>
          <a:noFill/>
          <a:ln>
            <a:noFill/>
          </a:ln>
        </p:spPr>
        <p:txBody>
          <a:bodyPr anchorCtr="0" anchor="t" bIns="0" lIns="0" spcFirstLastPara="1" rIns="0" wrap="square" tIns="0">
            <a:noAutofit/>
          </a:bodyPr>
          <a:lstStyle/>
          <a:p>
            <a:pPr indent="-304800" lvl="0" marL="457200" rtl="0" algn="l">
              <a:lnSpc>
                <a:spcPct val="80000"/>
              </a:lnSpc>
              <a:spcBef>
                <a:spcPts val="900"/>
              </a:spcBef>
              <a:spcAft>
                <a:spcPts val="0"/>
              </a:spcAft>
              <a:buSzPts val="1200"/>
              <a:buChar char="●"/>
            </a:pPr>
            <a:r>
              <a:rPr lang="en-US" sz="1200"/>
              <a:t>Feature Engineering &amp; Feature Extraction Techniques </a:t>
            </a:r>
            <a:endParaRPr sz="1200"/>
          </a:p>
          <a:p>
            <a:pPr indent="0" lvl="0" marL="457200" rtl="0" algn="l">
              <a:lnSpc>
                <a:spcPct val="80000"/>
              </a:lnSpc>
              <a:spcBef>
                <a:spcPts val="900"/>
              </a:spcBef>
              <a:spcAft>
                <a:spcPts val="0"/>
              </a:spcAft>
              <a:buClr>
                <a:schemeClr val="dk1"/>
              </a:buClr>
              <a:buSzPts val="1100"/>
              <a:buFont typeface="Arial"/>
              <a:buNone/>
            </a:pPr>
            <a:r>
              <a:rPr b="0" lang="en-US" sz="1200"/>
              <a:t>The training data is provided for just one day and from Timestamp column it is suffice to extract hour alone</a:t>
            </a:r>
            <a:endParaRPr b="0" sz="1200"/>
          </a:p>
          <a:p>
            <a:pPr indent="-304800" lvl="0" marL="457200" rtl="0" algn="l">
              <a:lnSpc>
                <a:spcPct val="80000"/>
              </a:lnSpc>
              <a:spcBef>
                <a:spcPts val="900"/>
              </a:spcBef>
              <a:spcAft>
                <a:spcPts val="0"/>
              </a:spcAft>
              <a:buSzPts val="1200"/>
              <a:buChar char="●"/>
            </a:pPr>
            <a:r>
              <a:rPr b="0" lang="en-US" sz="1200"/>
              <a:t>Class weights for checkout and order_placed is set to handle the class imbalance problem</a:t>
            </a:r>
            <a:endParaRPr b="0" sz="1200"/>
          </a:p>
          <a:p>
            <a:pPr indent="-304800" lvl="0" marL="457200" rtl="0" algn="l">
              <a:lnSpc>
                <a:spcPct val="80000"/>
              </a:lnSpc>
              <a:spcBef>
                <a:spcPts val="900"/>
              </a:spcBef>
              <a:spcAft>
                <a:spcPts val="0"/>
              </a:spcAft>
              <a:buSzPts val="1200"/>
              <a:buChar char="●"/>
            </a:pPr>
            <a:r>
              <a:rPr b="0" lang="en-US" sz="1200"/>
              <a:t>Advertisement is the only column that has missing values and it is replaced with 0’s.</a:t>
            </a:r>
            <a:endParaRPr b="0" sz="1200"/>
          </a:p>
        </p:txBody>
      </p:sp>
      <p:pic>
        <p:nvPicPr>
          <p:cNvPr id="131" name="Google Shape;131;p20"/>
          <p:cNvPicPr preferRelativeResize="0"/>
          <p:nvPr/>
        </p:nvPicPr>
        <p:blipFill>
          <a:blip r:embed="rId3">
            <a:alphaModFix/>
          </a:blip>
          <a:stretch>
            <a:fillRect/>
          </a:stretch>
        </p:blipFill>
        <p:spPr>
          <a:xfrm>
            <a:off x="4355100" y="1093575"/>
            <a:ext cx="4567200" cy="17148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594359"/>
            <a:ext cx="7086600" cy="1413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sz="2400"/>
              <a:t>Neural Network Model - </a:t>
            </a:r>
            <a:r>
              <a:rPr lang="en-US" sz="2400"/>
              <a:t>Architecture</a:t>
            </a:r>
            <a:endParaRPr sz="2400"/>
          </a:p>
        </p:txBody>
      </p:sp>
      <p:grpSp>
        <p:nvGrpSpPr>
          <p:cNvPr id="137" name="Google Shape;137;p21"/>
          <p:cNvGrpSpPr/>
          <p:nvPr/>
        </p:nvGrpSpPr>
        <p:grpSpPr>
          <a:xfrm>
            <a:off x="512420" y="1532963"/>
            <a:ext cx="1873214" cy="1890410"/>
            <a:chOff x="3798075" y="709250"/>
            <a:chExt cx="1332300" cy="914700"/>
          </a:xfrm>
        </p:grpSpPr>
        <p:sp>
          <p:nvSpPr>
            <p:cNvPr id="138" name="Google Shape;138;p21"/>
            <p:cNvSpPr/>
            <p:nvPr/>
          </p:nvSpPr>
          <p:spPr>
            <a:xfrm>
              <a:off x="3798075" y="994250"/>
              <a:ext cx="1332300" cy="629700"/>
            </a:xfrm>
            <a:prstGeom prst="rect">
              <a:avLst/>
            </a:prstGeom>
            <a:solidFill>
              <a:srgbClr val="1B786E"/>
            </a:solidFill>
            <a:ln>
              <a:noFill/>
            </a:ln>
          </p:spPr>
          <p:txBody>
            <a:bodyPr anchorCtr="0" anchor="t" bIns="100800" lIns="100800" spcFirstLastPara="1" rIns="100800" wrap="square" tIns="100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Input: Ad, link, grp, timestamp(hh) and funnel_level</a:t>
              </a:r>
              <a:endParaRPr>
                <a:solidFill>
                  <a:srgbClr val="FFFFFF"/>
                </a:solidFill>
                <a:latin typeface="Roboto"/>
                <a:ea typeface="Roboto"/>
                <a:cs typeface="Roboto"/>
                <a:sym typeface="Roboto"/>
              </a:endParaRPr>
            </a:p>
            <a:p>
              <a:pPr indent="0" lvl="0" marL="0" rtl="0" algn="l">
                <a:spcBef>
                  <a:spcPts val="0"/>
                </a:spcBef>
                <a:spcAft>
                  <a:spcPts val="0"/>
                </a:spcAft>
                <a:buNone/>
              </a:pPr>
              <a:r>
                <a:rPr lang="en-US">
                  <a:solidFill>
                    <a:srgbClr val="FFFFFF"/>
                  </a:solidFill>
                  <a:latin typeface="Roboto"/>
                  <a:ea typeface="Roboto"/>
                  <a:cs typeface="Roboto"/>
                  <a:sym typeface="Roboto"/>
                </a:rPr>
                <a:t>Output: Checkout</a:t>
              </a:r>
              <a:endParaRPr>
                <a:solidFill>
                  <a:srgbClr val="FFFFFF"/>
                </a:solidFill>
                <a:latin typeface="Roboto"/>
                <a:ea typeface="Roboto"/>
                <a:cs typeface="Roboto"/>
                <a:sym typeface="Roboto"/>
              </a:endParaRPr>
            </a:p>
          </p:txBody>
        </p:sp>
        <p:sp>
          <p:nvSpPr>
            <p:cNvPr id="139" name="Google Shape;139;p21"/>
            <p:cNvSpPr/>
            <p:nvPr/>
          </p:nvSpPr>
          <p:spPr>
            <a:xfrm>
              <a:off x="3798075" y="709250"/>
              <a:ext cx="1332300" cy="285000"/>
            </a:xfrm>
            <a:prstGeom prst="round1Rect">
              <a:avLst>
                <a:gd fmla="val 50000" name="adj"/>
              </a:avLst>
            </a:prstGeom>
            <a:solidFill>
              <a:srgbClr val="155B54"/>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Neural Network Model</a:t>
              </a:r>
              <a:endParaRPr>
                <a:solidFill>
                  <a:srgbClr val="FFFFFF"/>
                </a:solidFill>
              </a:endParaRPr>
            </a:p>
          </p:txBody>
        </p:sp>
      </p:grpSp>
      <p:grpSp>
        <p:nvGrpSpPr>
          <p:cNvPr id="140" name="Google Shape;140;p21"/>
          <p:cNvGrpSpPr/>
          <p:nvPr/>
        </p:nvGrpSpPr>
        <p:grpSpPr>
          <a:xfrm>
            <a:off x="3543567" y="1534012"/>
            <a:ext cx="1925840" cy="1856138"/>
            <a:chOff x="5130375" y="2464401"/>
            <a:chExt cx="1332300" cy="992375"/>
          </a:xfrm>
        </p:grpSpPr>
        <p:sp>
          <p:nvSpPr>
            <p:cNvPr id="141" name="Google Shape;141;p21"/>
            <p:cNvSpPr/>
            <p:nvPr/>
          </p:nvSpPr>
          <p:spPr>
            <a:xfrm>
              <a:off x="5130375" y="2707676"/>
              <a:ext cx="1332300" cy="749100"/>
            </a:xfrm>
            <a:prstGeom prst="rect">
              <a:avLst/>
            </a:prstGeom>
            <a:solidFill>
              <a:srgbClr val="1B786E"/>
            </a:solidFill>
            <a:ln>
              <a:noFill/>
            </a:ln>
          </p:spPr>
          <p:txBody>
            <a:bodyPr anchorCtr="0" anchor="t" bIns="100800" lIns="100800" spcFirstLastPara="1" rIns="100800" wrap="square" tIns="100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Input: Ad, link, grp, timestamp(hh),funnel_level and Checkout</a:t>
              </a:r>
              <a:endParaRPr>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US">
                  <a:solidFill>
                    <a:srgbClr val="FFFFFF"/>
                  </a:solidFill>
                  <a:latin typeface="Roboto"/>
                  <a:ea typeface="Roboto"/>
                  <a:cs typeface="Roboto"/>
                  <a:sym typeface="Roboto"/>
                </a:rPr>
                <a:t>Output: OrderPlaced</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sz="900">
                <a:solidFill>
                  <a:srgbClr val="FFFFFF"/>
                </a:solidFill>
                <a:latin typeface="Roboto"/>
                <a:ea typeface="Roboto"/>
                <a:cs typeface="Roboto"/>
                <a:sym typeface="Roboto"/>
              </a:endParaRPr>
            </a:p>
          </p:txBody>
        </p:sp>
        <p:sp>
          <p:nvSpPr>
            <p:cNvPr id="142" name="Google Shape;142;p21"/>
            <p:cNvSpPr/>
            <p:nvPr/>
          </p:nvSpPr>
          <p:spPr>
            <a:xfrm>
              <a:off x="5130375" y="2464401"/>
              <a:ext cx="1332300" cy="285000"/>
            </a:xfrm>
            <a:prstGeom prst="round1Rect">
              <a:avLst>
                <a:gd fmla="val 50000" name="adj"/>
              </a:avLst>
            </a:prstGeom>
            <a:solidFill>
              <a:srgbClr val="155B54"/>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Neural Network Model</a:t>
              </a:r>
              <a:endParaRPr>
                <a:solidFill>
                  <a:srgbClr val="FFFFFF"/>
                </a:solidFill>
              </a:endParaRPr>
            </a:p>
          </p:txBody>
        </p:sp>
      </p:grpSp>
      <p:grpSp>
        <p:nvGrpSpPr>
          <p:cNvPr id="143" name="Google Shape;143;p21"/>
          <p:cNvGrpSpPr/>
          <p:nvPr/>
        </p:nvGrpSpPr>
        <p:grpSpPr>
          <a:xfrm>
            <a:off x="6627349" y="1519081"/>
            <a:ext cx="1884811" cy="1885994"/>
            <a:chOff x="2465775" y="2422675"/>
            <a:chExt cx="1332304" cy="1034101"/>
          </a:xfrm>
        </p:grpSpPr>
        <p:sp>
          <p:nvSpPr>
            <p:cNvPr id="144" name="Google Shape;144;p21"/>
            <p:cNvSpPr/>
            <p:nvPr/>
          </p:nvSpPr>
          <p:spPr>
            <a:xfrm>
              <a:off x="2465779" y="2707676"/>
              <a:ext cx="1332300" cy="749100"/>
            </a:xfrm>
            <a:prstGeom prst="rect">
              <a:avLst/>
            </a:prstGeom>
            <a:solidFill>
              <a:srgbClr val="1B786E"/>
            </a:solidFill>
            <a:ln>
              <a:noFill/>
            </a:ln>
          </p:spPr>
          <p:txBody>
            <a:bodyPr anchorCtr="0" anchor="t" bIns="100800" lIns="100800" spcFirstLastPara="1" rIns="100800" wrap="square" tIns="100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Predict order_placed classes and write them to a csv and validate</a:t>
              </a:r>
              <a:endParaRPr>
                <a:solidFill>
                  <a:srgbClr val="FFFFFF"/>
                </a:solidFill>
              </a:endParaRPr>
            </a:p>
          </p:txBody>
        </p:sp>
        <p:sp>
          <p:nvSpPr>
            <p:cNvPr id="145" name="Google Shape;145;p21"/>
            <p:cNvSpPr/>
            <p:nvPr/>
          </p:nvSpPr>
          <p:spPr>
            <a:xfrm>
              <a:off x="2465775" y="2422675"/>
              <a:ext cx="1332300" cy="285000"/>
            </a:xfrm>
            <a:prstGeom prst="round1Rect">
              <a:avLst>
                <a:gd fmla="val 50000" name="adj"/>
              </a:avLst>
            </a:prstGeom>
            <a:solidFill>
              <a:srgbClr val="155B54"/>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Result evaluation</a:t>
              </a:r>
              <a:endParaRPr>
                <a:solidFill>
                  <a:srgbClr val="FFFFFF"/>
                </a:solidFill>
              </a:endParaRPr>
            </a:p>
          </p:txBody>
        </p:sp>
      </p:grpSp>
      <p:sp>
        <p:nvSpPr>
          <p:cNvPr id="146" name="Google Shape;146;p21"/>
          <p:cNvSpPr/>
          <p:nvPr/>
        </p:nvSpPr>
        <p:spPr>
          <a:xfrm>
            <a:off x="2430000" y="2438550"/>
            <a:ext cx="1069200" cy="26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5513775" y="2518300"/>
            <a:ext cx="1069200" cy="26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Modelling</a:t>
            </a:r>
            <a:endParaRPr/>
          </a:p>
        </p:txBody>
      </p:sp>
      <p:sp>
        <p:nvSpPr>
          <p:cNvPr id="153" name="Google Shape;153;p22"/>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graphicFrame>
        <p:nvGraphicFramePr>
          <p:cNvPr id="154" name="Google Shape;154;p22"/>
          <p:cNvGraphicFramePr/>
          <p:nvPr/>
        </p:nvGraphicFramePr>
        <p:xfrm>
          <a:off x="726082" y="1418277"/>
          <a:ext cx="3000000" cy="3000000"/>
        </p:xfrm>
        <a:graphic>
          <a:graphicData uri="http://schemas.openxmlformats.org/drawingml/2006/table">
            <a:tbl>
              <a:tblPr bandRow="1" firstRow="1">
                <a:noFill/>
                <a:tableStyleId>{FABC89A2-922E-4D82-BAB9-A81FF998BAF8}</a:tableStyleId>
              </a:tblPr>
              <a:tblGrid>
                <a:gridCol w="1221700"/>
                <a:gridCol w="1221700"/>
                <a:gridCol w="1221700"/>
                <a:gridCol w="1221700"/>
                <a:gridCol w="1221700"/>
              </a:tblGrid>
              <a:tr h="528225">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Model</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Accuracy</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Precision</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Recall</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Confusion </a:t>
                      </a:r>
                      <a:r>
                        <a:rPr lang="en-US" sz="1200" u="none" cap="none" strike="noStrike"/>
                        <a:t>Matrix</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333333"/>
                      </a:solidFill>
                      <a:prstDash val="solid"/>
                      <a:round/>
                      <a:headEnd len="sm" w="sm" type="none"/>
                      <a:tailEnd len="sm" w="sm" type="none"/>
                    </a:lnB>
                  </a:tcPr>
                </a:tc>
              </a:tr>
              <a:tr h="6960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Logistic Regression</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81.15</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69.81</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33.17</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6960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Neural Networks</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85.20</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77.76</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a:t>30.20</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graphicFrame>
        <p:nvGraphicFramePr>
          <p:cNvPr id="155" name="Google Shape;155;p22"/>
          <p:cNvGraphicFramePr/>
          <p:nvPr/>
        </p:nvGraphicFramePr>
        <p:xfrm>
          <a:off x="5593250" y="1936225"/>
          <a:ext cx="3000000" cy="3000000"/>
        </p:xfrm>
        <a:graphic>
          <a:graphicData uri="http://schemas.openxmlformats.org/drawingml/2006/table">
            <a:tbl>
              <a:tblPr>
                <a:noFill/>
                <a:tableStyleId>{CCCE9FC4-5917-4795-A190-63245FC95348}</a:tableStyleId>
              </a:tblPr>
              <a:tblGrid>
                <a:gridCol w="620675"/>
                <a:gridCol w="620675"/>
              </a:tblGrid>
              <a:tr h="342900">
                <a:tc>
                  <a:txBody>
                    <a:bodyPr>
                      <a:noAutofit/>
                    </a:bodyPr>
                    <a:lstStyle/>
                    <a:p>
                      <a:pPr indent="0" lvl="0" marL="0" rtl="0" algn="l">
                        <a:spcBef>
                          <a:spcPts val="0"/>
                        </a:spcBef>
                        <a:spcAft>
                          <a:spcPts val="0"/>
                        </a:spcAft>
                        <a:buNone/>
                      </a:pPr>
                      <a:r>
                        <a:rPr lang="en-US" sz="1000"/>
                        <a:t>38568</a:t>
                      </a:r>
                      <a:endParaRPr sz="1000"/>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US" sz="1000"/>
                        <a:t>1329</a:t>
                      </a:r>
                      <a:endParaRPr sz="1000"/>
                    </a:p>
                  </a:txBody>
                  <a:tcPr marT="91425" marB="91425" marR="91425" marL="91425"/>
                </a:tc>
              </a:tr>
              <a:tr h="342900">
                <a:tc>
                  <a:txBody>
                    <a:bodyPr>
                      <a:noAutofit/>
                    </a:bodyPr>
                    <a:lstStyle/>
                    <a:p>
                      <a:pPr indent="0" lvl="0" marL="0" rtl="0" algn="l">
                        <a:spcBef>
                          <a:spcPts val="0"/>
                        </a:spcBef>
                        <a:spcAft>
                          <a:spcPts val="0"/>
                        </a:spcAft>
                        <a:buNone/>
                      </a:pPr>
                      <a:r>
                        <a:rPr lang="en-US" sz="1000"/>
                        <a:t>6192</a:t>
                      </a:r>
                      <a:endParaRPr sz="800"/>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US" sz="1000"/>
                        <a:t>3074</a:t>
                      </a:r>
                      <a:endParaRPr sz="1000"/>
                    </a:p>
                  </a:txBody>
                  <a:tcPr marT="91425" marB="91425" marR="91425" marL="91425"/>
                </a:tc>
              </a:tr>
            </a:tbl>
          </a:graphicData>
        </a:graphic>
      </p:graphicFrame>
      <p:sp>
        <p:nvSpPr>
          <p:cNvPr id="156" name="Google Shape;156;p22"/>
          <p:cNvSpPr txBox="1"/>
          <p:nvPr/>
        </p:nvSpPr>
        <p:spPr>
          <a:xfrm>
            <a:off x="4708958" y="3656593"/>
            <a:ext cx="27675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57" name="Google Shape;157;p22"/>
          <p:cNvGraphicFramePr/>
          <p:nvPr/>
        </p:nvGraphicFramePr>
        <p:xfrm>
          <a:off x="5589775" y="2625775"/>
          <a:ext cx="3000000" cy="3000000"/>
        </p:xfrm>
        <a:graphic>
          <a:graphicData uri="http://schemas.openxmlformats.org/drawingml/2006/table">
            <a:tbl>
              <a:tblPr>
                <a:noFill/>
                <a:tableStyleId>{CCCE9FC4-5917-4795-A190-63245FC95348}</a:tableStyleId>
              </a:tblPr>
              <a:tblGrid>
                <a:gridCol w="624150"/>
                <a:gridCol w="620650"/>
              </a:tblGrid>
              <a:tr h="356375">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US" sz="1000"/>
                        <a:t>45360</a:t>
                      </a:r>
                      <a:endParaRPr sz="1000"/>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US" sz="1000"/>
                        <a:t>926</a:t>
                      </a:r>
                      <a:endParaRPr sz="1000"/>
                    </a:p>
                  </a:txBody>
                  <a:tcPr marT="91425" marB="91425" marR="91425" marL="91425"/>
                </a:tc>
              </a:tr>
              <a:tr h="356375">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US" sz="1000"/>
                        <a:t>7485</a:t>
                      </a:r>
                      <a:endParaRPr sz="1000"/>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US" sz="1000"/>
                        <a:t>3239</a:t>
                      </a:r>
                      <a:endParaRPr sz="1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490574" y="1237425"/>
            <a:ext cx="7829700" cy="3017400"/>
          </a:xfrm>
          <a:prstGeom prst="rect">
            <a:avLst/>
          </a:prstGeom>
          <a:noFill/>
          <a:ln>
            <a:noFill/>
          </a:ln>
        </p:spPr>
        <p:txBody>
          <a:bodyPr anchorCtr="0" anchor="t" bIns="0" lIns="0" spcFirstLastPara="1" rIns="0" wrap="square" tIns="0">
            <a:noAutofit/>
          </a:bodyPr>
          <a:lstStyle/>
          <a:p>
            <a:pPr indent="-304800" lvl="0" marL="457200" rtl="0" algn="l">
              <a:lnSpc>
                <a:spcPct val="100000"/>
              </a:lnSpc>
              <a:spcBef>
                <a:spcPts val="0"/>
              </a:spcBef>
              <a:spcAft>
                <a:spcPts val="0"/>
              </a:spcAft>
              <a:buSzPts val="1200"/>
              <a:buAutoNum type="arabicPeriod"/>
            </a:pPr>
            <a:r>
              <a:rPr b="0" lang="en-US"/>
              <a:t>What are the key differentiating sequences/subsequences/clicks between People ordered and Not ordered?</a:t>
            </a:r>
            <a:endParaRPr b="0"/>
          </a:p>
          <a:p>
            <a:pPr indent="0" lvl="0" marL="457200" rtl="0" algn="l">
              <a:lnSpc>
                <a:spcPct val="100000"/>
              </a:lnSpc>
              <a:spcBef>
                <a:spcPts val="0"/>
              </a:spcBef>
              <a:spcAft>
                <a:spcPts val="0"/>
              </a:spcAft>
              <a:buNone/>
            </a:pPr>
            <a:r>
              <a:t/>
            </a:r>
            <a:endParaRPr b="0"/>
          </a:p>
          <a:p>
            <a:pPr indent="-342900" lvl="0" marL="457200" rtl="0" algn="l">
              <a:lnSpc>
                <a:spcPct val="100000"/>
              </a:lnSpc>
              <a:spcBef>
                <a:spcPts val="0"/>
              </a:spcBef>
              <a:spcAft>
                <a:spcPts val="0"/>
              </a:spcAft>
              <a:buSzPts val="1800"/>
              <a:buChar char="-"/>
            </a:pPr>
            <a:r>
              <a:rPr lang="en-US"/>
              <a:t>Timestamp:</a:t>
            </a:r>
            <a:r>
              <a:rPr b="0" lang="en-US"/>
              <a:t> There’s high possibility of users placing orders between 11 AM and 2 PM and moderate possibility is between 9 AM and 11 PM</a:t>
            </a:r>
            <a:endParaRPr b="0"/>
          </a:p>
          <a:p>
            <a:pPr indent="-342900" lvl="0" marL="457200" rtl="0" algn="l">
              <a:lnSpc>
                <a:spcPct val="100000"/>
              </a:lnSpc>
              <a:spcBef>
                <a:spcPts val="0"/>
              </a:spcBef>
              <a:spcAft>
                <a:spcPts val="0"/>
              </a:spcAft>
              <a:buSzPts val="1800"/>
              <a:buChar char="-"/>
            </a:pPr>
            <a:r>
              <a:rPr lang="en-US"/>
              <a:t>Funnel_level:</a:t>
            </a:r>
            <a:r>
              <a:rPr b="0" lang="en-US"/>
              <a:t> Funnel level with lower and middle level have highest probability and upper level with lowest probability of placing order</a:t>
            </a:r>
            <a:r>
              <a:rPr b="0" lang="en-US"/>
              <a:t>s.</a:t>
            </a:r>
            <a:endParaRPr b="0"/>
          </a:p>
          <a:p>
            <a:pPr indent="0" lvl="0" marL="457200" rtl="0" algn="l">
              <a:lnSpc>
                <a:spcPct val="100000"/>
              </a:lnSpc>
              <a:spcBef>
                <a:spcPts val="0"/>
              </a:spcBef>
              <a:spcAft>
                <a:spcPts val="0"/>
              </a:spcAft>
              <a:buClr>
                <a:schemeClr val="dk1"/>
              </a:buClr>
              <a:buSzPts val="1100"/>
              <a:buFont typeface="Arial"/>
              <a:buNone/>
            </a:pPr>
            <a:r>
              <a:t/>
            </a:r>
            <a:endParaRPr b="0"/>
          </a:p>
          <a:p>
            <a:pPr indent="0" lvl="0" marL="0" rtl="0" algn="l">
              <a:lnSpc>
                <a:spcPct val="100000"/>
              </a:lnSpc>
              <a:spcBef>
                <a:spcPts val="0"/>
              </a:spcBef>
              <a:spcAft>
                <a:spcPts val="0"/>
              </a:spcAft>
              <a:buClr>
                <a:schemeClr val="dk1"/>
              </a:buClr>
              <a:buSzPts val="1100"/>
              <a:buFont typeface="Arial"/>
              <a:buNone/>
            </a:pPr>
            <a:r>
              <a:t/>
            </a:r>
            <a:endParaRPr b="0"/>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900"/>
              </a:spcBef>
              <a:spcAft>
                <a:spcPts val="0"/>
              </a:spcAft>
              <a:buClr>
                <a:schemeClr val="dk1"/>
              </a:buClr>
              <a:buSzPts val="1200"/>
              <a:buFont typeface="Arial"/>
              <a:buNone/>
            </a:pPr>
            <a:r>
              <a:t/>
            </a:r>
            <a:endParaRPr/>
          </a:p>
        </p:txBody>
      </p:sp>
      <p:sp>
        <p:nvSpPr>
          <p:cNvPr id="163" name="Google Shape;163;p23"/>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164" name="Google Shape;164;p23"/>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Inferences</a:t>
            </a:r>
            <a:endParaRPr/>
          </a:p>
        </p:txBody>
      </p:sp>
      <p:pic>
        <p:nvPicPr>
          <p:cNvPr id="165" name="Google Shape;165;p23"/>
          <p:cNvPicPr preferRelativeResize="0"/>
          <p:nvPr/>
        </p:nvPicPr>
        <p:blipFill>
          <a:blip r:embed="rId3">
            <a:alphaModFix/>
          </a:blip>
          <a:stretch>
            <a:fillRect/>
          </a:stretch>
        </p:blipFill>
        <p:spPr>
          <a:xfrm>
            <a:off x="860475" y="2521325"/>
            <a:ext cx="3502075" cy="21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idx="1" type="body"/>
          </p:nvPr>
        </p:nvSpPr>
        <p:spPr>
          <a:xfrm>
            <a:off x="490575" y="1084175"/>
            <a:ext cx="3682200" cy="317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US"/>
              <a:t>2.     </a:t>
            </a:r>
            <a:r>
              <a:rPr b="0" lang="en-US"/>
              <a:t>What links or sequence of link lead to drop out after Adding to Cart and Checkout &amp; where they drop out?                  (Checkout = 1 and order placed= 0)</a:t>
            </a:r>
            <a:endParaRPr b="0"/>
          </a:p>
          <a:p>
            <a:pPr indent="0" lvl="0" marL="0" rtl="0" algn="l">
              <a:lnSpc>
                <a:spcPct val="100000"/>
              </a:lnSpc>
              <a:spcBef>
                <a:spcPts val="0"/>
              </a:spcBef>
              <a:spcAft>
                <a:spcPts val="0"/>
              </a:spcAft>
              <a:buClr>
                <a:schemeClr val="dk1"/>
              </a:buClr>
              <a:buSzPts val="1200"/>
              <a:buFont typeface="Arial"/>
              <a:buNone/>
            </a:pPr>
            <a:r>
              <a:t/>
            </a:r>
            <a:endParaRPr/>
          </a:p>
          <a:p>
            <a:pPr indent="-342900" lvl="0" marL="457200" rtl="0" algn="l">
              <a:lnSpc>
                <a:spcPct val="100000"/>
              </a:lnSpc>
              <a:spcBef>
                <a:spcPts val="0"/>
              </a:spcBef>
              <a:spcAft>
                <a:spcPts val="0"/>
              </a:spcAft>
              <a:buSzPts val="1800"/>
              <a:buChar char="-"/>
            </a:pPr>
            <a:r>
              <a:rPr b="0" lang="en-US"/>
              <a:t>link635655159824, link300647710738 - These links or combination of links, that lead to drop out (without placing the order) after adding to Cart and Checkout.</a:t>
            </a:r>
            <a:endParaRPr b="0"/>
          </a:p>
          <a:p>
            <a:pPr indent="0" lvl="0" marL="0" rtl="0" algn="l">
              <a:lnSpc>
                <a:spcPct val="100000"/>
              </a:lnSpc>
              <a:spcBef>
                <a:spcPts val="0"/>
              </a:spcBef>
              <a:spcAft>
                <a:spcPts val="0"/>
              </a:spcAft>
              <a:buClr>
                <a:schemeClr val="dk1"/>
              </a:buClr>
              <a:buSzPts val="1100"/>
              <a:buFont typeface="Arial"/>
              <a:buNone/>
            </a:pPr>
            <a:r>
              <a:t/>
            </a:r>
            <a:endParaRPr b="0"/>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900"/>
              </a:spcBef>
              <a:spcAft>
                <a:spcPts val="0"/>
              </a:spcAft>
              <a:buClr>
                <a:schemeClr val="dk1"/>
              </a:buClr>
              <a:buSzPts val="1200"/>
              <a:buFont typeface="Arial"/>
              <a:buNone/>
            </a:pPr>
            <a:r>
              <a:t/>
            </a:r>
            <a:endParaRPr/>
          </a:p>
        </p:txBody>
      </p:sp>
      <p:sp>
        <p:nvSpPr>
          <p:cNvPr id="171" name="Google Shape;171;p24"/>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172" name="Google Shape;172;p24"/>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Inferences</a:t>
            </a:r>
            <a:endParaRPr/>
          </a:p>
        </p:txBody>
      </p:sp>
      <p:pic>
        <p:nvPicPr>
          <p:cNvPr id="173" name="Google Shape;173;p24"/>
          <p:cNvPicPr preferRelativeResize="0"/>
          <p:nvPr/>
        </p:nvPicPr>
        <p:blipFill>
          <a:blip r:embed="rId3">
            <a:alphaModFix/>
          </a:blip>
          <a:stretch>
            <a:fillRect/>
          </a:stretch>
        </p:blipFill>
        <p:spPr>
          <a:xfrm>
            <a:off x="4189900" y="1008525"/>
            <a:ext cx="4579375" cy="307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594360"/>
            <a:ext cx="7086600" cy="685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400"/>
              <a:buFont typeface="Arial"/>
              <a:buNone/>
            </a:pPr>
            <a:r>
              <a:rPr lang="en-US"/>
              <a:t>Inferences</a:t>
            </a:r>
            <a:endParaRPr/>
          </a:p>
        </p:txBody>
      </p:sp>
      <p:sp>
        <p:nvSpPr>
          <p:cNvPr id="179" name="Google Shape;179;p25"/>
          <p:cNvSpPr txBox="1"/>
          <p:nvPr>
            <p:ph idx="12" type="sldNum"/>
          </p:nvPr>
        </p:nvSpPr>
        <p:spPr>
          <a:xfrm>
            <a:off x="8458200" y="4700016"/>
            <a:ext cx="228600" cy="22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pic>
        <p:nvPicPr>
          <p:cNvPr id="180" name="Google Shape;180;p25"/>
          <p:cNvPicPr preferRelativeResize="0"/>
          <p:nvPr/>
        </p:nvPicPr>
        <p:blipFill>
          <a:blip r:embed="rId3">
            <a:alphaModFix/>
          </a:blip>
          <a:stretch>
            <a:fillRect/>
          </a:stretch>
        </p:blipFill>
        <p:spPr>
          <a:xfrm>
            <a:off x="3623485" y="1127749"/>
            <a:ext cx="4935065" cy="2973300"/>
          </a:xfrm>
          <a:prstGeom prst="rect">
            <a:avLst/>
          </a:prstGeom>
          <a:noFill/>
          <a:ln>
            <a:noFill/>
          </a:ln>
        </p:spPr>
      </p:pic>
      <p:sp>
        <p:nvSpPr>
          <p:cNvPr id="181" name="Google Shape;181;p25"/>
          <p:cNvSpPr txBox="1"/>
          <p:nvPr>
            <p:ph idx="1" type="body"/>
          </p:nvPr>
        </p:nvSpPr>
        <p:spPr>
          <a:xfrm>
            <a:off x="490575" y="1161225"/>
            <a:ext cx="3039300" cy="297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US"/>
              <a:t>3. </a:t>
            </a:r>
            <a:r>
              <a:rPr b="0" lang="en-US"/>
              <a:t>What links or sequence of link factors lead to customers not checking out at all (which is (Checkout = 0 and order placed= 0)</a:t>
            </a:r>
            <a:endParaRPr b="0"/>
          </a:p>
          <a:p>
            <a:pPr indent="0" lvl="0" marL="0" rtl="0" algn="l">
              <a:lnSpc>
                <a:spcPct val="100000"/>
              </a:lnSpc>
              <a:spcBef>
                <a:spcPts val="0"/>
              </a:spcBef>
              <a:spcAft>
                <a:spcPts val="0"/>
              </a:spcAft>
              <a:buNone/>
            </a:pPr>
            <a:r>
              <a:t/>
            </a:r>
            <a:endParaRPr b="0"/>
          </a:p>
          <a:p>
            <a:pPr indent="-342900" lvl="0" marL="457200" rtl="0" algn="l">
              <a:lnSpc>
                <a:spcPct val="100000"/>
              </a:lnSpc>
              <a:spcBef>
                <a:spcPts val="0"/>
              </a:spcBef>
              <a:spcAft>
                <a:spcPts val="0"/>
              </a:spcAft>
              <a:buSzPts val="1800"/>
              <a:buChar char="-"/>
            </a:pPr>
            <a:r>
              <a:rPr b="0" lang="en-US"/>
              <a:t>link1683627180048, link1365799600141, link231928233997 are the top links or sequence of link factors that lead customers to never check out.</a:t>
            </a:r>
            <a:endParaRPr b="0"/>
          </a:p>
          <a:p>
            <a:pPr indent="0" lvl="0" marL="0" rtl="0" algn="l">
              <a:lnSpc>
                <a:spcPct val="100000"/>
              </a:lnSpc>
              <a:spcBef>
                <a:spcPts val="0"/>
              </a:spcBef>
              <a:spcAft>
                <a:spcPts val="0"/>
              </a:spcAft>
              <a:buNone/>
            </a:pPr>
            <a:r>
              <a:t/>
            </a:r>
            <a:endParaRPr b="0"/>
          </a:p>
          <a:p>
            <a:pPr indent="0" lvl="0" marL="0" rtl="0" algn="l">
              <a:lnSpc>
                <a:spcPct val="100000"/>
              </a:lnSpc>
              <a:spcBef>
                <a:spcPts val="0"/>
              </a:spcBef>
              <a:spcAft>
                <a:spcPts val="0"/>
              </a:spcAft>
              <a:buClr>
                <a:schemeClr val="dk1"/>
              </a:buClr>
              <a:buSzPts val="12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izon PowerPoint 2017">
  <a:themeElements>
    <a:clrScheme name="Verizon PowerPoint 2017">
      <a:dk1>
        <a:srgbClr val="000000"/>
      </a:dk1>
      <a:lt1>
        <a:srgbClr val="FFFFFF"/>
      </a:lt1>
      <a:dk2>
        <a:srgbClr val="000000"/>
      </a:dk2>
      <a:lt2>
        <a:srgbClr val="FFFFFF"/>
      </a:lt2>
      <a:accent1>
        <a:srgbClr val="747676"/>
      </a:accent1>
      <a:accent2>
        <a:srgbClr val="D52B1E"/>
      </a:accent2>
      <a:accent3>
        <a:srgbClr val="FFBC3D"/>
      </a:accent3>
      <a:accent4>
        <a:srgbClr val="ED7000"/>
      </a:accent4>
      <a:accent5>
        <a:srgbClr val="00AC3E"/>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