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1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3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799" r:id="rId6"/>
    <p:sldLayoutId id="2147483795" r:id="rId7"/>
    <p:sldLayoutId id="2147483796" r:id="rId8"/>
    <p:sldLayoutId id="2147483797" r:id="rId9"/>
    <p:sldLayoutId id="2147483798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38A8D-AB9C-4155-9AC1-18535CAEF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58401" y="-180965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900DE-BA55-48F4-9C45-DE57D1B6E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IBM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34E8-3D64-4A91-9ABB-222E4AC5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IN" b="1" i="1">
                <a:solidFill>
                  <a:srgbClr val="FFFFFF"/>
                </a:solidFill>
              </a:rPr>
              <a:t>Battle of Neighbourhoods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87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77EEE-A9FF-4196-997C-7E78B930D718}"/>
              </a:ext>
            </a:extLst>
          </p:cNvPr>
          <p:cNvSpPr txBox="1"/>
          <p:nvPr/>
        </p:nvSpPr>
        <p:spPr>
          <a:xfrm>
            <a:off x="5231958" y="605896"/>
            <a:ext cx="5923721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CONTENTS 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SECTION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22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3E3E-08BE-4642-AEA9-36144A17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6"/>
            <a:ext cx="3448259" cy="569014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FFFFFF"/>
                </a:solidFill>
              </a:rPr>
              <a:t>INTRODUCTION</a:t>
            </a:r>
            <a:r>
              <a:rPr lang="en-IN" sz="3100" dirty="0">
                <a:solidFill>
                  <a:srgbClr val="FFFFFF"/>
                </a:solidFill>
              </a:rPr>
              <a:t> 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A03F1A-B2BC-48FF-91C9-EA88C3B8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57300"/>
            <a:ext cx="4772025" cy="46316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London is one of the most happening places in the UK. Famous for its lavish lifestyle and architecture ,it is one of the most preferred places to reside in.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   However , owing to the expensive residences sided by the current economic and financial crisis , housing prices in London have been on an unprecedent rise causing real estate agencies to back out during the downfall.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    Owing to the current scenario , it has indeed become difficult for families wanting to live in independent homes to buy houses of their choice at an affordable price.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    Thus the question posed is – Is there affordable housing in London? if so where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D7E9B-4B68-43E2-BC62-E9B0E0A23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r="24581"/>
          <a:stretch/>
        </p:blipFill>
        <p:spPr>
          <a:xfrm>
            <a:off x="5467350" y="10"/>
            <a:ext cx="6724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50047-FF24-4673-9B60-BB6AE697EFAB}"/>
              </a:ext>
            </a:extLst>
          </p:cNvPr>
          <p:cNvSpPr txBox="1"/>
          <p:nvPr/>
        </p:nvSpPr>
        <p:spPr>
          <a:xfrm>
            <a:off x="479394" y="372861"/>
            <a:ext cx="1143443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AIM OF THE PROJECT :</a:t>
            </a:r>
          </a:p>
          <a:p>
            <a:endParaRPr lang="en-IN" b="1" u="sng" dirty="0"/>
          </a:p>
          <a:p>
            <a:r>
              <a:rPr lang="en-US" sz="2400" dirty="0"/>
              <a:t>The project aims at rendering support to those interested in buying their own </a:t>
            </a:r>
            <a:r>
              <a:rPr lang="en-US" sz="2400" dirty="0" err="1"/>
              <a:t>homes,to</a:t>
            </a:r>
            <a:r>
              <a:rPr lang="en-US" sz="2400" dirty="0"/>
              <a:t> help the make wise and effective decisions under ongoing financial and economic constraints.</a:t>
            </a:r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Target audience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Families or individuals wanting to purchase independent homes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Real estate agencies on the lookout for house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US" sz="2400" b="1" u="sng" dirty="0"/>
              <a:t>Business problem :</a:t>
            </a:r>
          </a:p>
          <a:p>
            <a:r>
              <a:rPr lang="en-US" sz="2400" dirty="0"/>
              <a:t>The question at hand is ‘Are there medium priced houses available for purchase in London? if so , is the construction sound or compromised in lieu with the minimal cost. Are there houses available in good localities with access to amenities such as hospitals , gyms , schools </a:t>
            </a:r>
            <a:r>
              <a:rPr lang="en-US" sz="2400" dirty="0" err="1"/>
              <a:t>etc</a:t>
            </a:r>
            <a:r>
              <a:rPr lang="en-US" sz="2400" dirty="0"/>
              <a:t>’. This project aims to address the above issue.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453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A24C6B-454D-4F9A-BED8-AF0D0B194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B04AD-593A-4BC8-A980-753A91802E4F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HOUSING AND PRICING PREFERNCES :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84F949-76D4-49FD-BACC-6F55951C1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23953"/>
            <a:ext cx="10450830" cy="384514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/>
              <a:t>The average purchase price for a first time buyer in Greater and Central London is around £509,047 while in South East London it costs around £339,510.</a:t>
            </a:r>
            <a:endParaRPr lang="en-US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888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RetrospectVTI</vt:lpstr>
      <vt:lpstr>IBM Data Science Capstone</vt:lpstr>
      <vt:lpstr>PowerPoint Presentation</vt:lpstr>
      <vt:lpstr>INTRODUCTION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Nithya Manoj</dc:creator>
  <cp:lastModifiedBy>Nithya Manoj</cp:lastModifiedBy>
  <cp:revision>1</cp:revision>
  <dcterms:created xsi:type="dcterms:W3CDTF">2019-11-10T08:05:23Z</dcterms:created>
  <dcterms:modified xsi:type="dcterms:W3CDTF">2019-11-10T08:07:43Z</dcterms:modified>
</cp:coreProperties>
</file>