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12192000" cy="6858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2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bIns="0" lIns="0" rIns="0" rtlCol="0" tIns="0" wrap="square"/>
          <a:p/>
        </p:txBody>
      </p:sp>
      <p:pic>
        <p:nvPicPr>
          <p:cNvPr id="2097152" name="bg object 19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/>
        </p:spPr>
      </p:pic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/>
          <p:nvPr/>
        </p:nvSpPr>
        <p:spPr>
          <a:xfrm>
            <a:off x="2885266" y="1786890"/>
            <a:ext cx="6272067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C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O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V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I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D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-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1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9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D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A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T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A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A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N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A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L</a:t>
            </a:r>
            <a:r>
              <a:rPr b="1" dirty="0" sz="3600" lang="en-US" spc="5">
                <a:solidFill>
                  <a:srgbClr val="1CACE3"/>
                </a:solidFill>
                <a:latin typeface="Arial"/>
                <a:cs typeface="Arial"/>
              </a:rPr>
              <a:t>YSIS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48590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>
                <a:solidFill>
                  <a:srgbClr val="1382AC"/>
                </a:solidFill>
              </a:rPr>
              <a:t>CA</a:t>
            </a:r>
            <a:r>
              <a:rPr dirty="0" sz="3200" spc="20">
                <a:solidFill>
                  <a:srgbClr val="1382AC"/>
                </a:solidFill>
              </a:rPr>
              <a:t>P</a:t>
            </a:r>
            <a:r>
              <a:rPr dirty="0" sz="3200" spc="35">
                <a:solidFill>
                  <a:srgbClr val="1382AC"/>
                </a:solidFill>
              </a:rPr>
              <a:t>S</a:t>
            </a:r>
            <a:r>
              <a:rPr dirty="0" sz="3200" spc="-10">
                <a:solidFill>
                  <a:srgbClr val="1382AC"/>
                </a:solidFill>
              </a:rPr>
              <a:t>T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20">
                <a:solidFill>
                  <a:srgbClr val="1382AC"/>
                </a:solidFill>
              </a:rPr>
              <a:t>NE</a:t>
            </a:r>
            <a:r>
              <a:rPr dirty="0" sz="3200" spc="-200">
                <a:solidFill>
                  <a:srgbClr val="1382AC"/>
                </a:solidFill>
              </a:rPr>
              <a:t> </a:t>
            </a:r>
            <a:r>
              <a:rPr dirty="0" sz="3200" spc="35">
                <a:solidFill>
                  <a:srgbClr val="1382AC"/>
                </a:solidFill>
              </a:rPr>
              <a:t>P</a:t>
            </a:r>
            <a:r>
              <a:rPr dirty="0" sz="3200" spc="20">
                <a:solidFill>
                  <a:srgbClr val="1382AC"/>
                </a:solidFill>
              </a:rPr>
              <a:t>R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15">
                <a:solidFill>
                  <a:srgbClr val="1382AC"/>
                </a:solidFill>
              </a:rPr>
              <a:t>J</a:t>
            </a:r>
            <a:r>
              <a:rPr dirty="0" sz="3200" spc="40">
                <a:solidFill>
                  <a:srgbClr val="1382AC"/>
                </a:solidFill>
              </a:rPr>
              <a:t>E</a:t>
            </a:r>
            <a:r>
              <a:rPr dirty="0" sz="3200" spc="2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1048591" name="object 4"/>
          <p:cNvSpPr txBox="1"/>
          <p:nvPr/>
        </p:nvSpPr>
        <p:spPr>
          <a:xfrm>
            <a:off x="447675" y="2794112"/>
            <a:ext cx="11296650" cy="2748915"/>
          </a:xfrm>
          <a:prstGeom prst="rect"/>
          <a:solidFill>
            <a:srgbClr val="465258"/>
          </a:solidFill>
        </p:spPr>
        <p:txBody>
          <a:bodyPr bIns="0" lIns="0" rIns="0" rtlCol="0" tIns="0" vert="horz" wrap="square">
            <a:spAutoFit/>
          </a:bodyPr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5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b="1" dirty="0" sz="2000" spc="5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b="1" dirty="0" sz="2000" spc="1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b="1" dirty="0" sz="2000" spc="-15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b="1" dirty="0" sz="2000" spc="1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0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b="1" dirty="0" sz="2000" spc="-75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S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T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U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D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NT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A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M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I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T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H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Y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A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S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I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.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2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.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C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O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L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L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G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A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M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M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A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D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H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A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G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I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I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G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C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O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L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L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EGE</a:t>
            </a:r>
            <a:endParaRPr sz="200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3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.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D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A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T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M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M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T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I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O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T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C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H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b="1" dirty="0" sz="2000" lang="en-US" spc="10">
                <a:solidFill>
                  <a:srgbClr val="1382AC"/>
                </a:solidFill>
                <a:latin typeface="Arial"/>
                <a:cs typeface="Arial"/>
              </a:rPr>
              <a:t>OLOGY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15">
                <a:solidFill>
                  <a:srgbClr val="1CACE3"/>
                </a:solidFill>
              </a:rPr>
              <a:t>F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NC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2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1048635" name=""/>
          <p:cNvSpPr txBox="1"/>
          <p:nvPr/>
        </p:nvSpPr>
        <p:spPr>
          <a:xfrm>
            <a:off x="660400" y="1452308"/>
            <a:ext cx="11051008" cy="4434840"/>
          </a:xfrm>
          <a:prstGeom prst="rect"/>
        </p:spPr>
        <p:txBody>
          <a:bodyPr rtlCol="0" wrap="square">
            <a:spAutoFit/>
          </a:bodyPr>
          <a:p>
            <a:r>
              <a:rPr sz="4800" lang="en-IN">
                <a:solidFill>
                  <a:srgbClr val="000000"/>
                </a:solidFill>
              </a:rPr>
              <a:t>Johns Hopkins University &amp; Medicine. (2021). COVID-19 Dashboard by the Center for Systems Science and Engineering (CSSE) at Johns Hopkins University (JHU). https://coronavirus.jhu.edu/map.html</a:t>
            </a:r>
            <a:endParaRPr sz="4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>
            <a:spLocks noGrp="1"/>
          </p:cNvSpPr>
          <p:nvPr>
            <p:ph type="title"/>
          </p:nvPr>
        </p:nvSpPr>
        <p:spPr>
          <a:xfrm>
            <a:off x="5013070" y="3602418"/>
            <a:ext cx="2165858" cy="4222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THANK</a:t>
            </a:r>
            <a:r>
              <a:rPr dirty="0" spc="-145"/>
              <a:t> </a:t>
            </a:r>
            <a:r>
              <a:rPr dirty="0" spc="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222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O</a:t>
            </a:r>
            <a:r>
              <a:rPr dirty="0" spc="30"/>
              <a:t>U</a:t>
            </a:r>
            <a:r>
              <a:rPr dirty="0" spc="40"/>
              <a:t>TL</a:t>
            </a:r>
            <a:r>
              <a:rPr dirty="0" spc="-95"/>
              <a:t>I</a:t>
            </a:r>
            <a:r>
              <a:rPr dirty="0" spc="30"/>
              <a:t>N</a:t>
            </a:r>
            <a:r>
              <a:rPr dirty="0" spc="15"/>
              <a:t>E</a:t>
            </a:r>
          </a:p>
        </p:txBody>
      </p:sp>
      <p:sp>
        <p:nvSpPr>
          <p:cNvPr id="1048593" name="object 3"/>
          <p:cNvSpPr txBox="1"/>
          <p:nvPr/>
        </p:nvSpPr>
        <p:spPr>
          <a:xfrm>
            <a:off x="917575" y="1952988"/>
            <a:ext cx="4178300" cy="3813175"/>
          </a:xfrm>
          <a:prstGeom prst="rect"/>
        </p:spPr>
        <p:txBody>
          <a:bodyPr bIns="0" lIns="0" rIns="0" rtlCol="0" tIns="184785" vert="horz" wrap="square">
            <a:spAutoFit/>
          </a:bodyPr>
          <a:p>
            <a:pPr indent="-305435" marL="3175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b="1" dirty="0" sz="20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b="1" dirty="0" sz="2000" spc="-2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b="1" dirty="0" sz="2000" spc="9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b="1"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5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PROBLEM</a:t>
            </a:r>
            <a:r>
              <a:rPr dirty="0" sz="3950" spc="204">
                <a:solidFill>
                  <a:srgbClr val="1CACE3"/>
                </a:solidFill>
              </a:rPr>
              <a:t> </a:t>
            </a:r>
            <a:r>
              <a:rPr dirty="0" sz="3950" spc="-75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1048627" name=""/>
          <p:cNvSpPr txBox="1"/>
          <p:nvPr/>
        </p:nvSpPr>
        <p:spPr>
          <a:xfrm>
            <a:off x="660400" y="1796772"/>
            <a:ext cx="9993981" cy="3698240"/>
          </a:xfrm>
          <a:prstGeom prst="rect"/>
        </p:spPr>
        <p:txBody>
          <a:bodyPr rtlCol="0" wrap="square">
            <a:spAutoFit/>
          </a:bodyPr>
          <a:p>
            <a:r>
              <a:rPr sz="6000" lang="en-IN">
                <a:solidFill>
                  <a:srgbClr val="000000"/>
                </a:solidFill>
              </a:rPr>
              <a:t>Define the problem you're addressing, such as the need for effective COVID-19 data analysis.</a:t>
            </a:r>
            <a:endParaRPr sz="6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PROPOSED</a:t>
            </a:r>
            <a:r>
              <a:rPr dirty="0" sz="3950" spc="254">
                <a:solidFill>
                  <a:srgbClr val="1CACE3"/>
                </a:solidFill>
              </a:rPr>
              <a:t> </a:t>
            </a:r>
            <a:r>
              <a:rPr dirty="0" sz="395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1048628" name=""/>
          <p:cNvSpPr txBox="1"/>
          <p:nvPr/>
        </p:nvSpPr>
        <p:spPr>
          <a:xfrm>
            <a:off x="376061" y="1463894"/>
            <a:ext cx="10482250" cy="2796541"/>
          </a:xfrm>
          <a:prstGeom prst="rect"/>
        </p:spPr>
        <p:txBody>
          <a:bodyPr rtlCol="0" wrap="square">
            <a:spAutoFit/>
          </a:bodyPr>
          <a:p>
            <a:r>
              <a:rPr sz="6000" lang="en-IN">
                <a:solidFill>
                  <a:srgbClr val="000000"/>
                </a:solidFill>
              </a:rPr>
              <a:t>Briefly describe the system or solution you're proposing to address the problem.</a:t>
            </a:r>
            <a:endParaRPr sz="6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366645"/>
              </a:tabLst>
            </a:pPr>
            <a:r>
              <a:rPr dirty="0" sz="3950" spc="-5">
                <a:solidFill>
                  <a:srgbClr val="1CACE3"/>
                </a:solidFill>
              </a:rPr>
              <a:t>SYSTEM	</a:t>
            </a:r>
            <a:r>
              <a:rPr dirty="0" sz="3950" spc="-15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1048630" name=""/>
          <p:cNvSpPr txBox="1"/>
          <p:nvPr/>
        </p:nvSpPr>
        <p:spPr>
          <a:xfrm>
            <a:off x="660400" y="1721353"/>
            <a:ext cx="10429572" cy="4599940"/>
          </a:xfrm>
          <a:prstGeom prst="rect"/>
        </p:spPr>
        <p:txBody>
          <a:bodyPr rtlCol="0" wrap="square">
            <a:spAutoFit/>
          </a:bodyPr>
          <a:p>
            <a:r>
              <a:rPr sz="6000" lang="en-IN">
                <a:solidFill>
                  <a:srgbClr val="000000"/>
                </a:solidFill>
              </a:rPr>
              <a:t>Explain the methodology or approach you'll use to develop the system, such as agile development or waterfall model.</a:t>
            </a:r>
            <a:endParaRPr sz="6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solidFill>
                  <a:srgbClr val="1CACE3"/>
                </a:solidFill>
              </a:rPr>
              <a:t>ALGORITHM</a:t>
            </a:r>
            <a:r>
              <a:rPr dirty="0" sz="3950" spc="350">
                <a:solidFill>
                  <a:srgbClr val="1CACE3"/>
                </a:solidFill>
              </a:rPr>
              <a:t> </a:t>
            </a:r>
            <a:r>
              <a:rPr dirty="0" sz="3950" spc="20">
                <a:solidFill>
                  <a:srgbClr val="1CACE3"/>
                </a:solidFill>
              </a:rPr>
              <a:t>&amp;</a:t>
            </a:r>
            <a:r>
              <a:rPr dirty="0" sz="3950" spc="-20">
                <a:solidFill>
                  <a:srgbClr val="1CACE3"/>
                </a:solidFill>
              </a:rPr>
              <a:t> </a:t>
            </a:r>
            <a:r>
              <a:rPr dirty="0" sz="3950" spc="5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1048631" name=""/>
          <p:cNvSpPr txBox="1"/>
          <p:nvPr/>
        </p:nvSpPr>
        <p:spPr>
          <a:xfrm>
            <a:off x="660399" y="1156017"/>
            <a:ext cx="10635689" cy="5501640"/>
          </a:xfrm>
          <a:prstGeom prst="rect"/>
        </p:spPr>
        <p:txBody>
          <a:bodyPr rtlCol="0" wrap="square">
            <a:spAutoFit/>
          </a:bodyPr>
          <a:p>
            <a:r>
              <a:rPr sz="6000" lang="en-IN">
                <a:solidFill>
                  <a:srgbClr val="000000"/>
                </a:solidFill>
              </a:rPr>
              <a:t>Provide details about the algorithm(s) you'll employ for COVID-19 data analysis, such as machine learning models for prediction or statistical methods for trend analysis.</a:t>
            </a:r>
            <a:endParaRPr sz="6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sz="3950"/>
          </a:p>
        </p:txBody>
      </p:sp>
      <p:sp>
        <p:nvSpPr>
          <p:cNvPr id="1048632" name=""/>
          <p:cNvSpPr txBox="1"/>
          <p:nvPr/>
        </p:nvSpPr>
        <p:spPr>
          <a:xfrm>
            <a:off x="660399" y="1156017"/>
            <a:ext cx="9977859" cy="5501639"/>
          </a:xfrm>
          <a:prstGeom prst="rect"/>
        </p:spPr>
        <p:txBody>
          <a:bodyPr rtlCol="0" wrap="square">
            <a:spAutoFit/>
          </a:bodyPr>
          <a:p>
            <a:r>
              <a:rPr sz="6000" lang="en-IN">
                <a:solidFill>
                  <a:srgbClr val="000000"/>
                </a:solidFill>
              </a:rPr>
              <a:t>Present the findings or results achieved through the implementation of your solution, including any insights gained from the data analysis.</a:t>
            </a:r>
            <a:endParaRPr sz="6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1048633" name=""/>
          <p:cNvSpPr txBox="1"/>
          <p:nvPr/>
        </p:nvSpPr>
        <p:spPr>
          <a:xfrm>
            <a:off x="735868" y="1156017"/>
            <a:ext cx="10720264" cy="4599940"/>
          </a:xfrm>
          <a:prstGeom prst="rect"/>
        </p:spPr>
        <p:txBody>
          <a:bodyPr rtlCol="0" wrap="square">
            <a:spAutoFit/>
          </a:bodyPr>
          <a:p>
            <a:r>
              <a:rPr sz="6000" lang="en-IN">
                <a:solidFill>
                  <a:srgbClr val="000000"/>
                </a:solidFill>
              </a:rPr>
              <a:t>Summarize the key points discussed in your document, emphasizing the significance of your solution in addressing the problem.</a:t>
            </a:r>
            <a:endParaRPr sz="6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5">
                <a:solidFill>
                  <a:srgbClr val="1CACE3"/>
                </a:solidFill>
              </a:rPr>
              <a:t>FUTURE</a:t>
            </a:r>
            <a:r>
              <a:rPr dirty="0" sz="3300" spc="-110">
                <a:solidFill>
                  <a:srgbClr val="1CACE3"/>
                </a:solidFill>
              </a:rPr>
              <a:t> </a:t>
            </a:r>
            <a:r>
              <a:rPr dirty="0" sz="3300" spc="-15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1048634" name=""/>
          <p:cNvSpPr txBox="1"/>
          <p:nvPr/>
        </p:nvSpPr>
        <p:spPr>
          <a:xfrm>
            <a:off x="614997" y="1356361"/>
            <a:ext cx="10491137" cy="5501639"/>
          </a:xfrm>
          <a:prstGeom prst="rect"/>
        </p:spPr>
        <p:txBody>
          <a:bodyPr rtlCol="0" wrap="square">
            <a:spAutoFit/>
          </a:bodyPr>
          <a:p>
            <a:r>
              <a:rPr sz="6000" lang="en-IN">
                <a:solidFill>
                  <a:srgbClr val="000000"/>
                </a:solidFill>
              </a:rPr>
              <a:t>Discuss potential future directions or enhancements for the system, such as incorporating real-time data or expanding its applicability to other infectious diseases.</a:t>
            </a:r>
            <a:endParaRPr sz="6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23124RN87I</dc:creator>
  <dcterms:created xsi:type="dcterms:W3CDTF">2024-04-04T02:53:43Z</dcterms:created>
  <dcterms:modified xsi:type="dcterms:W3CDTF">2024-04-05T10:00:37Z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2024-03-27T00:00:00Z</vt:filetime>
  </property>
  <property fmtid="{D5CDD505-2E9C-101B-9397-08002B2CF9AE}" pid="3" name="LastSaved">
    <vt:filetime>2024-04-04T00:00:00Z</vt:filetime>
  </property>
  <property fmtid="{D5CDD505-2E9C-101B-9397-08002B2CF9AE}" pid="4" name="ICV">
    <vt:lpwstr>c6345eff2c37432284808a6ba2e80d2f</vt:lpwstr>
  </property>
</Properties>
</file>