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8" name="Slide Image Placeholder 1"/>
          <p:cNvSpPr>
            <a:spLocks noChangeAspect="1" noRot="1" noGrp="1"/>
          </p:cNvSpPr>
          <p:nvPr>
            <p:ph type="sldImg"/>
          </p:nvPr>
        </p:nvSpPr>
        <p:spPr/>
      </p:sp>
      <p:sp>
        <p:nvSpPr>
          <p:cNvPr id="1048659" name="Notes Placeholder 2"/>
          <p:cNvSpPr>
            <a:spLocks noGrp="1"/>
          </p:cNvSpPr>
          <p:nvPr>
            <p:ph type="body" idx="1"/>
          </p:nvPr>
        </p:nvSpPr>
        <p:spPr/>
        <p:txBody>
          <a:bodyPr/>
          <a:p>
            <a:endParaRPr dirty="0" lang="en-US"/>
          </a:p>
        </p:txBody>
      </p:sp>
      <p:sp>
        <p:nvSpPr>
          <p:cNvPr id="1048660" name="Slide Number Placeholder 3"/>
          <p:cNvSpPr>
            <a:spLocks noGrp="1"/>
          </p:cNvSpPr>
          <p:nvPr>
            <p:ph type="sldNum" sz="quarter" idx="5"/>
          </p:nvPr>
        </p:nvSpPr>
        <p:spPr/>
        <p:txBody>
          <a:bodyPr/>
          <a:p>
            <a:fld id="{F7F439ED-1E90-4106-847A-8EF19031FE2F}" type="slidenum">
              <a:rPr lang="en-IN" smtClean="0"/>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IN"/>
              <a:t> </a:t>
            </a:r>
            <a:r>
              <a:rPr dirty="0" sz="2400" lang="en-IN" err="1"/>
              <a:t>Govarthana</a:t>
            </a:r>
            <a:r>
              <a:rPr dirty="0" sz="2400" lang="en-IN"/>
              <a:t> </a:t>
            </a:r>
            <a:r>
              <a:rPr dirty="0" sz="2400" lang="en-IN" err="1"/>
              <a:t>Priya</a:t>
            </a:r>
            <a:r>
              <a:rPr dirty="0" sz="2400" lang="en-IN"/>
              <a:t> MRK </a:t>
            </a:r>
            <a:endParaRPr dirty="0" sz="2400" lang="en-US"/>
          </a:p>
          <a:p>
            <a:r>
              <a:rPr dirty="0" sz="2400" lang="en-US"/>
              <a:t>REGISTER NO:</a:t>
            </a:r>
            <a:r>
              <a:rPr dirty="0" sz="2400" lang="en-IN"/>
              <a:t> 122203943 / asunm1647unm1647ay1221647008 </a:t>
            </a:r>
            <a:endParaRPr dirty="0" sz="2400" lang="en-US"/>
          </a:p>
          <a:p>
            <a:r>
              <a:rPr dirty="0" sz="2400" lang="en-US"/>
              <a:t>DEPARTMENT:</a:t>
            </a:r>
            <a:r>
              <a:rPr dirty="0" sz="2400" lang="en-IN"/>
              <a:t> </a:t>
            </a:r>
            <a:r>
              <a:rPr dirty="0" sz="2400" lang="en-IN" err="1"/>
              <a:t>B.com</a:t>
            </a:r>
            <a:r>
              <a:rPr dirty="0" sz="2400" lang="en-IN"/>
              <a:t> [corporate </a:t>
            </a:r>
            <a:r>
              <a:rPr dirty="0" sz="2400" lang="en-IN" err="1"/>
              <a:t>Secretaryship</a:t>
            </a:r>
            <a:r>
              <a:rPr dirty="0" sz="2400" lang="en-IN"/>
              <a:t>]</a:t>
            </a:r>
            <a:endParaRPr dirty="0" sz="2400" lang="en-US"/>
          </a:p>
          <a:p>
            <a:r>
              <a:rPr dirty="0" sz="2400" lang="en-US"/>
              <a:t>COLLEGE</a:t>
            </a:r>
            <a:r>
              <a:rPr dirty="0" sz="2400" lang="en-IN"/>
              <a:t>: RB </a:t>
            </a:r>
            <a:r>
              <a:rPr dirty="0" sz="2400" lang="en-IN" err="1"/>
              <a:t>Gothi</a:t>
            </a:r>
            <a:r>
              <a:rPr dirty="0" sz="2400" lang="en-IN"/>
              <a:t>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1186683" y="525141"/>
            <a:ext cx="457150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2"/>
          <p:cNvSpPr txBox="1"/>
          <p:nvPr/>
        </p:nvSpPr>
        <p:spPr>
          <a:xfrm>
            <a:off x="1186682" y="1143780"/>
            <a:ext cx="6101976" cy="5425441"/>
          </a:xfrm>
          <a:prstGeom prst="rect"/>
          <a:noFill/>
        </p:spPr>
        <p:txBody>
          <a:bodyPr wrap="square">
            <a:spAutoFit/>
          </a:bodyPr>
          <a:p>
            <a:pPr indent="-285750" marL="285750">
              <a:buFont typeface="Arial" panose="020B0604020202020204" pitchFamily="34" charset="0"/>
              <a:buChar char="•"/>
            </a:pPr>
            <a:r>
              <a:rPr dirty="0" lang="en-IN">
                <a:effectLst/>
              </a:rPr>
              <a:t>Data collection</a:t>
            </a:r>
            <a:br>
              <a:rPr dirty="0" lang="en-IN"/>
            </a:br>
            <a:r>
              <a:rPr dirty="0" lang="en-IN">
                <a:effectLst/>
              </a:rPr>
              <a:t>1. Downloaded Data in </a:t>
            </a:r>
            <a:r>
              <a:rPr dirty="0" lang="en-IN" err="1">
                <a:effectLst/>
              </a:rPr>
              <a:t>edunet</a:t>
            </a:r>
            <a:endParaRPr dirty="0" lang="en-IN">
              <a:effectLst/>
            </a:endParaRPr>
          </a:p>
          <a:p>
            <a:pPr indent="-285750" marL="285750">
              <a:buFont typeface="Arial" panose="020B0604020202020204" pitchFamily="34" charset="0"/>
              <a:buChar char="•"/>
            </a:pPr>
            <a:endParaRPr dirty="0" lang="en-IN">
              <a:effectLst/>
            </a:endParaRPr>
          </a:p>
          <a:p>
            <a:pPr indent="-285750" marL="285750">
              <a:buFont typeface="Arial" panose="020B0604020202020204" pitchFamily="34" charset="0"/>
              <a:buChar char="•"/>
            </a:pPr>
            <a:r>
              <a:rPr dirty="0" lang="en-IN">
                <a:effectLst/>
              </a:rPr>
              <a:t>Features collection </a:t>
            </a:r>
            <a:br>
              <a:rPr dirty="0" lang="en-IN"/>
            </a:br>
            <a:r>
              <a:rPr dirty="0" lang="en-IN">
                <a:effectLst/>
              </a:rPr>
              <a:t>1. Identify  all the features </a:t>
            </a:r>
            <a:br>
              <a:rPr dirty="0" lang="en-IN"/>
            </a:br>
            <a:r>
              <a:rPr dirty="0" lang="en-IN">
                <a:effectLst/>
              </a:rPr>
              <a:t>2.Total 26 features </a:t>
            </a:r>
            <a:br>
              <a:rPr dirty="0" lang="en-IN"/>
            </a:br>
            <a:r>
              <a:rPr dirty="0" lang="en-IN">
                <a:effectLst/>
              </a:rPr>
              <a:t>3. Identify 9 features in 26 features </a:t>
            </a:r>
          </a:p>
          <a:p>
            <a:pPr indent="-285750" marL="285750">
              <a:buFont typeface="Arial" panose="020B0604020202020204" pitchFamily="34" charset="0"/>
              <a:buChar char="•"/>
            </a:pPr>
            <a:endParaRPr dirty="0" lang="en-IN">
              <a:effectLst/>
            </a:endParaRPr>
          </a:p>
          <a:p>
            <a:pPr indent="-285750" marL="285750">
              <a:buFont typeface="Arial" panose="020B0604020202020204" pitchFamily="34" charset="0"/>
              <a:buChar char="•"/>
            </a:pPr>
            <a:r>
              <a:rPr dirty="0" lang="en-IN">
                <a:effectLst/>
              </a:rPr>
              <a:t>Data cleaning </a:t>
            </a:r>
            <a:br>
              <a:rPr dirty="0" lang="en-IN"/>
            </a:br>
            <a:r>
              <a:rPr dirty="0" lang="en-IN">
                <a:effectLst/>
              </a:rPr>
              <a:t>1. Identify the missing values </a:t>
            </a:r>
            <a:br>
              <a:rPr dirty="0" lang="en-IN"/>
            </a:br>
            <a:r>
              <a:rPr dirty="0" lang="en-IN">
                <a:effectLst/>
              </a:rPr>
              <a:t>2. Filter out the missing values </a:t>
            </a:r>
            <a:br>
              <a:rPr dirty="0" lang="en-IN"/>
            </a:br>
            <a:r>
              <a:rPr dirty="0" lang="en-IN">
                <a:effectLst/>
              </a:rPr>
              <a:t>Performance level calculation </a:t>
            </a:r>
            <a:br>
              <a:rPr dirty="0" lang="en-IN"/>
            </a:br>
            <a:r>
              <a:rPr dirty="0" lang="en-IN">
                <a:effectLst/>
              </a:rPr>
              <a:t>1.Formula =IFS(Z8 &gt;=5,"VERY HIGH ",Z8&gt;=4,"HIGH ",Z8&gt;=3,"MED",TRUE ","LOW")</a:t>
            </a:r>
          </a:p>
          <a:p>
            <a:pPr indent="-285750" marL="285750">
              <a:buFont typeface="Arial" panose="020B0604020202020204" pitchFamily="34" charset="0"/>
              <a:buChar char="•"/>
            </a:pPr>
            <a:endParaRPr dirty="0" lang="en-IN">
              <a:effectLst/>
            </a:endParaRPr>
          </a:p>
          <a:p>
            <a:pPr indent="-285750" marL="285750">
              <a:buFont typeface="Arial" panose="020B0604020202020204" pitchFamily="34" charset="0"/>
              <a:buChar char="•"/>
            </a:pPr>
            <a:r>
              <a:rPr dirty="0" lang="en-IN">
                <a:effectLst/>
              </a:rPr>
              <a:t>Summary </a:t>
            </a:r>
            <a:br>
              <a:rPr dirty="0" lang="en-IN"/>
            </a:br>
            <a:r>
              <a:rPr dirty="0" lang="en-IN">
                <a:effectLst/>
              </a:rPr>
              <a:t>1.Business unit - Row</a:t>
            </a:r>
            <a:br>
              <a:rPr dirty="0" lang="en-IN"/>
            </a:br>
            <a:r>
              <a:rPr dirty="0" lang="en-IN">
                <a:effectLst/>
              </a:rPr>
              <a:t>2.Performance level - Column</a:t>
            </a:r>
            <a:br>
              <a:rPr dirty="0" lang="en-IN"/>
            </a:br>
            <a:r>
              <a:rPr dirty="0" lang="en-IN">
                <a:effectLst/>
              </a:rPr>
              <a:t>3.Gender - Filter </a:t>
            </a:r>
            <a:br>
              <a:rPr dirty="0" lang="en-IN"/>
            </a:br>
            <a:r>
              <a:rPr dirty="0" lang="en-IN">
                <a:effectLst/>
              </a:rPr>
              <a:t>4.First name  -  values</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2" name="TextBox 1"/>
          <p:cNvSpPr txBox="1"/>
          <p:nvPr/>
        </p:nvSpPr>
        <p:spPr>
          <a:xfrm>
            <a:off x="5187576" y="2522070"/>
            <a:ext cx="1828800" cy="358141"/>
          </a:xfrm>
          <a:prstGeom prst="rect"/>
          <a:noFill/>
        </p:spPr>
        <p:txBody>
          <a:bodyPr rtlCol="0" wrap="square">
            <a:spAutoFit/>
          </a:bodyPr>
          <a:p>
            <a:pPr algn="l"/>
            <a:endParaRPr dirty="0" lang="en-US"/>
          </a:p>
        </p:txBody>
      </p:sp>
      <p:pic>
        <p:nvPicPr>
          <p:cNvPr id="2097169" name="Picture 9"/>
          <p:cNvPicPr>
            <a:picLocks noChangeAspect="1"/>
          </p:cNvPicPr>
          <p:nvPr/>
        </p:nvPicPr>
        <p:blipFill>
          <a:blip xmlns:r="http://schemas.openxmlformats.org/officeDocument/2006/relationships" r:embed="rId2"/>
          <a:stretch>
            <a:fillRect/>
          </a:stretch>
        </p:blipFill>
        <p:spPr>
          <a:xfrm>
            <a:off x="2174455" y="1262236"/>
            <a:ext cx="5046102" cy="410033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664"/>
          </a:xfrm>
        </p:spPr>
        <p:txBody>
          <a:bodyPr/>
          <a:p>
            <a:r>
              <a:rPr dirty="0" lang="en-IN"/>
              <a:t>RESULTS</a:t>
            </a:r>
            <a:endParaRPr dirty="0" lang="en-US"/>
          </a:p>
        </p:txBody>
      </p:sp>
      <p:pic>
        <p:nvPicPr>
          <p:cNvPr id="2097170" name="Picture 2"/>
          <p:cNvPicPr>
            <a:picLocks noChangeAspect="1"/>
          </p:cNvPicPr>
          <p:nvPr/>
        </p:nvPicPr>
        <p:blipFill>
          <a:blip xmlns:r="http://schemas.openxmlformats.org/officeDocument/2006/relationships" r:embed="rId1"/>
          <a:stretch>
            <a:fillRect/>
          </a:stretch>
        </p:blipFill>
        <p:spPr>
          <a:xfrm>
            <a:off x="2194513" y="1766127"/>
            <a:ext cx="4838644" cy="39233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755332" y="1414227"/>
            <a:ext cx="6101976" cy="2491740"/>
          </a:xfrm>
          <a:prstGeom prst="rect"/>
          <a:noFill/>
        </p:spPr>
        <p:txBody>
          <a:bodyPr wrap="square">
            <a:spAutoFit/>
          </a:bodyPr>
          <a:p>
            <a:r>
              <a:rPr dirty="0" lang="en-IN">
                <a:effectLst/>
              </a:rPr>
              <a:t>So by comparing the performance of employees the average level of  performance of  employees are higher in number. </a:t>
            </a:r>
            <a:br>
              <a:rPr dirty="0" lang="en-IN"/>
            </a:br>
            <a:r>
              <a:rPr dirty="0" lang="en-IN">
                <a:effectLst/>
              </a:rPr>
              <a:t>The high and very high level of performance of employees are low.</a:t>
            </a:r>
            <a:br>
              <a:rPr dirty="0" lang="en-IN"/>
            </a:br>
            <a:r>
              <a:rPr dirty="0" lang="en-IN">
                <a:effectLst/>
              </a:rPr>
              <a:t>So we need to Motivate the employees by different level of task to develop their skills and knowledge and we need give tasks and projects according to skills and knowledge. So we need motivate them for better output. </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87576" y="2522070"/>
            <a:ext cx="1828800" cy="358141"/>
          </a:xfrm>
          <a:prstGeom prst="rect"/>
          <a:noFill/>
        </p:spPr>
        <p:txBody>
          <a:bodyPr rtlCol="0" wrap="square">
            <a:spAutoFit/>
          </a:bodyPr>
          <a:p>
            <a:pPr algn="l"/>
            <a:endParaRPr dirty="0" lang="en-US"/>
          </a:p>
        </p:txBody>
      </p:sp>
      <p:sp>
        <p:nvSpPr>
          <p:cNvPr id="1048650" name="TextBox 10"/>
          <p:cNvSpPr txBox="1"/>
          <p:nvPr/>
        </p:nvSpPr>
        <p:spPr>
          <a:xfrm>
            <a:off x="1123575" y="1695450"/>
            <a:ext cx="5572499" cy="2225041"/>
          </a:xfrm>
          <a:prstGeom prst="rect"/>
          <a:noFill/>
        </p:spPr>
        <p:txBody>
          <a:bodyPr rtlCol="0" wrap="square">
            <a:spAutoFit/>
          </a:bodyPr>
          <a:p>
            <a:pPr algn="l" indent="-285750" marL="285750">
              <a:buFont typeface="Arial" panose="020B0604020202020204" pitchFamily="34" charset="0"/>
              <a:buChar char="•"/>
            </a:pPr>
            <a:r>
              <a:rPr dirty="0" lang="en-IN"/>
              <a:t>To  track the  Performance of the employees for their growth as well as the organizational growth. </a:t>
            </a:r>
          </a:p>
          <a:p>
            <a:pPr algn="l" indent="-285750" marL="285750">
              <a:buFont typeface="Arial" panose="020B0604020202020204" pitchFamily="34" charset="0"/>
              <a:buChar char="•"/>
            </a:pPr>
            <a:endParaRPr dirty="0" lang="en-IN"/>
          </a:p>
          <a:p>
            <a:pPr algn="l" indent="-285750" marL="285750">
              <a:buFont typeface="Arial" panose="020B0604020202020204" pitchFamily="34" charset="0"/>
              <a:buChar char="•"/>
            </a:pPr>
            <a:r>
              <a:rPr dirty="0" lang="en-IN"/>
              <a:t>Provide increment and incentives for the best performed employees </a:t>
            </a:r>
          </a:p>
          <a:p>
            <a:pPr algn="l" indent="-285750" marL="285750">
              <a:buFont typeface="Arial" panose="020B0604020202020204" pitchFamily="34" charset="0"/>
              <a:buChar char="•"/>
            </a:pPr>
            <a:endParaRPr dirty="0" lang="en-IN"/>
          </a:p>
          <a:p>
            <a:pPr algn="l" indent="-285750" marL="285750">
              <a:buFont typeface="Arial" panose="020B0604020202020204" pitchFamily="34" charset="0"/>
              <a:buChar char="•"/>
            </a:pPr>
            <a:r>
              <a:rPr dirty="0" lang="en-IN"/>
              <a:t>And Provide motivation for the other employees to improve their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8"/>
          <p:cNvSpPr txBox="1"/>
          <p:nvPr/>
        </p:nvSpPr>
        <p:spPr>
          <a:xfrm flipV="1">
            <a:off x="2426447" y="-681317"/>
            <a:ext cx="4589929" cy="369332"/>
          </a:xfrm>
          <a:prstGeom prst="rect"/>
          <a:noFill/>
        </p:spPr>
        <p:txBody>
          <a:bodyPr rtlCol="0" wrap="square">
            <a:spAutoFit/>
          </a:bodyPr>
          <a:p>
            <a:pPr algn="l"/>
            <a:r>
              <a:rPr dirty="0" lang="en-IN"/>
              <a:t>To track the performance of </a:t>
            </a:r>
            <a:endParaRPr dirty="0" lang="en-US"/>
          </a:p>
        </p:txBody>
      </p:sp>
      <p:sp>
        <p:nvSpPr>
          <p:cNvPr id="1048657" name="TextBox 12"/>
          <p:cNvSpPr txBox="1"/>
          <p:nvPr/>
        </p:nvSpPr>
        <p:spPr>
          <a:xfrm>
            <a:off x="676275" y="1831975"/>
            <a:ext cx="6101976" cy="1691641"/>
          </a:xfrm>
          <a:prstGeom prst="rect"/>
          <a:noFill/>
        </p:spPr>
        <p:txBody>
          <a:bodyPr wrap="square">
            <a:spAutoFit/>
          </a:bodyPr>
          <a:p>
            <a:r>
              <a:rPr dirty="0" lang="en-IN">
                <a:effectLst/>
              </a:rPr>
              <a:t>Analysing the performance of the employee by considering various factors like gender, performance score rating, achievements the analysis which is based by all these factors is called performance analysis in order to identify the trend and patterns of different categories of employee like </a:t>
            </a:r>
            <a:r>
              <a:rPr dirty="0" lang="en-IN" err="1">
                <a:effectLst/>
              </a:rPr>
              <a:t>high,medium,low</a:t>
            </a:r>
            <a:r>
              <a:rPr dirty="0" lang="en-IN">
                <a:effectLst/>
              </a:rPr>
              <a:t>.</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8"/>
          <p:cNvPicPr>
            <a:picLocks noChangeAspect="1"/>
          </p:cNvPicPr>
          <p:nvPr/>
        </p:nvPicPr>
        <p:blipFill>
          <a:blip xmlns:r="http://schemas.openxmlformats.org/officeDocument/2006/relationships" r:embed="rId2"/>
          <a:stretch>
            <a:fillRect/>
          </a:stretch>
        </p:blipFill>
        <p:spPr>
          <a:xfrm>
            <a:off x="699452" y="1505202"/>
            <a:ext cx="7470588" cy="4666998"/>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1" name="TextBox 9"/>
          <p:cNvSpPr txBox="1"/>
          <p:nvPr/>
        </p:nvSpPr>
        <p:spPr>
          <a:xfrm>
            <a:off x="2695574" y="1623059"/>
            <a:ext cx="7521388" cy="1691641"/>
          </a:xfrm>
          <a:prstGeom prst="rect"/>
          <a:noFill/>
        </p:spPr>
        <p:txBody>
          <a:bodyPr wrap="square">
            <a:spAutoFit/>
          </a:bodyPr>
          <a:p>
            <a:pPr indent="-285750" marL="285750">
              <a:buFont typeface="Arial" panose="020B0604020202020204" pitchFamily="34" charset="0"/>
              <a:buChar char="•"/>
            </a:pPr>
            <a:r>
              <a:rPr dirty="0" lang="en-IN">
                <a:effectLst/>
              </a:rPr>
              <a:t>Conditional formatting - To highlight the missing values</a:t>
            </a:r>
            <a:r>
              <a:rPr dirty="0" lang="en-IN"/>
              <a:t> </a:t>
            </a:r>
          </a:p>
          <a:p>
            <a:pPr indent="-285750" marL="285750">
              <a:buFont typeface="Arial" panose="020B0604020202020204" pitchFamily="34" charset="0"/>
              <a:buChar char="•"/>
            </a:pPr>
            <a:r>
              <a:rPr dirty="0" lang="en-IN"/>
              <a:t>Filtering </a:t>
            </a:r>
            <a:r>
              <a:rPr dirty="0" lang="en-IN">
                <a:effectLst/>
              </a:rPr>
              <a:t>                         - To remove or Filter out</a:t>
            </a:r>
          </a:p>
          <a:p>
            <a:pPr indent="-285750" marL="285750">
              <a:buFont typeface="Arial" panose="020B0604020202020204" pitchFamily="34" charset="0"/>
              <a:buChar char="•"/>
            </a:pPr>
            <a:r>
              <a:rPr dirty="0" lang="en-IN">
                <a:effectLst/>
              </a:rPr>
              <a:t>Formula                          -  To calculate the employees </a:t>
            </a:r>
            <a:r>
              <a:rPr dirty="0" lang="en-IN" err="1">
                <a:effectLst/>
              </a:rPr>
              <a:t>perperformance</a:t>
            </a:r>
            <a:r>
              <a:rPr dirty="0" lang="en-IN">
                <a:effectLst/>
              </a:rPr>
              <a:t> </a:t>
            </a:r>
          </a:p>
          <a:p>
            <a:pPr indent="-285750" marL="285750">
              <a:buFont typeface="Arial" panose="020B0604020202020204" pitchFamily="34" charset="0"/>
              <a:buChar char="•"/>
            </a:pPr>
            <a:r>
              <a:rPr dirty="0" lang="en-IN">
                <a:effectLst/>
              </a:rPr>
              <a:t>Pivot table                       - For summary </a:t>
            </a:r>
          </a:p>
          <a:p>
            <a:pPr indent="-285750" marL="285750">
              <a:buFont typeface="Arial" panose="020B0604020202020204" pitchFamily="34" charset="0"/>
              <a:buChar char="•"/>
            </a:pPr>
            <a:r>
              <a:rPr lang="en-IN">
                <a:effectLst/>
              </a:rPr>
              <a:t>Graph                                </a:t>
            </a:r>
            <a:r>
              <a:rPr dirty="0" lang="en-IN">
                <a:effectLst/>
              </a:rPr>
              <a:t>- Data Visualization </a:t>
            </a:r>
          </a:p>
          <a:p>
            <a:pPr indent="-285750" marL="285750">
              <a:buFont typeface="Arial" panose="020B0604020202020204" pitchFamily="34" charset="0"/>
              <a:buChar char="•"/>
            </a:pP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TextBox 3"/>
          <p:cNvSpPr txBox="1"/>
          <p:nvPr/>
        </p:nvSpPr>
        <p:spPr>
          <a:xfrm>
            <a:off x="944283" y="1417080"/>
            <a:ext cx="8379012" cy="3025141"/>
          </a:xfrm>
          <a:prstGeom prst="rect"/>
          <a:noFill/>
        </p:spPr>
        <p:txBody>
          <a:bodyPr wrap="square">
            <a:spAutoFit/>
          </a:bodyPr>
          <a:p>
            <a:pPr indent="-285750" marL="285750">
              <a:buFont typeface="Arial" panose="020B0604020202020204" pitchFamily="34" charset="0"/>
              <a:buChar char="•"/>
            </a:pPr>
            <a:r>
              <a:rPr dirty="0" lang="en-IN">
                <a:effectLst/>
              </a:rPr>
              <a:t>Employee Data set – </a:t>
            </a:r>
            <a:r>
              <a:rPr dirty="0" lang="en-IN" err="1">
                <a:effectLst/>
              </a:rPr>
              <a:t>Kaggle</a:t>
            </a:r>
            <a:endParaRPr dirty="0" lang="en-IN">
              <a:effectLst/>
            </a:endParaRPr>
          </a:p>
          <a:p>
            <a:pPr indent="-285750" marL="285750">
              <a:buFont typeface="Arial" panose="020B0604020202020204" pitchFamily="34" charset="0"/>
              <a:buChar char="•"/>
            </a:pPr>
            <a:r>
              <a:rPr dirty="0" lang="en-IN">
                <a:effectLst/>
              </a:rPr>
              <a:t>26 features</a:t>
            </a:r>
          </a:p>
          <a:p>
            <a:pPr indent="-285750" marL="285750">
              <a:buFont typeface="Arial" panose="020B0604020202020204" pitchFamily="34" charset="0"/>
              <a:buChar char="•"/>
            </a:pPr>
            <a:r>
              <a:rPr dirty="0" lang="en-IN">
                <a:effectLst/>
              </a:rPr>
              <a:t>9 features </a:t>
            </a:r>
          </a:p>
          <a:p>
            <a:pPr indent="-285750" marL="285750">
              <a:buFont typeface="Arial" panose="020B0604020202020204" pitchFamily="34" charset="0"/>
              <a:buChar char="•"/>
            </a:pPr>
            <a:r>
              <a:rPr dirty="0" lang="en-IN">
                <a:effectLst/>
              </a:rPr>
              <a:t>Employee ID - Numerical values </a:t>
            </a:r>
          </a:p>
          <a:p>
            <a:pPr indent="-285750" marL="285750">
              <a:buFont typeface="Arial" panose="020B0604020202020204" pitchFamily="34" charset="0"/>
              <a:buChar char="•"/>
            </a:pPr>
            <a:r>
              <a:rPr dirty="0" lang="en-IN">
                <a:effectLst/>
              </a:rPr>
              <a:t>Employee name</a:t>
            </a:r>
            <a:br>
              <a:rPr dirty="0" lang="en-IN"/>
            </a:br>
            <a:r>
              <a:rPr dirty="0" lang="en-IN">
                <a:effectLst/>
              </a:rPr>
              <a:t>First name and     - Text</a:t>
            </a:r>
            <a:br>
              <a:rPr dirty="0" lang="en-IN"/>
            </a:br>
            <a:r>
              <a:rPr dirty="0" lang="en-IN">
                <a:effectLst/>
              </a:rPr>
              <a:t>Last name </a:t>
            </a:r>
          </a:p>
          <a:p>
            <a:pPr indent="-285750" marL="285750">
              <a:buFont typeface="Arial" panose="020B0604020202020204" pitchFamily="34" charset="0"/>
              <a:buChar char="•"/>
            </a:pPr>
            <a:r>
              <a:rPr dirty="0" lang="en-IN">
                <a:effectLst/>
              </a:rPr>
              <a:t>Employee type </a:t>
            </a:r>
          </a:p>
          <a:p>
            <a:pPr indent="-285750" marL="285750">
              <a:buFont typeface="Arial" panose="020B0604020202020204" pitchFamily="34" charset="0"/>
              <a:buChar char="•"/>
            </a:pPr>
            <a:r>
              <a:rPr dirty="0" lang="en-IN">
                <a:effectLst/>
              </a:rPr>
              <a:t>Performance level </a:t>
            </a:r>
          </a:p>
          <a:p>
            <a:pPr indent="-285750" marL="285750">
              <a:buFont typeface="Arial" panose="020B0604020202020204" pitchFamily="34" charset="0"/>
              <a:buChar char="•"/>
            </a:pPr>
            <a:r>
              <a:rPr dirty="0" lang="en-IN">
                <a:effectLst/>
              </a:rPr>
              <a:t>Gender                     - Male/Female </a:t>
            </a:r>
          </a:p>
          <a:p>
            <a:pPr indent="-285750" marL="285750">
              <a:buFont typeface="Arial" panose="020B0604020202020204" pitchFamily="34" charset="0"/>
              <a:buChar char="•"/>
            </a:pPr>
            <a:r>
              <a:rPr dirty="0" lang="en-IN">
                <a:effectLst/>
              </a:rPr>
              <a:t>Employee rating.    - Numerical values </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1" name="TextBox 9"/>
          <p:cNvSpPr txBox="1"/>
          <p:nvPr/>
        </p:nvSpPr>
        <p:spPr>
          <a:xfrm>
            <a:off x="1639252" y="1805510"/>
            <a:ext cx="6787572" cy="802640"/>
          </a:xfrm>
          <a:prstGeom prst="rect"/>
          <a:noFill/>
        </p:spPr>
        <p:txBody>
          <a:bodyPr rtlCol="0" wrap="square">
            <a:spAutoFit/>
          </a:bodyPr>
          <a:p>
            <a:r>
              <a:rPr dirty="0" sz="2400" lang="en-IN"/>
              <a:t>Formula - =IFS(Z8&gt;=5,”VERY HIGH”,Z8&gt;=4,”HIGH “,Z8&gt;=3,”MED”,”TRUE”,”LOW “)</a:t>
            </a:r>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MRK Govarthan Priya</cp:lastModifiedBy>
  <dcterms:created xsi:type="dcterms:W3CDTF">2024-03-29T04:07:22Z</dcterms:created>
  <dcterms:modified xsi:type="dcterms:W3CDTF">2024-09-09T17:49:34Z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a5c366b5b49d49de9a238ee41f4effba</vt:lpwstr>
  </property>
</Properties>
</file>