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c5836e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dc5836e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dc5836ea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dc5836ea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dc5836e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dc5836e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db7e1cd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db7e1cd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83578ca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d83578ca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d83578ca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d83578ca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d83578ca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d83578ca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d83578ca5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d83578ca5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ca7f31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ca7f31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dc5836ea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dc5836ea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dca7f318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dca7f318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dca7f318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dca7f318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dca7f318e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dca7f318e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d83578ca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d83578ca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POS Tagging using Baum-Welch</a:t>
            </a:r>
            <a:endParaRPr sz="4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668200"/>
            <a:ext cx="7688100" cy="19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Group Number : 15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Nithya Manoj (181IT131) - 6282501418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Gayathri Gutla (181IT216) - 7382169239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Krishna Poojitha Vantakula (181IT223) - 8328561161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Hima Sajeev (181IT254) - 7025931321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1435900"/>
            <a:ext cx="7688700" cy="29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The recursive behavior saves computations by freeing us from looking through the observed data every time.</a:t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Forward Phase:</a:t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The recursive alpha function defined as the joint probability of the observed data up to time </a:t>
            </a: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and the state at time </a:t>
            </a: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is calculated.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Backward Phase:</a:t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The recursive beta function defined as the conditional probability of the observed data from time </a:t>
            </a: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</a:rPr>
              <a:t>k+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1 given the state at time </a:t>
            </a: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is calculated.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1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1585925"/>
            <a:ext cx="76887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Update Phase: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The update phase is the M-step because few update formulas are derived such that the L.H.S. parameters will best fit the expected hidden states given the observed data.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The two steps(E &amp; M) are then iterated over and over again until the parameters converged, or until the model has reached some certain accuracy requirement.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597275" y="1147225"/>
            <a:ext cx="76887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Implementation of Baum-Welch Algorithm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375" y="1703775"/>
            <a:ext cx="5068501" cy="33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TIME COMPLEXITY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The brute-force procedure is generation of all possible state sequences and calculating joint probability of each state sequence. This approach has a time complexity O(T* N^T) where T is the length of sequences and N is number of symbols.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However, the forward-backward algorithm has time complexity O(N^2 *T).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Baum-Welch pos tagger was able to  provide most probable tag for each word.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Unlike other natural language processing pos taggers, baum-welch taggers  don’t need a set of training data, which makes it an useful tool.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Further, to evaluate precision of the model we </a:t>
            </a:r>
            <a:r>
              <a:rPr lang="en" sz="1600">
                <a:solidFill>
                  <a:srgbClr val="000000"/>
                </a:solidFill>
              </a:rPr>
              <a:t>successfully</a:t>
            </a:r>
            <a:r>
              <a:rPr lang="en" sz="1600">
                <a:solidFill>
                  <a:srgbClr val="000000"/>
                </a:solidFill>
              </a:rPr>
              <a:t> modified the algorithm to use </a:t>
            </a:r>
            <a:r>
              <a:rPr lang="en" sz="1600">
                <a:solidFill>
                  <a:srgbClr val="000000"/>
                </a:solidFill>
              </a:rPr>
              <a:t>tokenized</a:t>
            </a:r>
            <a:r>
              <a:rPr lang="en" sz="1600">
                <a:solidFill>
                  <a:srgbClr val="000000"/>
                </a:solidFill>
              </a:rPr>
              <a:t> data instead of raw text, and calculate the accuracy score using true and predicted tags.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THANK YOU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 flipH="1" rot="10800000">
            <a:off x="729450" y="4339925"/>
            <a:ext cx="76887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The Baum-Welch algorithm, or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the forward-backward algorithm,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is a dynamic programming approach and a special case of the expectation-maximization algorithm (EM algorithm).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Its purpose is to tune the parameters of the Hidden Markov Model, namely the state transition matrix </a:t>
            </a:r>
            <a:r>
              <a:rPr b="1" i="1" lang="en" sz="160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, the emission matrix </a:t>
            </a:r>
            <a:r>
              <a:rPr b="1" i="1" lang="en" sz="160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, and the initial state distribution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π₀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, such that the model is maximally like the observed data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The goal of Part-of-Speech (POS) tagging is to label the words in a sentence with their parts of speech, e.g., The/AT, on/IN, table/NN...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It is useful in information extraction, shallow parsing, and so on.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There are many tag sets which can be chosen to be implemented.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119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HMM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725275"/>
            <a:ext cx="7688700" cy="31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Hidden Markov Model (HMM) is a statistical Markov model in which the system being modeled is assumed to be a Markov process with unobserved (i.e. hidden) states. 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 HMM model have the following parameters: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A set of states : {S1,S2…..Sn}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A set of observations : {O1,O2….Om}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A sequence of length 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Transition</a:t>
            </a:r>
            <a:r>
              <a:rPr lang="en" sz="1600">
                <a:solidFill>
                  <a:srgbClr val="000000"/>
                </a:solidFill>
              </a:rPr>
              <a:t> probability matrix - what is the probability of state j after state i?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Emission</a:t>
            </a:r>
            <a:r>
              <a:rPr lang="en" sz="1600">
                <a:solidFill>
                  <a:srgbClr val="000000"/>
                </a:solidFill>
              </a:rPr>
              <a:t> probability matrix - what is the probability of sequence(t) being each state?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1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6328" r="49999" t="20792"/>
          <a:stretch/>
        </p:blipFill>
        <p:spPr>
          <a:xfrm>
            <a:off x="4814875" y="1371600"/>
            <a:ext cx="4193376" cy="345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148600" y="872350"/>
            <a:ext cx="53634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Transition Counts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10865" l="54141" r="0" t="0"/>
          <a:stretch/>
        </p:blipFill>
        <p:spPr>
          <a:xfrm>
            <a:off x="139300" y="1189350"/>
            <a:ext cx="4193376" cy="38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811750" y="753000"/>
            <a:ext cx="76887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Emission Counts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13831" r="6633" t="0"/>
          <a:stretch/>
        </p:blipFill>
        <p:spPr>
          <a:xfrm>
            <a:off x="171450" y="1106700"/>
            <a:ext cx="2957525" cy="354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0" r="0" t="21996"/>
          <a:stretch/>
        </p:blipFill>
        <p:spPr>
          <a:xfrm>
            <a:off x="3461125" y="1250775"/>
            <a:ext cx="5518550" cy="34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119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MODELLING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7650" y="1725275"/>
            <a:ext cx="7688700" cy="2925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Input - a text file,a set of tags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Output -  Most probable tag for each word in the text file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Modelling of given information as a markov model: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A set of states : {S1,S2…..Sn}  			-  A set of tags- Noun,Verb..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A set of observations : {O1,O2….Om} 	-  A set of all words in the text file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A sequence of length T				-  A particular line in the text file.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Transition probability matrix 		-  Probability of a tag after another-NOT        AVAILABLE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Emission probability matrix		- Probability of a word corresponding to a tag-NOT AVAILABLE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Baum-Welch algorithm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Finds  most probable A and B matrices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Starts with randomly initialized A and B matrices.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B(emission matrix)-</a:t>
            </a:r>
            <a:r>
              <a:rPr lang="en" sz="1600">
                <a:solidFill>
                  <a:srgbClr val="000000"/>
                </a:solidFill>
              </a:rPr>
              <a:t>Probability of a word corresponding to a tag</a:t>
            </a:r>
            <a:endParaRPr sz="16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From this, most probable tag for each word - required output, can be  easily produced.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MPLEMENTATION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There are a few phases for this algorithm, including the initial phase, the forward phase, the backward phase, and the update phase.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The forward and the backward phase form the E-step of the EM algorithm, while the update phase itself is the M-step.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Initial Phase:</a:t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In the initial phase, the content of the parameter matrices </a:t>
            </a:r>
            <a:r>
              <a:rPr b="1" i="1" lang="en" sz="160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b="1" i="1" lang="en" sz="160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π₀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are initialized, and it could be done randomly if there is no prior knowledge about them.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