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6066" y="2728036"/>
            <a:ext cx="12192000" cy="1858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STUDENT NAME: Nithya.B</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REGISTER NO:422200084( asunm110422200084</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DEPARTMENT:B.Com INFORMATION SYSTEM MANAGEMENT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COLLEGE: DRBCCC HINDU COLLEGE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