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148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0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IMDb Top 1000 Movie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Analysis Project using Python, Pandas &amp; Seaborn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the IMDb Top 1000 movies dataset</a:t>
            </a:r>
          </a:p>
          <a:p>
            <a:r>
              <a:t>- Extract insights using data visualization</a:t>
            </a:r>
          </a:p>
          <a:p>
            <a:r>
              <a:t>- Understand patterns across genres, ratings, years, and popularity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Pandas (for data manipulation)</a:t>
            </a:r>
          </a:p>
          <a:p>
            <a:r>
              <a:t>- Seaborn &amp; Matplotlib (for data visualization)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Loading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CSV using Pandas</a:t>
            </a:r>
          </a:p>
          <a:p>
            <a:r>
              <a:t>- Displayed basic structure using `info()` and `head()`</a:t>
            </a:r>
          </a:p>
          <a:p>
            <a:r>
              <a:t>- Checked for null values and data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plots and count plots to analyze movie distributions</a:t>
            </a:r>
          </a:p>
          <a:p>
            <a:r>
              <a:t>- Ratings distribution by genre</a:t>
            </a:r>
          </a:p>
          <a:p>
            <a:r>
              <a:t>- Popularity trends by release decade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Drama is the most common genre</a:t>
            </a:r>
          </a:p>
          <a:p>
            <a:r>
              <a:t>- Movies from 1990s and 2000s dominate</a:t>
            </a:r>
          </a:p>
          <a:p>
            <a:r>
              <a:t>- Highly-rated movies receive significantly more votes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analysis reveals trends in movie ratings and genres</a:t>
            </a:r>
          </a:p>
          <a:p>
            <a:r>
              <a:t>- Visuals help interpret popularity and quality</a:t>
            </a:r>
          </a:p>
          <a:p>
            <a:r>
              <a:t>- The project builds foundational data analytics skills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EE3D-9344-7E89-F548-8FBB58F10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so much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1937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182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IMDb Top 1000 Movie Analysis</vt:lpstr>
      <vt:lpstr>Objective of the Project</vt:lpstr>
      <vt:lpstr>Tools &amp; Libraries Used</vt:lpstr>
      <vt:lpstr>Step 1: Data Loading &amp; Exploration</vt:lpstr>
      <vt:lpstr>Step 2: Data Visualization</vt:lpstr>
      <vt:lpstr>Step 3: Key Insights</vt:lpstr>
      <vt:lpstr>Conclusion</vt:lpstr>
      <vt:lpstr>Thank you so much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NITHYA M NITHYA M</cp:lastModifiedBy>
  <cp:revision>2</cp:revision>
  <dcterms:created xsi:type="dcterms:W3CDTF">2013-01-27T09:14:16Z</dcterms:created>
  <dcterms:modified xsi:type="dcterms:W3CDTF">2025-07-04T04:23:26Z</dcterms:modified>
  <cp:category/>
</cp:coreProperties>
</file>