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a:tcStyle>
        <a:tcBdr/>
        <a:fill>
          <a:solidFill>
            <a:srgbClr val="E8EB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a:tcStyle>
        <a:tcBdr/>
        <a:fill>
          <a:solidFill>
            <a:srgbClr val="E8F2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a:tcStyle>
        <a:tcBdr/>
        <a:fill>
          <a:solidFill>
            <a:srgbClr val="ECEA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Baluguri" userId="dbeb2a44e075c9c9" providerId="LiveId" clId="{6FF66A6C-1A6A-46A4-B066-27981A977DD2}"/>
    <pc:docChg chg="custSel modSld">
      <pc:chgData name="Nithya Baluguri" userId="dbeb2a44e075c9c9" providerId="LiveId" clId="{6FF66A6C-1A6A-46A4-B066-27981A977DD2}" dt="2023-11-14T08:05:46.621" v="203" actId="20577"/>
      <pc:docMkLst>
        <pc:docMk/>
      </pc:docMkLst>
      <pc:sldChg chg="modSp mod">
        <pc:chgData name="Nithya Baluguri" userId="dbeb2a44e075c9c9" providerId="LiveId" clId="{6FF66A6C-1A6A-46A4-B066-27981A977DD2}" dt="2023-11-14T08:05:46.621" v="203" actId="20577"/>
        <pc:sldMkLst>
          <pc:docMk/>
          <pc:sldMk cId="0" sldId="256"/>
        </pc:sldMkLst>
        <pc:spChg chg="mod">
          <ac:chgData name="Nithya Baluguri" userId="dbeb2a44e075c9c9" providerId="LiveId" clId="{6FF66A6C-1A6A-46A4-B066-27981A977DD2}" dt="2023-11-14T08:05:35.789" v="173" actId="20577"/>
          <ac:spMkLst>
            <pc:docMk/>
            <pc:sldMk cId="0" sldId="256"/>
            <ac:spMk id="153" creationId="{00000000-0000-0000-0000-000000000000}"/>
          </ac:spMkLst>
        </pc:spChg>
        <pc:spChg chg="mod">
          <ac:chgData name="Nithya Baluguri" userId="dbeb2a44e075c9c9" providerId="LiveId" clId="{6FF66A6C-1A6A-46A4-B066-27981A977DD2}" dt="2023-11-14T08:05:46.621" v="203" actId="20577"/>
          <ac:spMkLst>
            <pc:docMk/>
            <pc:sldMk cId="0" sldId="256"/>
            <ac:spMk id="1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711200" y="2197100"/>
            <a:ext cx="11582400" cy="3302000"/>
          </a:xfrm>
          <a:prstGeom prst="rect">
            <a:avLst/>
          </a:prstGeom>
        </p:spPr>
        <p:txBody>
          <a:bodyPr anchor="b"/>
          <a:lstStyle>
            <a:lvl1pPr>
              <a:lnSpc>
                <a:spcPct val="80000"/>
              </a:lnSpc>
              <a:defRPr sz="8200" spc="-82"/>
            </a:lvl1pPr>
          </a:lstStyle>
          <a:p>
            <a:r>
              <a:t>Presentation Title</a:t>
            </a:r>
          </a:p>
        </p:txBody>
      </p:sp>
      <p:sp>
        <p:nvSpPr>
          <p:cNvPr id="12" name="Body Level One…"/>
          <p:cNvSpPr txBox="1">
            <a:spLocks noGrp="1"/>
          </p:cNvSpPr>
          <p:nvPr>
            <p:ph type="body" sz="quarter" idx="1" hasCustomPrompt="1"/>
          </p:nvPr>
        </p:nvSpPr>
        <p:spPr>
          <a:xfrm>
            <a:off x="711200" y="5334000"/>
            <a:ext cx="11582400" cy="1455526"/>
          </a:xfrm>
          <a:prstGeom prst="rect">
            <a:avLst/>
          </a:prstGeom>
        </p:spPr>
        <p:txBody>
          <a:bodyPr/>
          <a:lstStyle>
            <a:lvl1pPr marL="0" indent="0" algn="ctr" defTabSz="584200">
              <a:lnSpc>
                <a:spcPct val="100000"/>
              </a:lnSpc>
              <a:spcBef>
                <a:spcPts val="0"/>
              </a:spcBef>
              <a:buSzTx/>
              <a:buNone/>
              <a:defRPr sz="3800" spc="-38">
                <a:latin typeface="Graphik Semibold"/>
                <a:ea typeface="Graphik Semibold"/>
                <a:cs typeface="Graphik Semibold"/>
                <a:sym typeface="Graphik Semibold"/>
              </a:defRPr>
            </a:lvl1pPr>
            <a:lvl2pPr marL="0" indent="0" algn="ctr" defTabSz="584200">
              <a:lnSpc>
                <a:spcPct val="100000"/>
              </a:lnSpc>
              <a:spcBef>
                <a:spcPts val="0"/>
              </a:spcBef>
              <a:buSzTx/>
              <a:buNone/>
              <a:defRPr sz="3800" spc="-38">
                <a:latin typeface="Graphik Semibold"/>
                <a:ea typeface="Graphik Semibold"/>
                <a:cs typeface="Graphik Semibold"/>
                <a:sym typeface="Graphik Semibold"/>
              </a:defRPr>
            </a:lvl2pPr>
            <a:lvl3pPr marL="0" indent="0" algn="ctr" defTabSz="584200">
              <a:lnSpc>
                <a:spcPct val="100000"/>
              </a:lnSpc>
              <a:spcBef>
                <a:spcPts val="0"/>
              </a:spcBef>
              <a:buSzTx/>
              <a:buNone/>
              <a:defRPr sz="3800" spc="-38">
                <a:latin typeface="Graphik Semibold"/>
                <a:ea typeface="Graphik Semibold"/>
                <a:cs typeface="Graphik Semibold"/>
                <a:sym typeface="Graphik Semibold"/>
              </a:defRPr>
            </a:lvl3pPr>
            <a:lvl4pPr marL="0" indent="0" algn="ctr" defTabSz="584200">
              <a:lnSpc>
                <a:spcPct val="100000"/>
              </a:lnSpc>
              <a:spcBef>
                <a:spcPts val="0"/>
              </a:spcBef>
              <a:buSzTx/>
              <a:buNone/>
              <a:defRPr sz="3800" spc="-38">
                <a:latin typeface="Graphik Semibold"/>
                <a:ea typeface="Graphik Semibold"/>
                <a:cs typeface="Graphik Semibold"/>
                <a:sym typeface="Graphik Semibold"/>
              </a:defRPr>
            </a:lvl4pPr>
            <a:lvl5pPr marL="0" indent="0" algn="ctr" defTabSz="584200">
              <a:lnSpc>
                <a:spcPct val="100000"/>
              </a:lnSpc>
              <a:spcBef>
                <a:spcPts val="0"/>
              </a:spcBef>
              <a:buSzTx/>
              <a:buNone/>
              <a:defRPr sz="3800" spc="-38">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3" name="Author and Date"/>
          <p:cNvSpPr txBox="1">
            <a:spLocks noGrp="1"/>
          </p:cNvSpPr>
          <p:nvPr>
            <p:ph type="body" sz="quarter" idx="21" hasCustomPrompt="1"/>
          </p:nvPr>
        </p:nvSpPr>
        <p:spPr>
          <a:xfrm>
            <a:off x="711200" y="8410816"/>
            <a:ext cx="11582400" cy="429262"/>
          </a:xfrm>
          <a:prstGeom prst="rect">
            <a:avLst/>
          </a:prstGeom>
        </p:spPr>
        <p:txBody>
          <a:bodyPr/>
          <a:lstStyle>
            <a:lvl1pPr marL="0" indent="0" algn="ctr" defTabSz="587022">
              <a:lnSpc>
                <a:spcPct val="100000"/>
              </a:lnSpc>
              <a:spcBef>
                <a:spcPts val="0"/>
              </a:spcBef>
              <a:buSzTx/>
              <a:buNone/>
              <a:defRPr sz="2000" spc="-100">
                <a:latin typeface="Graphik Medium"/>
                <a:ea typeface="Graphik Medium"/>
                <a:cs typeface="Graphik Medium"/>
                <a:sym typeface="Graphik Medium"/>
              </a:defRPr>
            </a:lvl1pPr>
          </a:lstStyle>
          <a:p>
            <a:r>
              <a:t>Author and Date</a:t>
            </a:r>
          </a:p>
        </p:txBody>
      </p:sp>
      <p:sp>
        <p:nvSpPr>
          <p:cNvPr id="14" name="Slide Number"/>
          <p:cNvSpPr txBox="1">
            <a:spLocks noGrp="1"/>
          </p:cNvSpPr>
          <p:nvPr>
            <p:ph type="sldNum" sz="quarter" idx="2"/>
          </p:nvPr>
        </p:nvSpPr>
        <p:spPr>
          <a:xfrm>
            <a:off x="6349999" y="9118602"/>
            <a:ext cx="306325" cy="32842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711200" y="2451100"/>
            <a:ext cx="11582400" cy="4445000"/>
          </a:xfrm>
          <a:prstGeom prst="rect">
            <a:avLst/>
          </a:prstGeom>
        </p:spPr>
        <p:txBody>
          <a:bodyPr anchor="ctr"/>
          <a:lstStyle>
            <a:lvl1pPr marL="0" indent="0" algn="ctr">
              <a:lnSpc>
                <a:spcPct val="80000"/>
              </a:lnSpc>
              <a:spcBef>
                <a:spcPts val="0"/>
              </a:spcBef>
              <a:buSzTx/>
              <a:buNone/>
              <a:defRPr sz="8200">
                <a:latin typeface="Canela Regular"/>
                <a:ea typeface="Canela Regular"/>
                <a:cs typeface="Canela Regular"/>
                <a:sym typeface="Canela Regular"/>
              </a:defRPr>
            </a:lvl1pPr>
            <a:lvl2pPr marL="0" indent="0" algn="ctr">
              <a:lnSpc>
                <a:spcPct val="80000"/>
              </a:lnSpc>
              <a:spcBef>
                <a:spcPts val="0"/>
              </a:spcBef>
              <a:buSzTx/>
              <a:buNone/>
              <a:defRPr sz="8200">
                <a:latin typeface="Canela Regular"/>
                <a:ea typeface="Canela Regular"/>
                <a:cs typeface="Canela Regular"/>
                <a:sym typeface="Canela Regular"/>
              </a:defRPr>
            </a:lvl2pPr>
            <a:lvl3pPr marL="0" indent="0" algn="ctr">
              <a:lnSpc>
                <a:spcPct val="80000"/>
              </a:lnSpc>
              <a:spcBef>
                <a:spcPts val="0"/>
              </a:spcBef>
              <a:buSzTx/>
              <a:buNone/>
              <a:defRPr sz="8200">
                <a:latin typeface="Canela Regular"/>
                <a:ea typeface="Canela Regular"/>
                <a:cs typeface="Canela Regular"/>
                <a:sym typeface="Canela Regular"/>
              </a:defRPr>
            </a:lvl3pPr>
            <a:lvl4pPr marL="0" indent="0" algn="ctr">
              <a:lnSpc>
                <a:spcPct val="80000"/>
              </a:lnSpc>
              <a:spcBef>
                <a:spcPts val="0"/>
              </a:spcBef>
              <a:buSzTx/>
              <a:buNone/>
              <a:defRPr sz="8200">
                <a:latin typeface="Canela Regular"/>
                <a:ea typeface="Canela Regular"/>
                <a:cs typeface="Canela Regular"/>
                <a:sym typeface="Canela Regular"/>
              </a:defRPr>
            </a:lvl4pPr>
            <a:lvl5pPr marL="0" indent="0" algn="ctr">
              <a:lnSpc>
                <a:spcPct val="80000"/>
              </a:lnSpc>
              <a:spcBef>
                <a:spcPts val="0"/>
              </a:spcBef>
              <a:buSzTx/>
              <a:buNone/>
              <a:defRPr sz="82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711200" y="1926083"/>
            <a:ext cx="11582400" cy="4157039"/>
          </a:xfrm>
          <a:prstGeom prst="rect">
            <a:avLst/>
          </a:prstGeom>
        </p:spPr>
        <p:txBody>
          <a:bodyPr anchor="b"/>
          <a:lstStyle>
            <a:lvl1pPr marL="0" indent="0" algn="ctr">
              <a:lnSpc>
                <a:spcPct val="80000"/>
              </a:lnSpc>
              <a:spcBef>
                <a:spcPts val="0"/>
              </a:spcBef>
              <a:buSzTx/>
              <a:buNone/>
              <a:defRPr sz="15800">
                <a:latin typeface="Canela Bold"/>
                <a:ea typeface="Canela Bold"/>
                <a:cs typeface="Canela Bold"/>
                <a:sym typeface="Canela Bold"/>
              </a:defRPr>
            </a:lvl1pPr>
            <a:lvl2pPr marL="0" indent="0" algn="ctr">
              <a:lnSpc>
                <a:spcPct val="80000"/>
              </a:lnSpc>
              <a:spcBef>
                <a:spcPts val="0"/>
              </a:spcBef>
              <a:buSzTx/>
              <a:buNone/>
              <a:defRPr sz="15800">
                <a:latin typeface="Canela Bold"/>
                <a:ea typeface="Canela Bold"/>
                <a:cs typeface="Canela Bold"/>
                <a:sym typeface="Canela Bold"/>
              </a:defRPr>
            </a:lvl2pPr>
            <a:lvl3pPr marL="0" indent="0" algn="ctr">
              <a:lnSpc>
                <a:spcPct val="80000"/>
              </a:lnSpc>
              <a:spcBef>
                <a:spcPts val="0"/>
              </a:spcBef>
              <a:buSzTx/>
              <a:buNone/>
              <a:defRPr sz="15800">
                <a:latin typeface="Canela Bold"/>
                <a:ea typeface="Canela Bold"/>
                <a:cs typeface="Canela Bold"/>
                <a:sym typeface="Canela Bold"/>
              </a:defRPr>
            </a:lvl3pPr>
            <a:lvl4pPr marL="0" indent="0" algn="ctr">
              <a:lnSpc>
                <a:spcPct val="80000"/>
              </a:lnSpc>
              <a:spcBef>
                <a:spcPts val="0"/>
              </a:spcBef>
              <a:buSzTx/>
              <a:buNone/>
              <a:defRPr sz="15800">
                <a:latin typeface="Canela Bold"/>
                <a:ea typeface="Canela Bold"/>
                <a:cs typeface="Canela Bold"/>
                <a:sym typeface="Canela Bold"/>
              </a:defRPr>
            </a:lvl4pPr>
            <a:lvl5pPr marL="0" indent="0" algn="ctr">
              <a:lnSpc>
                <a:spcPct val="80000"/>
              </a:lnSpc>
              <a:spcBef>
                <a:spcPts val="0"/>
              </a:spcBef>
              <a:buSzTx/>
              <a:buNone/>
              <a:defRPr sz="15800">
                <a:latin typeface="Canela Bold"/>
                <a:ea typeface="Canela Bold"/>
                <a:cs typeface="Canela Bold"/>
                <a:sym typeface="Canela 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711200" y="5625408"/>
            <a:ext cx="11582400" cy="630940"/>
          </a:xfrm>
          <a:prstGeom prst="rect">
            <a:avLst/>
          </a:prstGeom>
        </p:spPr>
        <p:txBody>
          <a:bodyPr/>
          <a:lstStyle>
            <a:lvl1pPr marL="0" indent="0" algn="ctr" defTabSz="584200">
              <a:lnSpc>
                <a:spcPct val="100000"/>
              </a:lnSpc>
              <a:spcBef>
                <a:spcPts val="0"/>
              </a:spcBef>
              <a:buSzTx/>
              <a:buNone/>
              <a:defRPr sz="3200" spc="-100">
                <a:latin typeface="Graphik Semibold"/>
                <a:ea typeface="Graphik Semibold"/>
                <a:cs typeface="Graphik Semibold"/>
                <a:sym typeface="Graphik Semibold"/>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711200" y="7191692"/>
            <a:ext cx="11582400" cy="630940"/>
          </a:xfrm>
          <a:prstGeom prst="rect">
            <a:avLst/>
          </a:prstGeom>
        </p:spPr>
        <p:txBody>
          <a:bodyPr anchor="ctr"/>
          <a:lstStyle>
            <a:lvl1pPr marL="0" indent="0" algn="ctr" defTabSz="584200">
              <a:lnSpc>
                <a:spcPct val="100000"/>
              </a:lnSpc>
              <a:spcBef>
                <a:spcPts val="0"/>
              </a:spcBef>
              <a:buSzTx/>
              <a:buNone/>
              <a:defRPr sz="3200" spc="-32">
                <a:latin typeface="Graphik Semibold"/>
                <a:ea typeface="Graphik Semibold"/>
                <a:cs typeface="Graphik Semibold"/>
                <a:sym typeface="Graphik Semibold"/>
              </a:defRPr>
            </a:lvl1pPr>
            <a:lvl2pPr marL="813645" indent="-419946" algn="ctr" defTabSz="584200">
              <a:lnSpc>
                <a:spcPct val="100000"/>
              </a:lnSpc>
              <a:spcBef>
                <a:spcPts val="0"/>
              </a:spcBef>
              <a:defRPr sz="3200" spc="-32">
                <a:latin typeface="Graphik Semibold"/>
                <a:ea typeface="Graphik Semibold"/>
                <a:cs typeface="Graphik Semibold"/>
                <a:sym typeface="Graphik Semibold"/>
              </a:defRPr>
            </a:lvl2pPr>
            <a:lvl3pPr marL="1207345" indent="-419946" algn="ctr" defTabSz="584200">
              <a:lnSpc>
                <a:spcPct val="100000"/>
              </a:lnSpc>
              <a:spcBef>
                <a:spcPts val="0"/>
              </a:spcBef>
              <a:defRPr sz="3200" spc="-32">
                <a:latin typeface="Graphik Semibold"/>
                <a:ea typeface="Graphik Semibold"/>
                <a:cs typeface="Graphik Semibold"/>
                <a:sym typeface="Graphik Semibold"/>
              </a:defRPr>
            </a:lvl3pPr>
            <a:lvl4pPr marL="1601045" indent="-419945" algn="ctr" defTabSz="584200">
              <a:lnSpc>
                <a:spcPct val="100000"/>
              </a:lnSpc>
              <a:spcBef>
                <a:spcPts val="0"/>
              </a:spcBef>
              <a:defRPr sz="3200" spc="-32">
                <a:latin typeface="Graphik Semibold"/>
                <a:ea typeface="Graphik Semibold"/>
                <a:cs typeface="Graphik Semibold"/>
                <a:sym typeface="Graphik Semibold"/>
              </a:defRPr>
            </a:lvl4pPr>
            <a:lvl5pPr marL="1994746" indent="-419946" algn="ctr" defTabSz="584200">
              <a:lnSpc>
                <a:spcPct val="100000"/>
              </a:lnSpc>
              <a:spcBef>
                <a:spcPts val="0"/>
              </a:spcBef>
              <a:defRPr sz="3200" spc="-32">
                <a:latin typeface="Graphik Semibold"/>
                <a:ea typeface="Graphik Semibold"/>
                <a:cs typeface="Graphik Semibold"/>
                <a:sym typeface="Graphik Semibold"/>
              </a:defRPr>
            </a:lvl5pPr>
          </a:lstStyle>
          <a:p>
            <a:r>
              <a:t>Attribution</a:t>
            </a:r>
          </a:p>
          <a:p>
            <a:pPr lvl="1"/>
            <a:endParaRPr/>
          </a:p>
          <a:p>
            <a:pPr lvl="2"/>
            <a:endParaRPr/>
          </a:p>
          <a:p>
            <a:pPr lvl="3"/>
            <a:endParaRPr/>
          </a:p>
          <a:p>
            <a:pPr lvl="4"/>
            <a:endParaRPr/>
          </a:p>
        </p:txBody>
      </p:sp>
      <p:sp>
        <p:nvSpPr>
          <p:cNvPr id="116" name="Body Level One…"/>
          <p:cNvSpPr txBox="1">
            <a:spLocks noGrp="1"/>
          </p:cNvSpPr>
          <p:nvPr>
            <p:ph type="body" sz="half" idx="21" hasCustomPrompt="1"/>
          </p:nvPr>
        </p:nvSpPr>
        <p:spPr>
          <a:xfrm>
            <a:off x="711200" y="2743200"/>
            <a:ext cx="11582400" cy="3619500"/>
          </a:xfrm>
          <a:prstGeom prst="rect">
            <a:avLst/>
          </a:prstGeom>
        </p:spPr>
        <p:txBody>
          <a:bodyPr anchor="ctr"/>
          <a:lstStyle/>
          <a:p>
            <a:pPr marL="0" lvl="4" indent="3886200" algn="ctr" defTabSz="438150">
              <a:lnSpc>
                <a:spcPct val="80000"/>
              </a:lnSpc>
              <a:spcBef>
                <a:spcPts val="0"/>
              </a:spcBef>
              <a:buSzTx/>
              <a:buNone/>
              <a:defRPr sz="4300">
                <a:latin typeface="Canela Bold"/>
                <a:ea typeface="Canela Bold"/>
                <a:cs typeface="Canela Bold"/>
                <a:sym typeface="Canela Bold"/>
              </a:defRPr>
            </a:pPr>
            <a:r>
              <a:t>“Notable Quote”
</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1"/>
          <p:cNvSpPr>
            <a:spLocks noGrp="1"/>
          </p:cNvSpPr>
          <p:nvPr>
            <p:ph type="pic" sz="quarter" idx="21"/>
          </p:nvPr>
        </p:nvSpPr>
        <p:spPr>
          <a:xfrm>
            <a:off x="6598373" y="762000"/>
            <a:ext cx="5715004" cy="3809159"/>
          </a:xfrm>
          <a:prstGeom prst="rect">
            <a:avLst/>
          </a:prstGeom>
        </p:spPr>
        <p:txBody>
          <a:bodyPr lIns="91439" tIns="45719" rIns="91439" bIns="45719">
            <a:noAutofit/>
          </a:bodyPr>
          <a:lstStyle/>
          <a:p>
            <a:endParaRPr/>
          </a:p>
        </p:txBody>
      </p:sp>
      <p:sp>
        <p:nvSpPr>
          <p:cNvPr id="125" name="Beach and sea at sunset"/>
          <p:cNvSpPr>
            <a:spLocks noGrp="1"/>
          </p:cNvSpPr>
          <p:nvPr>
            <p:ph type="pic" idx="22"/>
          </p:nvPr>
        </p:nvSpPr>
        <p:spPr>
          <a:xfrm>
            <a:off x="-2387600" y="762000"/>
            <a:ext cx="11887200" cy="7924800"/>
          </a:xfrm>
          <a:prstGeom prst="rect">
            <a:avLst/>
          </a:prstGeom>
        </p:spPr>
        <p:txBody>
          <a:bodyPr lIns="91439" tIns="45719" rIns="91439" bIns="45719">
            <a:noAutofit/>
          </a:bodyPr>
          <a:lstStyle/>
          <a:p>
            <a:endParaRPr/>
          </a:p>
        </p:txBody>
      </p:sp>
      <p:sp>
        <p:nvSpPr>
          <p:cNvPr id="126" name="Sea against sky at sunset 2"/>
          <p:cNvSpPr>
            <a:spLocks noGrp="1"/>
          </p:cNvSpPr>
          <p:nvPr>
            <p:ph type="pic" sz="half" idx="23"/>
          </p:nvPr>
        </p:nvSpPr>
        <p:spPr>
          <a:xfrm>
            <a:off x="6661873" y="3637403"/>
            <a:ext cx="5588004" cy="628219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6349238" y="9118602"/>
            <a:ext cx="306325" cy="32842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558800" y="762000"/>
            <a:ext cx="11887200" cy="7924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1320800" y="-596900"/>
            <a:ext cx="15633700" cy="10422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711200" y="2197100"/>
            <a:ext cx="11582400" cy="3302000"/>
          </a:xfrm>
          <a:prstGeom prst="rect">
            <a:avLst/>
          </a:prstGeom>
        </p:spPr>
        <p:txBody>
          <a:bodyPr anchor="b"/>
          <a:lstStyle>
            <a:lvl1pPr>
              <a:lnSpc>
                <a:spcPct val="80000"/>
              </a:lnSpc>
              <a:defRPr sz="8200" spc="-82">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711200" y="5334000"/>
            <a:ext cx="11582400" cy="1457154"/>
          </a:xfrm>
          <a:prstGeom prst="rect">
            <a:avLst/>
          </a:prstGeom>
        </p:spPr>
        <p:txBody>
          <a:bodyPr/>
          <a:lstStyle>
            <a:lvl1pPr marL="0" indent="0" algn="ctr" defTabSz="584200">
              <a:lnSpc>
                <a:spcPct val="100000"/>
              </a:lnSpc>
              <a:spcBef>
                <a:spcPts val="0"/>
              </a:spcBef>
              <a:buSzTx/>
              <a:buNone/>
              <a:defRPr sz="3800" spc="-38">
                <a:solidFill>
                  <a:srgbClr val="FFFFFF"/>
                </a:solidFill>
                <a:latin typeface="Graphik Semibold"/>
                <a:ea typeface="Graphik Semibold"/>
                <a:cs typeface="Graphik Semibold"/>
                <a:sym typeface="Graphik Semibold"/>
              </a:defRPr>
            </a:lvl1pPr>
            <a:lvl2pPr marL="0" indent="0" algn="ctr" defTabSz="584200">
              <a:lnSpc>
                <a:spcPct val="100000"/>
              </a:lnSpc>
              <a:spcBef>
                <a:spcPts val="0"/>
              </a:spcBef>
              <a:buSzTx/>
              <a:buNone/>
              <a:defRPr sz="3800" spc="-38">
                <a:solidFill>
                  <a:srgbClr val="FFFFFF"/>
                </a:solidFill>
                <a:latin typeface="Graphik Semibold"/>
                <a:ea typeface="Graphik Semibold"/>
                <a:cs typeface="Graphik Semibold"/>
                <a:sym typeface="Graphik Semibold"/>
              </a:defRPr>
            </a:lvl2pPr>
            <a:lvl3pPr marL="0" indent="0" algn="ctr" defTabSz="584200">
              <a:lnSpc>
                <a:spcPct val="100000"/>
              </a:lnSpc>
              <a:spcBef>
                <a:spcPts val="0"/>
              </a:spcBef>
              <a:buSzTx/>
              <a:buNone/>
              <a:defRPr sz="3800" spc="-38">
                <a:solidFill>
                  <a:srgbClr val="FFFFFF"/>
                </a:solidFill>
                <a:latin typeface="Graphik Semibold"/>
                <a:ea typeface="Graphik Semibold"/>
                <a:cs typeface="Graphik Semibold"/>
                <a:sym typeface="Graphik Semibold"/>
              </a:defRPr>
            </a:lvl3pPr>
            <a:lvl4pPr marL="0" indent="0" algn="ctr" defTabSz="584200">
              <a:lnSpc>
                <a:spcPct val="100000"/>
              </a:lnSpc>
              <a:spcBef>
                <a:spcPts val="0"/>
              </a:spcBef>
              <a:buSzTx/>
              <a:buNone/>
              <a:defRPr sz="3800" spc="-38">
                <a:solidFill>
                  <a:srgbClr val="FFFFFF"/>
                </a:solidFill>
                <a:latin typeface="Graphik Semibold"/>
                <a:ea typeface="Graphik Semibold"/>
                <a:cs typeface="Graphik Semibold"/>
                <a:sym typeface="Graphik Semibold"/>
              </a:defRPr>
            </a:lvl4pPr>
            <a:lvl5pPr marL="0" indent="0" algn="ctr" defTabSz="584200">
              <a:lnSpc>
                <a:spcPct val="100000"/>
              </a:lnSpc>
              <a:spcBef>
                <a:spcPts val="0"/>
              </a:spcBef>
              <a:buSzTx/>
              <a:buNone/>
              <a:defRPr sz="3800" spc="-38">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711200" y="8407400"/>
            <a:ext cx="11582400" cy="429260"/>
          </a:xfrm>
          <a:prstGeom prst="rect">
            <a:avLst/>
          </a:prstGeom>
        </p:spPr>
        <p:txBody>
          <a:bodyPr/>
          <a:lstStyle>
            <a:lvl1pPr marL="0" indent="0" algn="ctr" defTabSz="587022">
              <a:lnSpc>
                <a:spcPct val="100000"/>
              </a:lnSpc>
              <a:spcBef>
                <a:spcPts val="0"/>
              </a:spcBef>
              <a:buSzTx/>
              <a:buNone/>
              <a:defRPr sz="2000" spc="-100">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xfrm>
            <a:off x="6349999" y="9118602"/>
            <a:ext cx="306325" cy="328423"/>
          </a:xfrm>
          <a:prstGeom prst="rect">
            <a:avLst/>
          </a:prstGeom>
        </p:spPr>
        <p:txBody>
          <a:bodyPr/>
          <a:lstStyle>
            <a:lvl1pPr defTabSz="584200">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ea against sky at sunset"/>
          <p:cNvSpPr>
            <a:spLocks noGrp="1"/>
          </p:cNvSpPr>
          <p:nvPr>
            <p:ph type="pic" idx="21"/>
          </p:nvPr>
        </p:nvSpPr>
        <p:spPr>
          <a:xfrm>
            <a:off x="3427686" y="762000"/>
            <a:ext cx="11889828" cy="7924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711404" y="2851792"/>
            <a:ext cx="5058556" cy="2088508"/>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711404" y="4775200"/>
            <a:ext cx="5058556" cy="3911600"/>
          </a:xfrm>
          <a:prstGeom prst="rect">
            <a:avLst/>
          </a:prstGeom>
        </p:spPr>
        <p:txBody>
          <a:bodyPr/>
          <a:lstStyle>
            <a:lvl1pPr marL="0" indent="0" algn="ctr" defTabSz="584200">
              <a:lnSpc>
                <a:spcPct val="100000"/>
              </a:lnSpc>
              <a:spcBef>
                <a:spcPts val="0"/>
              </a:spcBef>
              <a:buSzTx/>
              <a:buNone/>
              <a:defRPr sz="3200" spc="-32">
                <a:latin typeface="Graphik Semibold"/>
                <a:ea typeface="Graphik Semibold"/>
                <a:cs typeface="Graphik Semibold"/>
                <a:sym typeface="Graphik Semibold"/>
              </a:defRPr>
            </a:lvl1pPr>
            <a:lvl2pPr marL="0" indent="0" algn="ctr" defTabSz="584200">
              <a:lnSpc>
                <a:spcPct val="100000"/>
              </a:lnSpc>
              <a:spcBef>
                <a:spcPts val="0"/>
              </a:spcBef>
              <a:buSzTx/>
              <a:buNone/>
              <a:defRPr sz="3200" spc="-32">
                <a:latin typeface="Graphik Semibold"/>
                <a:ea typeface="Graphik Semibold"/>
                <a:cs typeface="Graphik Semibold"/>
                <a:sym typeface="Graphik Semibold"/>
              </a:defRPr>
            </a:lvl2pPr>
            <a:lvl3pPr marL="0" indent="0" algn="ctr" defTabSz="584200">
              <a:lnSpc>
                <a:spcPct val="100000"/>
              </a:lnSpc>
              <a:spcBef>
                <a:spcPts val="0"/>
              </a:spcBef>
              <a:buSzTx/>
              <a:buNone/>
              <a:defRPr sz="3200" spc="-32">
                <a:latin typeface="Graphik Semibold"/>
                <a:ea typeface="Graphik Semibold"/>
                <a:cs typeface="Graphik Semibold"/>
                <a:sym typeface="Graphik Semibold"/>
              </a:defRPr>
            </a:lvl3pPr>
            <a:lvl4pPr marL="0" indent="0" algn="ctr" defTabSz="584200">
              <a:lnSpc>
                <a:spcPct val="100000"/>
              </a:lnSpc>
              <a:spcBef>
                <a:spcPts val="0"/>
              </a:spcBef>
              <a:buSzTx/>
              <a:buNone/>
              <a:defRPr sz="3200" spc="-32">
                <a:latin typeface="Graphik Semibold"/>
                <a:ea typeface="Graphik Semibold"/>
                <a:cs typeface="Graphik Semibold"/>
                <a:sym typeface="Graphik Semibold"/>
              </a:defRPr>
            </a:lvl4pPr>
            <a:lvl5pPr marL="0" indent="0" algn="ctr" defTabSz="584200">
              <a:lnSpc>
                <a:spcPct val="100000"/>
              </a:lnSpc>
              <a:spcBef>
                <a:spcPts val="0"/>
              </a:spcBef>
              <a:buSzTx/>
              <a:buNone/>
              <a:defRPr sz="3200" spc="-32">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z="3200" spc="-100">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79119"/>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707744" y="369935"/>
            <a:ext cx="5054071" cy="2030367"/>
          </a:xfrm>
          <a:prstGeom prst="rect">
            <a:avLst/>
          </a:prstGeom>
        </p:spPr>
        <p:txBody>
          <a:bodyPr anchor="b"/>
          <a:lstStyle/>
          <a:p>
            <a:r>
              <a:t>Slide Title</a:t>
            </a:r>
          </a:p>
        </p:txBody>
      </p:sp>
      <p:sp>
        <p:nvSpPr>
          <p:cNvPr id="61" name="Body Level One…"/>
          <p:cNvSpPr txBox="1">
            <a:spLocks noGrp="1"/>
          </p:cNvSpPr>
          <p:nvPr>
            <p:ph type="body" sz="half" idx="1" hasCustomPrompt="1"/>
          </p:nvPr>
        </p:nvSpPr>
        <p:spPr>
          <a:xfrm>
            <a:off x="711200" y="3412066"/>
            <a:ext cx="5054600" cy="5267098"/>
          </a:xfrm>
          <a:prstGeom prst="rect">
            <a:avLst/>
          </a:prstGeom>
        </p:spPr>
        <p:txBody>
          <a:bodyPr/>
          <a:lstStyle/>
          <a:p>
            <a:r>
              <a:t>Slide bullet text</a:t>
            </a:r>
          </a:p>
          <a:p>
            <a:pPr lvl="1"/>
            <a:endParaRPr/>
          </a:p>
          <a:p>
            <a:pPr lvl="2"/>
            <a:endParaRPr/>
          </a:p>
          <a:p>
            <a:pPr lvl="3"/>
            <a:endParaRPr/>
          </a:p>
          <a:p>
            <a:pPr lvl="4"/>
            <a:endParaRPr/>
          </a:p>
        </p:txBody>
      </p:sp>
      <p:sp>
        <p:nvSpPr>
          <p:cNvPr id="62" name="Slide Subtitle"/>
          <p:cNvSpPr txBox="1">
            <a:spLocks noGrp="1"/>
          </p:cNvSpPr>
          <p:nvPr>
            <p:ph type="body" sz="quarter" idx="21" hasCustomPrompt="1"/>
          </p:nvPr>
        </p:nvSpPr>
        <p:spPr>
          <a:xfrm>
            <a:off x="711200" y="2268982"/>
            <a:ext cx="5054600" cy="630940"/>
          </a:xfrm>
          <a:prstGeom prst="rect">
            <a:avLst/>
          </a:prstGeom>
        </p:spPr>
        <p:txBody>
          <a:bodyPr anchor="ctr"/>
          <a:lstStyle>
            <a:lvl1pPr marL="0" indent="0" algn="ctr" defTabSz="584200">
              <a:lnSpc>
                <a:spcPct val="100000"/>
              </a:lnSpc>
              <a:spcBef>
                <a:spcPts val="0"/>
              </a:spcBef>
              <a:buSzTx/>
              <a:buNone/>
              <a:defRPr sz="3200" spc="-100">
                <a:latin typeface="Graphik Semibold"/>
                <a:ea typeface="Graphik Semibold"/>
                <a:cs typeface="Graphik Semibold"/>
                <a:sym typeface="Graphik Semibold"/>
              </a:defRPr>
            </a:lvl1pPr>
          </a:lstStyle>
          <a:p>
            <a:r>
              <a:t>Slide Subtitle</a:t>
            </a:r>
          </a:p>
        </p:txBody>
      </p:sp>
      <p:sp>
        <p:nvSpPr>
          <p:cNvPr id="63" name="Sea against sky at sunset"/>
          <p:cNvSpPr>
            <a:spLocks noGrp="1"/>
          </p:cNvSpPr>
          <p:nvPr>
            <p:ph type="pic" idx="22"/>
          </p:nvPr>
        </p:nvSpPr>
        <p:spPr>
          <a:xfrm>
            <a:off x="5848048" y="762000"/>
            <a:ext cx="7049104" cy="7924800"/>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711200" y="2451100"/>
            <a:ext cx="11582400" cy="4445000"/>
          </a:xfrm>
          <a:prstGeom prst="rect">
            <a:avLst/>
          </a:prstGeom>
        </p:spPr>
        <p:txBody>
          <a:bodyPr anchor="ctr"/>
          <a:lstStyle>
            <a:lvl1pPr defTabSz="825500">
              <a:lnSpc>
                <a:spcPct val="80000"/>
              </a:lnSpc>
              <a:defRPr sz="8200" spc="-82"/>
            </a:lvl1pPr>
          </a:lstStyle>
          <a:p>
            <a:r>
              <a:t>Section Title</a:t>
            </a:r>
          </a:p>
        </p:txBody>
      </p:sp>
      <p:sp>
        <p:nvSpPr>
          <p:cNvPr id="72" name="Slide Number"/>
          <p:cNvSpPr txBox="1">
            <a:spLocks noGrp="1"/>
          </p:cNvSpPr>
          <p:nvPr>
            <p:ph type="sldNum" sz="quarter" idx="2"/>
          </p:nvPr>
        </p:nvSpPr>
        <p:spPr>
          <a:xfrm>
            <a:off x="6349999" y="9118602"/>
            <a:ext cx="306325" cy="32842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711200" y="393700"/>
            <a:ext cx="11582400" cy="1168400"/>
          </a:xfrm>
          <a:prstGeom prst="rect">
            <a:avLst/>
          </a:prstGeom>
        </p:spPr>
        <p:txBody>
          <a:bodyPr anchor="ctr"/>
          <a:lstStyle/>
          <a:p>
            <a:r>
              <a:t>Slide Title</a:t>
            </a:r>
          </a:p>
        </p:txBody>
      </p:sp>
      <p:sp>
        <p:nvSpPr>
          <p:cNvPr id="80" name="Body Level One…"/>
          <p:cNvSpPr txBox="1">
            <a:spLocks noGrp="1"/>
          </p:cNvSpPr>
          <p:nvPr>
            <p:ph type="body" sz="quarter" idx="1" hasCustomPrompt="1"/>
          </p:nvPr>
        </p:nvSpPr>
        <p:spPr>
          <a:xfrm>
            <a:off x="711200" y="1504878"/>
            <a:ext cx="11582400" cy="630938"/>
          </a:xfrm>
          <a:prstGeom prst="rect">
            <a:avLst/>
          </a:prstGeom>
        </p:spPr>
        <p:txBody>
          <a:bodyPr/>
          <a:lstStyle>
            <a:lvl1pPr marL="0" indent="0" algn="ctr" defTabSz="584200">
              <a:lnSpc>
                <a:spcPct val="100000"/>
              </a:lnSpc>
              <a:spcBef>
                <a:spcPts val="0"/>
              </a:spcBef>
              <a:buSzTx/>
              <a:buNone/>
              <a:defRPr sz="3200" spc="-32">
                <a:latin typeface="Graphik Semibold"/>
                <a:ea typeface="Graphik Semibold"/>
                <a:cs typeface="Graphik Semibold"/>
                <a:sym typeface="Graphik Semibold"/>
              </a:defRPr>
            </a:lvl1pPr>
            <a:lvl2pPr marL="813645" indent="-419946" algn="ctr" defTabSz="584200">
              <a:lnSpc>
                <a:spcPct val="100000"/>
              </a:lnSpc>
              <a:spcBef>
                <a:spcPts val="0"/>
              </a:spcBef>
              <a:defRPr sz="3200" spc="-32">
                <a:latin typeface="Graphik Semibold"/>
                <a:ea typeface="Graphik Semibold"/>
                <a:cs typeface="Graphik Semibold"/>
                <a:sym typeface="Graphik Semibold"/>
              </a:defRPr>
            </a:lvl2pPr>
            <a:lvl3pPr marL="1207345" indent="-419946" algn="ctr" defTabSz="584200">
              <a:lnSpc>
                <a:spcPct val="100000"/>
              </a:lnSpc>
              <a:spcBef>
                <a:spcPts val="0"/>
              </a:spcBef>
              <a:defRPr sz="3200" spc="-32">
                <a:latin typeface="Graphik Semibold"/>
                <a:ea typeface="Graphik Semibold"/>
                <a:cs typeface="Graphik Semibold"/>
                <a:sym typeface="Graphik Semibold"/>
              </a:defRPr>
            </a:lvl3pPr>
            <a:lvl4pPr marL="1601045" indent="-419945" algn="ctr" defTabSz="584200">
              <a:lnSpc>
                <a:spcPct val="100000"/>
              </a:lnSpc>
              <a:spcBef>
                <a:spcPts val="0"/>
              </a:spcBef>
              <a:defRPr sz="3200" spc="-32">
                <a:latin typeface="Graphik Semibold"/>
                <a:ea typeface="Graphik Semibold"/>
                <a:cs typeface="Graphik Semibold"/>
                <a:sym typeface="Graphik Semibold"/>
              </a:defRPr>
            </a:lvl4pPr>
            <a:lvl5pPr marL="1994746" indent="-419946" algn="ctr" defTabSz="584200">
              <a:lnSpc>
                <a:spcPct val="100000"/>
              </a:lnSpc>
              <a:spcBef>
                <a:spcPts val="0"/>
              </a:spcBef>
              <a:defRPr sz="3200" spc="-32">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Body Level One…"/>
          <p:cNvSpPr txBox="1">
            <a:spLocks noGrp="1"/>
          </p:cNvSpPr>
          <p:nvPr>
            <p:ph type="body" idx="1" hasCustomPrompt="1"/>
          </p:nvPr>
        </p:nvSpPr>
        <p:spPr>
          <a:xfrm>
            <a:off x="711200" y="2997518"/>
            <a:ext cx="11582400" cy="6045202"/>
          </a:xfrm>
          <a:prstGeom prst="rect">
            <a:avLst/>
          </a:prstGeom>
        </p:spPr>
        <p:txBody>
          <a:bodyPr/>
          <a:lstStyle>
            <a:lvl1pPr marL="0" indent="0" defTabSz="587022">
              <a:lnSpc>
                <a:spcPct val="100000"/>
              </a:lnSpc>
              <a:spcBef>
                <a:spcPts val="1700"/>
              </a:spcBef>
              <a:buSzTx/>
              <a:buNone/>
              <a:defRPr sz="4400" spc="-88">
                <a:latin typeface="Canela Deck Regular"/>
                <a:ea typeface="Canela Deck Regular"/>
                <a:cs typeface="Canela Deck Regular"/>
                <a:sym typeface="Canela Deck Regular"/>
              </a:defRPr>
            </a:lvl1pPr>
            <a:lvl2pPr marL="0" indent="0" defTabSz="587022">
              <a:lnSpc>
                <a:spcPct val="100000"/>
              </a:lnSpc>
              <a:spcBef>
                <a:spcPts val="1700"/>
              </a:spcBef>
              <a:buSzTx/>
              <a:buNone/>
              <a:defRPr sz="4400" spc="-88">
                <a:latin typeface="Canela Deck Regular"/>
                <a:ea typeface="Canela Deck Regular"/>
                <a:cs typeface="Canela Deck Regular"/>
                <a:sym typeface="Canela Deck Regular"/>
              </a:defRPr>
            </a:lvl2pPr>
            <a:lvl3pPr marL="0" indent="0" defTabSz="587022">
              <a:lnSpc>
                <a:spcPct val="100000"/>
              </a:lnSpc>
              <a:spcBef>
                <a:spcPts val="1700"/>
              </a:spcBef>
              <a:buSzTx/>
              <a:buNone/>
              <a:defRPr sz="4400" spc="-88">
                <a:latin typeface="Canela Deck Regular"/>
                <a:ea typeface="Canela Deck Regular"/>
                <a:cs typeface="Canela Deck Regular"/>
                <a:sym typeface="Canela Deck Regular"/>
              </a:defRPr>
            </a:lvl3pPr>
            <a:lvl4pPr marL="0" indent="0" defTabSz="587022">
              <a:lnSpc>
                <a:spcPct val="100000"/>
              </a:lnSpc>
              <a:spcBef>
                <a:spcPts val="1700"/>
              </a:spcBef>
              <a:buSzTx/>
              <a:buNone/>
              <a:defRPr sz="4400" spc="-88">
                <a:latin typeface="Canela Deck Regular"/>
                <a:ea typeface="Canela Deck Regular"/>
                <a:cs typeface="Canela Deck Regular"/>
                <a:sym typeface="Canela Deck Regular"/>
              </a:defRPr>
            </a:lvl4pPr>
            <a:lvl5pPr marL="0" indent="0" defTabSz="587022">
              <a:lnSpc>
                <a:spcPct val="100000"/>
              </a:lnSpc>
              <a:spcBef>
                <a:spcPts val="1700"/>
              </a:spcBef>
              <a:buSzTx/>
              <a:buNone/>
              <a:defRPr sz="4400" spc="-88">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89" name="Agenda Title"/>
          <p:cNvSpPr txBox="1">
            <a:spLocks noGrp="1"/>
          </p:cNvSpPr>
          <p:nvPr>
            <p:ph type="title" hasCustomPrompt="1"/>
          </p:nvPr>
        </p:nvSpPr>
        <p:spPr>
          <a:xfrm>
            <a:off x="711200" y="393700"/>
            <a:ext cx="11582400" cy="11684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z="3200" spc="-100">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711200" y="2997200"/>
            <a:ext cx="11582400" cy="604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711200" y="397933"/>
            <a:ext cx="11582400"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45851" y="9118602"/>
            <a:ext cx="306325" cy="328423"/>
          </a:xfrm>
          <a:prstGeom prst="rect">
            <a:avLst/>
          </a:prstGeom>
          <a:ln w="12700">
            <a:miter lim="400000"/>
          </a:ln>
        </p:spPr>
        <p:txBody>
          <a:bodyPr wrap="none" lIns="50800" tIns="50800" rIns="50800" bIns="50800" anchor="b">
            <a:spAutoFit/>
          </a:bodyPr>
          <a:lstStyle>
            <a:lvl1pPr defTabSz="1739900">
              <a:lnSpc>
                <a:spcPct val="100000"/>
              </a:lnSpc>
              <a:defRPr sz="14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1pPr>
      <a:lvl2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2pPr>
      <a:lvl3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3pPr>
      <a:lvl4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4pPr>
      <a:lvl5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5pPr>
      <a:lvl6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6pPr>
      <a:lvl7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7pPr>
      <a:lvl8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8pPr>
      <a:lvl9pPr marL="0" marR="0" indent="0" algn="ctr" defTabSz="1739900" rtl="0" latinLnBrk="0">
        <a:lnSpc>
          <a:spcPct val="70000"/>
        </a:lnSpc>
        <a:spcBef>
          <a:spcPts val="0"/>
        </a:spcBef>
        <a:spcAft>
          <a:spcPts val="0"/>
        </a:spcAft>
        <a:buClrTx/>
        <a:buSzTx/>
        <a:buFontTx/>
        <a:buNone/>
        <a:tabLst/>
        <a:defRPr sz="5800" b="0" i="0" u="none" strike="noStrike" cap="none" spc="-58" baseline="0">
          <a:solidFill>
            <a:srgbClr val="000000"/>
          </a:solidFill>
          <a:uFillTx/>
          <a:latin typeface="Canela Bold"/>
          <a:ea typeface="Canela Bold"/>
          <a:cs typeface="Canela Bold"/>
          <a:sym typeface="Canela Bold"/>
        </a:defRPr>
      </a:lvl9pPr>
    </p:titleStyle>
    <p:bodyStyle>
      <a:lvl1pPr marL="3937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1pPr>
      <a:lvl2pPr marL="7874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2pPr>
      <a:lvl3pPr marL="11811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3pPr>
      <a:lvl4pPr marL="15748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4pPr>
      <a:lvl5pPr marL="19685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5pPr>
      <a:lvl6pPr marL="23622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6pPr>
      <a:lvl7pPr marL="27559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7pPr>
      <a:lvl8pPr marL="31496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8pPr>
      <a:lvl9pPr marL="3543300" marR="0" indent="-393700" algn="l" defTabSz="1739900" rtl="0" latinLnBrk="0">
        <a:lnSpc>
          <a:spcPct val="90000"/>
        </a:lnSpc>
        <a:spcBef>
          <a:spcPts val="2000"/>
        </a:spcBef>
        <a:spcAft>
          <a:spcPts val="0"/>
        </a:spcAft>
        <a:buClrTx/>
        <a:buSzPct val="175000"/>
        <a:buFontTx/>
        <a:buChar char="•"/>
        <a:tabLst/>
        <a:defRPr sz="30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1pPr>
      <a:lvl2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2pPr>
      <a:lvl3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3pPr>
      <a:lvl4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4pPr>
      <a:lvl5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5pPr>
      <a:lvl6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6pPr>
      <a:lvl7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7pPr>
      <a:lvl8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8pPr>
      <a:lvl9pPr marL="0" marR="0" indent="0" algn="ctr" defTabSz="17399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1" name="Snake game using hand gestures"/>
          <p:cNvSpPr txBox="1">
            <a:spLocks noGrp="1"/>
          </p:cNvSpPr>
          <p:nvPr>
            <p:ph type="ctrTitle"/>
          </p:nvPr>
        </p:nvSpPr>
        <p:spPr>
          <a:xfrm>
            <a:off x="711197" y="-972945"/>
            <a:ext cx="11582405" cy="3302002"/>
          </a:xfrm>
          <a:prstGeom prst="rect">
            <a:avLst/>
          </a:prstGeom>
        </p:spPr>
        <p:txBody>
          <a:bodyPr/>
          <a:lstStyle/>
          <a:p>
            <a:pPr defTabSz="1635505">
              <a:defRPr sz="7700" spc="-77"/>
            </a:pPr>
            <a:endParaRPr/>
          </a:p>
          <a:p>
            <a:pPr defTabSz="1635505">
              <a:defRPr sz="6700" u="sng" spc="-106"/>
            </a:pPr>
            <a:r>
              <a:rPr sz="7700" spc="-122"/>
              <a:t>College ERP Website</a:t>
            </a:r>
          </a:p>
        </p:txBody>
      </p:sp>
      <p:sp>
        <p:nvSpPr>
          <p:cNvPr id="152" name="Batch-7"/>
          <p:cNvSpPr txBox="1">
            <a:spLocks noGrp="1"/>
          </p:cNvSpPr>
          <p:nvPr>
            <p:ph type="subTitle" sz="quarter" idx="1"/>
          </p:nvPr>
        </p:nvSpPr>
        <p:spPr>
          <a:xfrm>
            <a:off x="-1976106" y="3698416"/>
            <a:ext cx="11582407" cy="1455529"/>
          </a:xfrm>
          <a:prstGeom prst="rect">
            <a:avLst/>
          </a:prstGeom>
        </p:spPr>
        <p:txBody>
          <a:bodyPr/>
          <a:lstStyle>
            <a:lvl1pPr>
              <a:defRPr u="sng" spc="-100"/>
            </a:lvl1pPr>
          </a:lstStyle>
          <a:p>
            <a:r>
              <a:t>Batch-4</a:t>
            </a:r>
          </a:p>
        </p:txBody>
      </p:sp>
      <p:sp>
        <p:nvSpPr>
          <p:cNvPr id="153" name="20N31A05J3 - PATLOLLA DEEKSHA REDDY…"/>
          <p:cNvSpPr txBox="1">
            <a:spLocks noGrp="1"/>
          </p:cNvSpPr>
          <p:nvPr>
            <p:ph type="body" idx="21"/>
          </p:nvPr>
        </p:nvSpPr>
        <p:spPr>
          <a:xfrm>
            <a:off x="1566617" y="4591857"/>
            <a:ext cx="11582405" cy="101206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l" defTabSz="226824">
              <a:defRPr sz="1862" spc="-69"/>
            </a:pPr>
            <a:r>
              <a:rPr dirty="0"/>
              <a:t>20N31A</a:t>
            </a:r>
            <a:r>
              <a:rPr lang="en-US" dirty="0"/>
              <a:t>660</a:t>
            </a:r>
            <a:r>
              <a:rPr dirty="0"/>
              <a:t>3 </a:t>
            </a:r>
            <a:r>
              <a:rPr lang="en-US" dirty="0"/>
              <a:t>- Baluguri Nithya</a:t>
            </a:r>
          </a:p>
          <a:p>
            <a:pPr algn="l" defTabSz="226824">
              <a:defRPr sz="1862" spc="-69"/>
            </a:pPr>
            <a:r>
              <a:rPr lang="en-US" dirty="0"/>
              <a:t>20N31A6621 - </a:t>
            </a:r>
            <a:r>
              <a:rPr lang="en-US" dirty="0" err="1"/>
              <a:t>Kilari</a:t>
            </a:r>
            <a:r>
              <a:rPr lang="en-US" dirty="0"/>
              <a:t> Vamsi Sai Bharath Reddy</a:t>
            </a:r>
          </a:p>
          <a:p>
            <a:pPr algn="l" defTabSz="226824">
              <a:defRPr sz="1862" spc="-69"/>
            </a:pPr>
            <a:r>
              <a:rPr lang="en-US" dirty="0"/>
              <a:t>201N35A6604 – </a:t>
            </a:r>
            <a:r>
              <a:rPr lang="en-US" dirty="0" err="1"/>
              <a:t>Jaggu</a:t>
            </a:r>
            <a:r>
              <a:rPr lang="en-US" dirty="0"/>
              <a:t> </a:t>
            </a:r>
            <a:r>
              <a:rPr lang="en-US" dirty="0" err="1"/>
              <a:t>Abhivardhan</a:t>
            </a:r>
            <a:endParaRPr lang="en-US" dirty="0"/>
          </a:p>
          <a:p>
            <a:pPr algn="l" defTabSz="226824">
              <a:defRPr sz="1862" spc="-69"/>
            </a:pPr>
            <a:endParaRPr dirty="0"/>
          </a:p>
        </p:txBody>
      </p:sp>
      <p:sp>
        <p:nvSpPr>
          <p:cNvPr id="154" name="Guide Name: Asst prof. Mrs. R. Sujatha"/>
          <p:cNvSpPr txBox="1"/>
          <p:nvPr/>
        </p:nvSpPr>
        <p:spPr>
          <a:xfrm>
            <a:off x="6962913" y="6541252"/>
            <a:ext cx="3948581"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defRPr sz="3200" u="sng" spc="-32">
                <a:latin typeface="Graphik Semibold"/>
                <a:ea typeface="Graphik Semibold"/>
                <a:cs typeface="Graphik Semibold"/>
                <a:sym typeface="Graphik Semibold"/>
              </a:defRPr>
            </a:lvl1pPr>
          </a:lstStyle>
          <a:p>
            <a:r>
              <a:rPr dirty="0"/>
              <a:t>Guide Name:</a:t>
            </a:r>
            <a:r>
              <a:rPr lang="en-US" dirty="0"/>
              <a:t> A. Saleem</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0" name="Thank you!"/>
          <p:cNvSpPr txBox="1">
            <a:spLocks noGrp="1"/>
          </p:cNvSpPr>
          <p:nvPr>
            <p:ph type="body" sz="half" idx="1"/>
          </p:nvPr>
        </p:nvSpPr>
        <p:spPr>
          <a:xfrm>
            <a:off x="711196" y="1417693"/>
            <a:ext cx="11582407" cy="4157042"/>
          </a:xfrm>
          <a:prstGeom prst="rect">
            <a:avLst/>
          </a:prstGeom>
        </p:spPr>
        <p:txBody>
          <a:bodyPr/>
          <a:lstStyle>
            <a:lvl1pPr>
              <a:defRPr sz="10200" u="sng"/>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6" name="It’s an ideal computer game in which we control the snake to move around and collect food in a map.…"/>
          <p:cNvSpPr txBox="1">
            <a:spLocks noGrp="1"/>
          </p:cNvSpPr>
          <p:nvPr>
            <p:ph type="body" idx="1"/>
          </p:nvPr>
        </p:nvSpPr>
        <p:spPr>
          <a:xfrm>
            <a:off x="711200" y="2573130"/>
            <a:ext cx="11582400" cy="6045201"/>
          </a:xfrm>
          <a:prstGeom prst="rect">
            <a:avLst/>
          </a:prstGeom>
        </p:spPr>
        <p:txBody>
          <a:bodyPr/>
          <a:lstStyle/>
          <a:p>
            <a:pPr marL="317499" indent="-317499" defTabSz="584200">
              <a:lnSpc>
                <a:spcPct val="100000"/>
              </a:lnSpc>
              <a:spcBef>
                <a:spcPts val="0"/>
              </a:spcBef>
              <a:buSzPct val="100000"/>
              <a:defRPr sz="2500" spc="-25">
                <a:latin typeface="Times New Roman"/>
                <a:ea typeface="Times New Roman"/>
                <a:cs typeface="Times New Roman"/>
                <a:sym typeface="Times New Roman"/>
              </a:defRPr>
            </a:pPr>
            <a:r>
              <a:t>This project aims to solve some of those problems and thus, add more value to the current system.</a:t>
            </a:r>
          </a:p>
          <a:p>
            <a:pPr marL="317499" indent="-317499" defTabSz="584200">
              <a:lnSpc>
                <a:spcPct val="100000"/>
              </a:lnSpc>
              <a:spcBef>
                <a:spcPts val="0"/>
              </a:spcBef>
              <a:buSzPct val="100000"/>
              <a:defRPr sz="2500" spc="-25">
                <a:latin typeface="Times New Roman"/>
                <a:ea typeface="Times New Roman"/>
                <a:cs typeface="Times New Roman"/>
                <a:sym typeface="Times New Roman"/>
              </a:defRPr>
            </a:pPr>
            <a:endParaRPr/>
          </a:p>
          <a:p>
            <a:pPr marL="317499" indent="-317499" defTabSz="584200">
              <a:lnSpc>
                <a:spcPct val="100000"/>
              </a:lnSpc>
              <a:spcBef>
                <a:spcPts val="0"/>
              </a:spcBef>
              <a:buSzPct val="100000"/>
              <a:defRPr sz="2500" spc="-25">
                <a:latin typeface="Times New Roman"/>
                <a:ea typeface="Times New Roman"/>
                <a:cs typeface="Times New Roman"/>
                <a:sym typeface="Times New Roman"/>
              </a:defRPr>
            </a:pPr>
            <a:r>
              <a:t>A college management system built using Django framework. It is designed for interactions between students and teachers. </a:t>
            </a:r>
          </a:p>
          <a:p>
            <a:pPr marL="200526" indent="-200526" defTabSz="457200">
              <a:lnSpc>
                <a:spcPct val="100000"/>
              </a:lnSpc>
              <a:spcBef>
                <a:spcPts val="0"/>
              </a:spcBef>
              <a:buSzPct val="100000"/>
              <a:defRPr sz="2500">
                <a:solidFill>
                  <a:srgbClr val="000000">
                    <a:alpha val="90196"/>
                  </a:srgbClr>
                </a:solidFill>
                <a:latin typeface="Times New Roman"/>
                <a:ea typeface="Times New Roman"/>
                <a:cs typeface="Times New Roman"/>
                <a:sym typeface="Times New Roman"/>
              </a:defRPr>
            </a:pPr>
            <a:endParaRPr/>
          </a:p>
          <a:p>
            <a:pPr marL="346363" indent="-346363" defTabSz="584200">
              <a:lnSpc>
                <a:spcPct val="100000"/>
              </a:lnSpc>
              <a:spcBef>
                <a:spcPts val="0"/>
              </a:spcBef>
              <a:buSzPct val="100000"/>
              <a:defRPr sz="2500" spc="-25">
                <a:latin typeface="Times New Roman"/>
                <a:ea typeface="Times New Roman"/>
                <a:cs typeface="Times New Roman"/>
                <a:sym typeface="Times New Roman"/>
              </a:defRPr>
            </a:pPr>
            <a:r>
              <a:t>Features include attendance, marks and time table. </a:t>
            </a:r>
          </a:p>
          <a:p>
            <a:pPr marL="346363" indent="-346363" defTabSz="584200">
              <a:lnSpc>
                <a:spcPct val="100000"/>
              </a:lnSpc>
              <a:spcBef>
                <a:spcPts val="0"/>
              </a:spcBef>
              <a:buSzPct val="100000"/>
              <a:defRPr sz="2500" spc="-25">
                <a:latin typeface="Times New Roman"/>
                <a:ea typeface="Times New Roman"/>
                <a:cs typeface="Times New Roman"/>
                <a:sym typeface="Times New Roman"/>
              </a:defRPr>
            </a:pPr>
            <a:endParaRPr/>
          </a:p>
          <a:p>
            <a:pPr marL="346363" indent="-346363" defTabSz="584200">
              <a:lnSpc>
                <a:spcPct val="100000"/>
              </a:lnSpc>
              <a:spcBef>
                <a:spcPts val="0"/>
              </a:spcBef>
              <a:buSzPct val="100000"/>
              <a:defRPr sz="2500" spc="-25">
                <a:latin typeface="Times New Roman"/>
                <a:ea typeface="Times New Roman"/>
                <a:cs typeface="Times New Roman"/>
                <a:sym typeface="Times New Roman"/>
              </a:defRPr>
            </a:pPr>
            <a:r>
              <a:t>A college ERP system is a technology-based software to store, analyse, manage, and supervise the data. It also helps in smoother operations and better internal communication alongside maintaining transparency. </a:t>
            </a:r>
          </a:p>
        </p:txBody>
      </p:sp>
      <p:sp>
        <p:nvSpPr>
          <p:cNvPr id="157" name="INTRODUCTION"/>
          <p:cNvSpPr txBox="1">
            <a:spLocks noGrp="1"/>
          </p:cNvSpPr>
          <p:nvPr>
            <p:ph type="title"/>
          </p:nvPr>
        </p:nvSpPr>
        <p:spPr>
          <a:xfrm>
            <a:off x="711200" y="397933"/>
            <a:ext cx="11582400" cy="1168401"/>
          </a:xfrm>
          <a:prstGeom prst="rect">
            <a:avLst/>
          </a:prstGeom>
        </p:spPr>
        <p:txBody>
          <a:bodyPr/>
          <a:lstStyle>
            <a:lvl1pPr defTabSz="1652902">
              <a:defRPr sz="5500" u="sng" spc="-99"/>
            </a:lvl1pPr>
          </a:lstStyle>
          <a:p>
            <a:r>
              <a:t>INTRODUCTION</a:t>
            </a:r>
          </a:p>
        </p:txBody>
      </p:sp>
      <p:sp>
        <p:nvSpPr>
          <p:cNvPr id="158" name="Snake game"/>
          <p:cNvSpPr txBox="1">
            <a:spLocks noGrp="1"/>
          </p:cNvSpPr>
          <p:nvPr>
            <p:ph type="body" idx="21"/>
          </p:nvPr>
        </p:nvSpPr>
        <p:spPr>
          <a:xfrm>
            <a:off x="711197" y="1497308"/>
            <a:ext cx="11582407" cy="6309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College ERP Website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0" name="In the existing system, some of these have only gesture control where the system can detect only the direction of the fingers of the hands and the snake moves in that direction without tracking the path of the snake.…"/>
          <p:cNvSpPr txBox="1">
            <a:spLocks noGrp="1"/>
          </p:cNvSpPr>
          <p:nvPr>
            <p:ph type="body" idx="1"/>
          </p:nvPr>
        </p:nvSpPr>
        <p:spPr>
          <a:prstGeom prst="rect">
            <a:avLst/>
          </a:prstGeom>
        </p:spPr>
        <p:txBody>
          <a:bodyPr/>
          <a:lstStyle/>
          <a:p>
            <a:r>
              <a:t>In the existing system, the attendance once entered cann0t be altered whereas the one we proposed will allow to make changes. </a:t>
            </a:r>
          </a:p>
          <a:p>
            <a:r>
              <a:t>It involves a lot of manual work like using spreadsheets, making reports etc.. </a:t>
            </a:r>
          </a:p>
        </p:txBody>
      </p:sp>
      <p:sp>
        <p:nvSpPr>
          <p:cNvPr id="161" name="Existing System"/>
          <p:cNvSpPr txBox="1">
            <a:spLocks noGrp="1"/>
          </p:cNvSpPr>
          <p:nvPr>
            <p:ph type="title"/>
          </p:nvPr>
        </p:nvSpPr>
        <p:spPr>
          <a:xfrm>
            <a:off x="711200" y="397933"/>
            <a:ext cx="11582400" cy="1168401"/>
          </a:xfrm>
          <a:prstGeom prst="rect">
            <a:avLst/>
          </a:prstGeom>
        </p:spPr>
        <p:txBody>
          <a:bodyPr/>
          <a:lstStyle>
            <a:lvl1pPr defTabSz="1652903">
              <a:defRPr sz="5500" u="sng" spc="-99"/>
            </a:lvl1pPr>
          </a:lstStyle>
          <a:p>
            <a:r>
              <a:t>Existing System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3" name="We are using hand recognition technology where the game starts as soon as the system detects the fingertip of the particular hand and the snake movement is dependent on the movement of the hands.…"/>
          <p:cNvSpPr txBox="1">
            <a:spLocks noGrp="1"/>
          </p:cNvSpPr>
          <p:nvPr>
            <p:ph type="body" idx="1"/>
          </p:nvPr>
        </p:nvSpPr>
        <p:spPr>
          <a:xfrm>
            <a:off x="711200" y="2917687"/>
            <a:ext cx="11582400" cy="6045201"/>
          </a:xfrm>
          <a:prstGeom prst="rect">
            <a:avLst/>
          </a:prstGeom>
        </p:spPr>
        <p:txBody>
          <a:bodyPr/>
          <a:lstStyle/>
          <a:p>
            <a:pPr marL="0" indent="0" defTabSz="457200">
              <a:lnSpc>
                <a:spcPct val="100000"/>
              </a:lnSpc>
              <a:spcBef>
                <a:spcPts val="0"/>
              </a:spcBef>
              <a:buSzTx/>
              <a:buNone/>
              <a:defRPr sz="1200">
                <a:latin typeface="Times Roman"/>
                <a:ea typeface="Times Roman"/>
                <a:cs typeface="Times Roman"/>
                <a:sym typeface="Times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The proposed system reduces paper work, manual work. </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also helps in maintenance of data and records made easy.</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 It helps in the analysis of placement of a student; it can also access the result database of the university for complete comparative result analysis.</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will reduce the time and preserves the workload and each student can able to see their report by just login profile.</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In this each student’s results can be accessed from university result database. From this student performance can be analysed.</a:t>
            </a:r>
          </a:p>
          <a:p>
            <a:pPr marL="120315" indent="-120315" defTabSz="457200">
              <a:lnSpc>
                <a:spcPct val="100000"/>
              </a:lnSpc>
              <a:spcBef>
                <a:spcPts val="0"/>
              </a:spcBef>
              <a:buSzPct val="100000"/>
              <a:defRPr sz="2500">
                <a:latin typeface="Times New Roman"/>
                <a:ea typeface="Times New Roman"/>
                <a:cs typeface="Times New Roman"/>
                <a:sym typeface="Times New Roman"/>
              </a:defRPr>
            </a:pPr>
            <a:endParaRPr/>
          </a:p>
          <a:p>
            <a:pPr marL="120315" indent="-120315" defTabSz="457200">
              <a:lnSpc>
                <a:spcPct val="100000"/>
              </a:lnSpc>
              <a:spcBef>
                <a:spcPts val="0"/>
              </a:spcBef>
              <a:buSzPct val="100000"/>
              <a:defRPr sz="2500">
                <a:latin typeface="Times New Roman"/>
                <a:ea typeface="Times New Roman"/>
                <a:cs typeface="Times New Roman"/>
                <a:sym typeface="Times New Roman"/>
              </a:defRPr>
            </a:pPr>
            <a:r>
              <a:t>It can delete all present attendance data and create new attendance objects for the given time range.</a:t>
            </a:r>
          </a:p>
        </p:txBody>
      </p:sp>
      <p:sp>
        <p:nvSpPr>
          <p:cNvPr id="164" name="Proposed system"/>
          <p:cNvSpPr txBox="1">
            <a:spLocks noGrp="1"/>
          </p:cNvSpPr>
          <p:nvPr>
            <p:ph type="title"/>
          </p:nvPr>
        </p:nvSpPr>
        <p:spPr>
          <a:xfrm>
            <a:off x="711200" y="397933"/>
            <a:ext cx="11582400" cy="1168401"/>
          </a:xfrm>
          <a:prstGeom prst="rect">
            <a:avLst/>
          </a:prstGeom>
        </p:spPr>
        <p:txBody>
          <a:bodyPr/>
          <a:lstStyle>
            <a:lvl1pPr defTabSz="1652903">
              <a:defRPr sz="5500" u="sng" spc="-99"/>
            </a:lvl1pPr>
          </a:lstStyle>
          <a:p>
            <a:r>
              <a:t>Proposed system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6" name="System design"/>
          <p:cNvSpPr txBox="1">
            <a:spLocks noGrp="1"/>
          </p:cNvSpPr>
          <p:nvPr>
            <p:ph type="title"/>
          </p:nvPr>
        </p:nvSpPr>
        <p:spPr>
          <a:prstGeom prst="rect">
            <a:avLst/>
          </a:prstGeom>
        </p:spPr>
        <p:txBody>
          <a:bodyPr/>
          <a:lstStyle>
            <a:lvl1pPr defTabSz="1652902">
              <a:defRPr sz="5500" u="sng" spc="-99"/>
            </a:lvl1pPr>
          </a:lstStyle>
          <a:p>
            <a:r>
              <a:t>System Architecture</a:t>
            </a:r>
          </a:p>
        </p:txBody>
      </p:sp>
      <p:sp>
        <p:nvSpPr>
          <p:cNvPr id="167" name="(How the game works)"/>
          <p:cNvSpPr txBox="1">
            <a:spLocks noGrp="1"/>
          </p:cNvSpPr>
          <p:nvPr>
            <p:ph type="body" sz="quarter" idx="1"/>
          </p:nvPr>
        </p:nvSpPr>
        <p:spPr>
          <a:xfrm>
            <a:off x="711200" y="1504878"/>
            <a:ext cx="11582400" cy="630940"/>
          </a:xfrm>
          <a:prstGeom prst="rect">
            <a:avLst/>
          </a:prstGeom>
        </p:spPr>
        <p:txBody>
          <a:bodyPr/>
          <a:lstStyle>
            <a:lvl1pPr>
              <a:defRPr spc="-100"/>
            </a:lvl1pPr>
          </a:lstStyle>
          <a:p>
            <a:r>
              <a:t>(How the website works)</a:t>
            </a:r>
          </a:p>
        </p:txBody>
      </p:sp>
      <p:pic>
        <p:nvPicPr>
          <p:cNvPr id="168" name="Screenshot 2023-04-05 at 5.12.53 PM.png" descr="Screenshot 2023-04-05 at 5.12.53 PM.png"/>
          <p:cNvPicPr>
            <a:picLocks noChangeAspect="1"/>
          </p:cNvPicPr>
          <p:nvPr/>
        </p:nvPicPr>
        <p:blipFill>
          <a:blip r:embed="rId3"/>
          <a:stretch>
            <a:fillRect/>
          </a:stretch>
        </p:blipFill>
        <p:spPr>
          <a:xfrm>
            <a:off x="208747" y="2203814"/>
            <a:ext cx="12235968" cy="738729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0" name="Software and Hardware requirements"/>
          <p:cNvSpPr txBox="1">
            <a:spLocks noGrp="1"/>
          </p:cNvSpPr>
          <p:nvPr>
            <p:ph type="title"/>
          </p:nvPr>
        </p:nvSpPr>
        <p:spPr>
          <a:xfrm>
            <a:off x="711200" y="397933"/>
            <a:ext cx="11582400" cy="1168401"/>
          </a:xfrm>
          <a:prstGeom prst="rect">
            <a:avLst/>
          </a:prstGeom>
        </p:spPr>
        <p:txBody>
          <a:bodyPr/>
          <a:lstStyle>
            <a:lvl1pPr defTabSz="1635505">
              <a:defRPr sz="5400" u="sng" spc="-100"/>
            </a:lvl1pPr>
          </a:lstStyle>
          <a:p>
            <a:r>
              <a:t>Software and Hardware requirements</a:t>
            </a:r>
          </a:p>
        </p:txBody>
      </p:sp>
      <p:sp>
        <p:nvSpPr>
          <p:cNvPr id="171" name="(Essentials)"/>
          <p:cNvSpPr txBox="1">
            <a:spLocks noGrp="1"/>
          </p:cNvSpPr>
          <p:nvPr>
            <p:ph type="body" sz="quarter" idx="1"/>
          </p:nvPr>
        </p:nvSpPr>
        <p:spPr>
          <a:xfrm>
            <a:off x="711200" y="1504878"/>
            <a:ext cx="11582400" cy="630940"/>
          </a:xfrm>
          <a:prstGeom prst="rect">
            <a:avLst/>
          </a:prstGeom>
        </p:spPr>
        <p:txBody>
          <a:bodyPr/>
          <a:lstStyle>
            <a:lvl1pPr marL="0" indent="0" algn="ctr" defTabSz="584200">
              <a:lnSpc>
                <a:spcPct val="100000"/>
              </a:lnSpc>
              <a:spcBef>
                <a:spcPts val="0"/>
              </a:spcBef>
              <a:buSzTx/>
              <a:buNone/>
              <a:defRPr sz="3200" spc="-100">
                <a:latin typeface="Graphik Semibold"/>
                <a:ea typeface="Graphik Semibold"/>
                <a:cs typeface="Graphik Semibold"/>
                <a:sym typeface="Graphik Semibold"/>
              </a:defRPr>
            </a:lvl1pPr>
          </a:lstStyle>
          <a:p>
            <a:r>
              <a:t>(Essentials)</a:t>
            </a:r>
          </a:p>
        </p:txBody>
      </p:sp>
      <p:sp>
        <p:nvSpPr>
          <p:cNvPr id="172" name="Software Requirements"/>
          <p:cNvSpPr txBox="1"/>
          <p:nvPr/>
        </p:nvSpPr>
        <p:spPr>
          <a:xfrm>
            <a:off x="573997" y="2853814"/>
            <a:ext cx="4537153" cy="707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7022">
              <a:lnSpc>
                <a:spcPct val="100000"/>
              </a:lnSpc>
              <a:spcBef>
                <a:spcPts val="1700"/>
              </a:spcBef>
              <a:defRPr sz="3200" u="sng" spc="-64">
                <a:latin typeface="Canela Deck Bold"/>
                <a:ea typeface="Canela Deck Bold"/>
                <a:cs typeface="Canela Deck Bold"/>
                <a:sym typeface="Canela Deck Bold"/>
              </a:defRPr>
            </a:lvl1pPr>
          </a:lstStyle>
          <a:p>
            <a:r>
              <a:t>Software Requirements </a:t>
            </a:r>
          </a:p>
        </p:txBody>
      </p:sp>
      <p:sp>
        <p:nvSpPr>
          <p:cNvPr id="173" name="1. PyCharm or Python IDLE"/>
          <p:cNvSpPr txBox="1"/>
          <p:nvPr/>
        </p:nvSpPr>
        <p:spPr>
          <a:xfrm>
            <a:off x="701085" y="3767814"/>
            <a:ext cx="6382927" cy="1166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267368" indent="-267368" algn="l">
              <a:buSzPct val="100000"/>
              <a:buAutoNum type="arabicPeriod"/>
              <a:defRPr sz="2000">
                <a:latin typeface="Canela Bold"/>
                <a:ea typeface="Canela Bold"/>
                <a:cs typeface="Canela Bold"/>
                <a:sym typeface="Canela Bold"/>
              </a:defRPr>
            </a:pPr>
            <a:r>
              <a:t>Web Server </a:t>
            </a:r>
          </a:p>
          <a:p>
            <a:pPr marL="267368" indent="-267368" algn="l">
              <a:buSzPct val="100000"/>
              <a:buAutoNum type="arabicPeriod"/>
              <a:defRPr sz="2000">
                <a:latin typeface="Canela Bold"/>
                <a:ea typeface="Canela Bold"/>
                <a:cs typeface="Canela Bold"/>
                <a:sym typeface="Canela Bold"/>
              </a:defRPr>
            </a:pPr>
            <a:r>
              <a:t>Web Scripting Language - </a:t>
            </a:r>
            <a:r>
              <a:rPr>
                <a:latin typeface="Canela Regular"/>
                <a:ea typeface="Canela Regular"/>
                <a:cs typeface="Canela Regular"/>
                <a:sym typeface="Canela Regular"/>
              </a:rPr>
              <a:t>HTML </a:t>
            </a:r>
          </a:p>
          <a:p>
            <a:pPr marL="267368" indent="-267368" algn="l">
              <a:buSzPct val="100000"/>
              <a:buAutoNum type="arabicPeriod"/>
              <a:defRPr sz="2000">
                <a:latin typeface="Canela Bold"/>
                <a:ea typeface="Canela Bold"/>
                <a:cs typeface="Canela Bold"/>
                <a:sym typeface="Canela Bold"/>
              </a:defRPr>
            </a:pPr>
            <a:r>
              <a:t>Operating system - </a:t>
            </a:r>
            <a:r>
              <a:rPr>
                <a:latin typeface="Canela Regular"/>
                <a:ea typeface="Canela Regular"/>
                <a:cs typeface="Canela Regular"/>
                <a:sym typeface="Canela Regular"/>
              </a:rPr>
              <a:t>Windows 2000/XP/2003/vista/7/8 </a:t>
            </a:r>
          </a:p>
        </p:txBody>
      </p:sp>
      <p:sp>
        <p:nvSpPr>
          <p:cNvPr id="174" name="Hardware Requirements"/>
          <p:cNvSpPr txBox="1"/>
          <p:nvPr/>
        </p:nvSpPr>
        <p:spPr>
          <a:xfrm>
            <a:off x="583665" y="5141046"/>
            <a:ext cx="4660291" cy="7071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1739900">
              <a:lnSpc>
                <a:spcPct val="80000"/>
              </a:lnSpc>
              <a:defRPr sz="3200" u="sng">
                <a:latin typeface="Canela Bold"/>
                <a:ea typeface="Canela Bold"/>
                <a:cs typeface="Canela Bold"/>
                <a:sym typeface="Canela Bold"/>
              </a:defRPr>
            </a:lvl1pPr>
          </a:lstStyle>
          <a:p>
            <a:r>
              <a:t>Hardware Requirements </a:t>
            </a:r>
          </a:p>
        </p:txBody>
      </p:sp>
      <p:sp>
        <p:nvSpPr>
          <p:cNvPr id="175" name="1. PyCharm or Python IDLE"/>
          <p:cNvSpPr txBox="1"/>
          <p:nvPr/>
        </p:nvSpPr>
        <p:spPr>
          <a:xfrm>
            <a:off x="701085" y="6099236"/>
            <a:ext cx="4457607" cy="1509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267368" indent="-267368" algn="l">
              <a:buSzPct val="100000"/>
              <a:buAutoNum type="arabicPeriod"/>
              <a:defRPr sz="2000">
                <a:latin typeface="Canela Bold"/>
                <a:ea typeface="Canela Bold"/>
                <a:cs typeface="Canela Bold"/>
                <a:sym typeface="Canela Bold"/>
              </a:defRPr>
            </a:pPr>
            <a:r>
              <a:t>Processor - </a:t>
            </a:r>
            <a:r>
              <a:rPr>
                <a:latin typeface="Canela Regular"/>
                <a:ea typeface="Canela Regular"/>
                <a:cs typeface="Canela Regular"/>
                <a:sym typeface="Canela Regular"/>
              </a:rPr>
              <a:t>Intel Core i5 or equivalent  </a:t>
            </a:r>
          </a:p>
          <a:p>
            <a:pPr marL="267368" indent="-267368" algn="l">
              <a:buSzPct val="100000"/>
              <a:buAutoNum type="arabicPeriod"/>
              <a:defRPr sz="2000">
                <a:latin typeface="Canela Bold"/>
                <a:ea typeface="Canela Bold"/>
                <a:cs typeface="Canela Bold"/>
                <a:sym typeface="Canela Bold"/>
              </a:defRPr>
            </a:pPr>
            <a:r>
              <a:t>Memory - </a:t>
            </a:r>
            <a:r>
              <a:rPr>
                <a:latin typeface="Canela Regular"/>
                <a:ea typeface="Canela Regular"/>
                <a:cs typeface="Canela Regular"/>
                <a:sym typeface="Canela Regular"/>
              </a:rPr>
              <a:t>2GB (32-bit), 4GB (64-bit)</a:t>
            </a:r>
          </a:p>
          <a:p>
            <a:pPr marL="267368" indent="-267368" algn="l">
              <a:buSzPct val="100000"/>
              <a:buAutoNum type="arabicPeriod"/>
              <a:defRPr sz="2000">
                <a:latin typeface="Canela Bold"/>
                <a:ea typeface="Canela Bold"/>
                <a:cs typeface="Canela Bold"/>
                <a:sym typeface="Canela Bold"/>
              </a:defRPr>
            </a:pPr>
            <a:r>
              <a:t>Disk space - </a:t>
            </a:r>
            <a:r>
              <a:rPr>
                <a:latin typeface="Canela Regular"/>
                <a:ea typeface="Canela Regular"/>
                <a:cs typeface="Canela Regular"/>
                <a:sym typeface="Canela Regular"/>
              </a:rPr>
              <a:t>1.5GB of free disk space </a:t>
            </a:r>
          </a:p>
          <a:p>
            <a:pPr marL="267368" indent="-267368" algn="l">
              <a:buSzPct val="100000"/>
              <a:buAutoNum type="arabicPeriod"/>
              <a:defRPr sz="2000">
                <a:latin typeface="Canela Bold"/>
                <a:ea typeface="Canela Bold"/>
                <a:cs typeface="Canela Bold"/>
                <a:sym typeface="Canela Bold"/>
              </a:defRPr>
            </a:pPr>
            <a:r>
              <a:t>Screen resolution - </a:t>
            </a:r>
            <a:r>
              <a:rPr>
                <a:latin typeface="Canela Regular"/>
                <a:ea typeface="Canela Regular"/>
                <a:cs typeface="Canela Regular"/>
                <a:sym typeface="Canela Regular"/>
              </a:rPr>
              <a:t>1024x768 pixels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7" name="UML diagrams"/>
          <p:cNvSpPr txBox="1">
            <a:spLocks noGrp="1"/>
          </p:cNvSpPr>
          <p:nvPr>
            <p:ph type="title"/>
          </p:nvPr>
        </p:nvSpPr>
        <p:spPr>
          <a:prstGeom prst="rect">
            <a:avLst/>
          </a:prstGeom>
        </p:spPr>
        <p:txBody>
          <a:bodyPr/>
          <a:lstStyle>
            <a:lvl1pPr defTabSz="1652902">
              <a:defRPr sz="5500" u="sng" spc="-99"/>
            </a:lvl1pPr>
          </a:lstStyle>
          <a:p>
            <a:r>
              <a:t>UML diagrams </a:t>
            </a:r>
          </a:p>
        </p:txBody>
      </p:sp>
      <p:sp>
        <p:nvSpPr>
          <p:cNvPr id="178" name="Use case Diagram:"/>
          <p:cNvSpPr txBox="1"/>
          <p:nvPr/>
        </p:nvSpPr>
        <p:spPr>
          <a:xfrm>
            <a:off x="1019319" y="1548882"/>
            <a:ext cx="4427780" cy="731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defRPr sz="3800" spc="-38">
                <a:latin typeface="Graphik Semibold"/>
                <a:ea typeface="Graphik Semibold"/>
                <a:cs typeface="Graphik Semibold"/>
                <a:sym typeface="Graphik Semibold"/>
              </a:defRPr>
            </a:lvl1pPr>
          </a:lstStyle>
          <a:p>
            <a:r>
              <a:t>Use case Diagram: </a:t>
            </a:r>
          </a:p>
        </p:txBody>
      </p:sp>
      <p:sp>
        <p:nvSpPr>
          <p:cNvPr id="179" name="Fig : graphical depiction of a user's possible…"/>
          <p:cNvSpPr txBox="1"/>
          <p:nvPr/>
        </p:nvSpPr>
        <p:spPr>
          <a:xfrm>
            <a:off x="3892803" y="8579993"/>
            <a:ext cx="4977893" cy="823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2000">
                <a:latin typeface="Canela Bold"/>
                <a:ea typeface="Canela Bold"/>
                <a:cs typeface="Canela Bold"/>
                <a:sym typeface="Canela Bold"/>
              </a:defRPr>
            </a:pPr>
            <a:r>
              <a:t>Fig : graphical depiction of a user's possible</a:t>
            </a:r>
          </a:p>
          <a:p>
            <a:pPr>
              <a:defRPr sz="2000">
                <a:latin typeface="Canela Bold"/>
                <a:ea typeface="Canela Bold"/>
                <a:cs typeface="Canela Bold"/>
                <a:sym typeface="Canela Bold"/>
              </a:defRPr>
            </a:pPr>
            <a:r>
              <a:t> interactions with a system.</a:t>
            </a:r>
          </a:p>
        </p:txBody>
      </p:sp>
      <p:pic>
        <p:nvPicPr>
          <p:cNvPr id="180" name="download2.jpeg" descr="download2.jpeg"/>
          <p:cNvPicPr>
            <a:picLocks noChangeAspect="1"/>
          </p:cNvPicPr>
          <p:nvPr/>
        </p:nvPicPr>
        <p:blipFill>
          <a:blip r:embed="rId3"/>
          <a:stretch>
            <a:fillRect/>
          </a:stretch>
        </p:blipFill>
        <p:spPr>
          <a:xfrm>
            <a:off x="2305050" y="2608183"/>
            <a:ext cx="8394700" cy="52197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2" name="Class Diagram:"/>
          <p:cNvSpPr txBox="1"/>
          <p:nvPr/>
        </p:nvSpPr>
        <p:spPr>
          <a:xfrm>
            <a:off x="1043696" y="796861"/>
            <a:ext cx="3630524" cy="731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defRPr sz="3800" spc="-38">
                <a:latin typeface="Graphik Semibold"/>
                <a:ea typeface="Graphik Semibold"/>
                <a:cs typeface="Graphik Semibold"/>
                <a:sym typeface="Graphik Semibold"/>
              </a:defRPr>
            </a:lvl1pPr>
          </a:lstStyle>
          <a:p>
            <a:r>
              <a:t>Class Diagram: </a:t>
            </a:r>
          </a:p>
        </p:txBody>
      </p:sp>
      <p:sp>
        <p:nvSpPr>
          <p:cNvPr id="183" name="Fig :  Describes the attributes and operations of a…"/>
          <p:cNvSpPr txBox="1"/>
          <p:nvPr/>
        </p:nvSpPr>
        <p:spPr>
          <a:xfrm>
            <a:off x="3436746" y="8513169"/>
            <a:ext cx="6131307" cy="823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000">
                <a:latin typeface="Canela Bold"/>
                <a:ea typeface="Canela Bold"/>
                <a:cs typeface="Canela Bold"/>
                <a:sym typeface="Canela Bold"/>
              </a:defRPr>
            </a:pPr>
            <a:r>
              <a:t>Fig :  Describes the attributes and operations of a </a:t>
            </a:r>
          </a:p>
          <a:p>
            <a:pPr algn="l">
              <a:defRPr sz="2000">
                <a:latin typeface="Canela Bold"/>
                <a:ea typeface="Canela Bold"/>
                <a:cs typeface="Canela Bold"/>
                <a:sym typeface="Canela Bold"/>
              </a:defRPr>
            </a:pPr>
            <a:r>
              <a:t>class and also the constraints  imposed on the system.</a:t>
            </a:r>
          </a:p>
        </p:txBody>
      </p:sp>
      <p:pic>
        <p:nvPicPr>
          <p:cNvPr id="184" name="download3-.jpg" descr="download3-.jpg"/>
          <p:cNvPicPr>
            <a:picLocks noChangeAspect="1"/>
          </p:cNvPicPr>
          <p:nvPr/>
        </p:nvPicPr>
        <p:blipFill>
          <a:blip r:embed="rId3"/>
          <a:stretch>
            <a:fillRect/>
          </a:stretch>
        </p:blipFill>
        <p:spPr>
          <a:xfrm>
            <a:off x="1251190" y="1588430"/>
            <a:ext cx="9995040" cy="686494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6" name="Activity Diagram:"/>
          <p:cNvSpPr txBox="1"/>
          <p:nvPr/>
        </p:nvSpPr>
        <p:spPr>
          <a:xfrm>
            <a:off x="373180" y="599156"/>
            <a:ext cx="5196079" cy="731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lnSpc>
                <a:spcPct val="100000"/>
              </a:lnSpc>
              <a:defRPr sz="3800" spc="-38">
                <a:latin typeface="Graphik Semibold"/>
                <a:ea typeface="Graphik Semibold"/>
                <a:cs typeface="Graphik Semibold"/>
                <a:sym typeface="Graphik Semibold"/>
              </a:defRPr>
            </a:lvl1pPr>
          </a:lstStyle>
          <a:p>
            <a:r>
              <a:t>Deployment Diagram: </a:t>
            </a:r>
          </a:p>
        </p:txBody>
      </p:sp>
      <p:sp>
        <p:nvSpPr>
          <p:cNvPr id="187" name="Fig:  used to demonstrate the flow of control…"/>
          <p:cNvSpPr txBox="1"/>
          <p:nvPr/>
        </p:nvSpPr>
        <p:spPr>
          <a:xfrm>
            <a:off x="2584956" y="8675370"/>
            <a:ext cx="7618985" cy="480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latin typeface="Canela Bold"/>
                <a:ea typeface="Canela Bold"/>
                <a:cs typeface="Canela Bold"/>
                <a:sym typeface="Canela Bold"/>
              </a:defRPr>
            </a:lvl1pPr>
          </a:lstStyle>
          <a:p>
            <a:r>
              <a:t>Fig: shows the physical architecture applied for the system to work.</a:t>
            </a:r>
          </a:p>
        </p:txBody>
      </p:sp>
      <p:pic>
        <p:nvPicPr>
          <p:cNvPr id="188" name="download5.png" descr="download5.png"/>
          <p:cNvPicPr>
            <a:picLocks noChangeAspect="1"/>
          </p:cNvPicPr>
          <p:nvPr/>
        </p:nvPicPr>
        <p:blipFill>
          <a:blip r:embed="rId3"/>
          <a:stretch>
            <a:fillRect/>
          </a:stretch>
        </p:blipFill>
        <p:spPr>
          <a:xfrm>
            <a:off x="1744083" y="1983306"/>
            <a:ext cx="8889907" cy="603969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43B"/>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9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397</Words>
  <Application>Microsoft Office PowerPoint</Application>
  <PresentationFormat>Custom</PresentationFormat>
  <Paragraphs>55</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Canela Bold</vt:lpstr>
      <vt:lpstr>Canela Deck Bold</vt:lpstr>
      <vt:lpstr>Canela Deck Regular</vt:lpstr>
      <vt:lpstr>Canela Regular</vt:lpstr>
      <vt:lpstr>Canela Text Regular</vt:lpstr>
      <vt:lpstr>Graphik</vt:lpstr>
      <vt:lpstr>Graphik Medium</vt:lpstr>
      <vt:lpstr>Graphik Semibold</vt:lpstr>
      <vt:lpstr>Helvetica Neue</vt:lpstr>
      <vt:lpstr>Times New Roman</vt:lpstr>
      <vt:lpstr>Times Roman</vt:lpstr>
      <vt:lpstr>23_ClassicWhite</vt:lpstr>
      <vt:lpstr> College ERP Website</vt:lpstr>
      <vt:lpstr>INTRODUCTION</vt:lpstr>
      <vt:lpstr>Existing System</vt:lpstr>
      <vt:lpstr>Proposed system</vt:lpstr>
      <vt:lpstr>System Architecture</vt:lpstr>
      <vt:lpstr>Software and Hardware requirements</vt:lpstr>
      <vt:lpstr>UML diagrams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College ERP Website</dc:title>
  <cp:lastModifiedBy>Nithya Baluguri</cp:lastModifiedBy>
  <cp:revision>1</cp:revision>
  <dcterms:modified xsi:type="dcterms:W3CDTF">2023-11-14T08:05:53Z</dcterms:modified>
</cp:coreProperties>
</file>