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9B9EA18B-57C4-4E47-BB7F-8E7FD85C864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0B6945DE-AFEF-40EE-915F-3187EE8FC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A18B-57C4-4E47-BB7F-8E7FD85C864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5DE-AFEF-40EE-915F-3187EE8FC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A18B-57C4-4E47-BB7F-8E7FD85C864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5DE-AFEF-40EE-915F-3187EE8FC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A18B-57C4-4E47-BB7F-8E7FD85C864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5DE-AFEF-40EE-915F-3187EE8FC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A18B-57C4-4E47-BB7F-8E7FD85C864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5DE-AFEF-40EE-915F-3187EE8FC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A18B-57C4-4E47-BB7F-8E7FD85C864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5DE-AFEF-40EE-915F-3187EE8FC2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A18B-57C4-4E47-BB7F-8E7FD85C864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5DE-AFEF-40EE-915F-3187EE8FC2B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A18B-57C4-4E47-BB7F-8E7FD85C864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5DE-AFEF-40EE-915F-3187EE8FC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EA18B-57C4-4E47-BB7F-8E7FD85C864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5DE-AFEF-40EE-915F-3187EE8FC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9B9EA18B-57C4-4E47-BB7F-8E7FD85C864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0B6945DE-AFEF-40EE-915F-3187EE8FC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9B9EA18B-57C4-4E47-BB7F-8E7FD85C864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0B6945DE-AFEF-40EE-915F-3187EE8FC2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B9EA18B-57C4-4E47-BB7F-8E7FD85C864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0B6945DE-AFEF-40EE-915F-3187EE8FC2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2133600"/>
            <a:ext cx="6553199" cy="12954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INTERNSHIP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DESIGN</a:t>
            </a:r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4648200"/>
            <a:ext cx="3962400" cy="14478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Nithya Gowda B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June, 2025</a:t>
            </a:r>
          </a:p>
        </p:txBody>
      </p:sp>
    </p:spTree>
    <p:extLst>
      <p:ext uri="{BB962C8B-B14F-4D97-AF65-F5344CB8AC3E}">
        <p14:creationId xmlns:p14="http://schemas.microsoft.com/office/powerpoint/2010/main" val="285781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Objective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362201"/>
            <a:ext cx="6196405" cy="336086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interactive dashboard for business stakeholders.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39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3501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Dataset Used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6592645" cy="3894269"/>
          </a:xfrm>
        </p:spPr>
        <p:txBody>
          <a:bodyPr/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Superstore.csv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Dataset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667000"/>
            <a:ext cx="7239000" cy="331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62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KPIs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= 22,97,201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2,86,397</a:t>
            </a:r>
          </a:p>
        </p:txBody>
      </p:sp>
    </p:spTree>
    <p:extLst>
      <p:ext uri="{BB962C8B-B14F-4D97-AF65-F5344CB8AC3E}">
        <p14:creationId xmlns:p14="http://schemas.microsoft.com/office/powerpoint/2010/main" val="251741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Key Insights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05000"/>
            <a:ext cx="6705600" cy="4114799"/>
          </a:xfrm>
        </p:spPr>
        <p:txBody>
          <a:bodyPr>
            <a:no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consistently increased during Q4 of each year, indicating strong holiday season performance.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Distribution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Technology category brings in high sales, Office Supplies show a higher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Performance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Region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the highest overall sales, while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lowest profit contribution.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Insights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Furniture category show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profit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pricing or cost issues.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top-selling sub-categories.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segment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higher average order values compared to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segment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90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706417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/>
              <a:t>Dashboard Screenshot</a:t>
            </a:r>
            <a:endParaRPr lang="en-US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800"/>
            <a:ext cx="7620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9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/>
              <a:t>Conclusion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19257"/>
            <a:ext cx="6705600" cy="3603812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interactive dashboard enables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key performance metrics such as sales, profit, and growth across time, region, and product categories.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identifying high-performing and underperforming areas, the dashboard provides actionable insights for: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inventory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regional strategies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Focusing on profitable product lines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can use slicers to explore trends and make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confidence.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dashboard acts as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tool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track business health and plan future improvements.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0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35</TotalTime>
  <Words>124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Pushpin</vt:lpstr>
      <vt:lpstr>DATA ANALYST INTERNSHIP DASHBOARD DESIGN</vt:lpstr>
      <vt:lpstr>Objective</vt:lpstr>
      <vt:lpstr>Dataset Used</vt:lpstr>
      <vt:lpstr>KPIs</vt:lpstr>
      <vt:lpstr>Key Insights</vt:lpstr>
      <vt:lpstr>Dashboard Screenshot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INTERNSHIP DASHBOARD DESIGN</dc:title>
  <dc:creator>dell</dc:creator>
  <cp:lastModifiedBy>dell</cp:lastModifiedBy>
  <cp:revision>4</cp:revision>
  <dcterms:created xsi:type="dcterms:W3CDTF">2025-06-05T11:45:33Z</dcterms:created>
  <dcterms:modified xsi:type="dcterms:W3CDTF">2025-06-05T12:20:57Z</dcterms:modified>
</cp:coreProperties>
</file>