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6" y="3371109"/>
            <a:ext cx="9120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</a:t>
            </a:r>
            <a:r>
              <a:rPr lang="en-IN" sz="2400" dirty="0"/>
              <a:t>J. NITHYA</a:t>
            </a:r>
            <a:endParaRPr lang="en-US" sz="2400" dirty="0"/>
          </a:p>
          <a:p>
            <a:r>
              <a:rPr lang="en-US" sz="2400" dirty="0"/>
              <a:t>REGISTER NO		: </a:t>
            </a:r>
            <a:r>
              <a:rPr lang="en-IN" sz="2400" dirty="0"/>
              <a:t>312213542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IN" altLang="zh-CN" sz="2400" dirty="0"/>
              <a:t>EF66C72FE0E72D98F144575BC3760C1A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IN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priyadharshinivenkatesan4@gmail.com</cp:lastModifiedBy>
  <cp:revision>3</cp:revision>
  <dcterms:created xsi:type="dcterms:W3CDTF">2024-03-27T08:07:22Z</dcterms:created>
  <dcterms:modified xsi:type="dcterms:W3CDTF">2024-09-10T03:40:38Z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