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51206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28"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438"/>
    <a:srgbClr val="DFA503"/>
    <a:srgbClr val="E9CD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 d="100"/>
          <a:sy n="14" d="100"/>
        </p:scale>
        <p:origin x="-3348" y="-216"/>
      </p:cViewPr>
      <p:guideLst>
        <p:guide orient="horz" pos="1612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57B7F-6525-4D83-B81A-1F0DEB2D48E1}" type="datetimeFigureOut">
              <a:rPr lang="en-US" smtClean="0"/>
              <a:t>4/15/2015</a:t>
            </a:fld>
            <a:endParaRPr lang="en-US"/>
          </a:p>
        </p:txBody>
      </p:sp>
      <p:sp>
        <p:nvSpPr>
          <p:cNvPr id="4" name="Slide Image Placeholder 3"/>
          <p:cNvSpPr>
            <a:spLocks noGrp="1" noRot="1" noChangeAspect="1"/>
          </p:cNvSpPr>
          <p:nvPr>
            <p:ph type="sldImg" idx="2"/>
          </p:nvPr>
        </p:nvSpPr>
        <p:spPr>
          <a:xfrm>
            <a:off x="2327275" y="685800"/>
            <a:ext cx="22034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3B7F8-7508-46F3-980C-B887761118C4}" type="slidenum">
              <a:rPr lang="en-US" smtClean="0"/>
              <a:t>‹#›</a:t>
            </a:fld>
            <a:endParaRPr lang="en-US"/>
          </a:p>
        </p:txBody>
      </p:sp>
    </p:spTree>
    <p:extLst>
      <p:ext uri="{BB962C8B-B14F-4D97-AF65-F5344CB8AC3E}">
        <p14:creationId xmlns:p14="http://schemas.microsoft.com/office/powerpoint/2010/main" val="260556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685800"/>
            <a:ext cx="22034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3B7F8-7508-46F3-980C-B887761118C4}" type="slidenum">
              <a:rPr lang="en-US" smtClean="0"/>
              <a:t>1</a:t>
            </a:fld>
            <a:endParaRPr lang="en-US"/>
          </a:p>
        </p:txBody>
      </p:sp>
    </p:spTree>
    <p:extLst>
      <p:ext uri="{BB962C8B-B14F-4D97-AF65-F5344CB8AC3E}">
        <p14:creationId xmlns:p14="http://schemas.microsoft.com/office/powerpoint/2010/main" val="428390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5907176"/>
            <a:ext cx="27980640" cy="1097618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9016960"/>
            <a:ext cx="23042880" cy="13086080"/>
          </a:xfrm>
        </p:spPr>
        <p:txBody>
          <a:bodyPr/>
          <a:lstStyle>
            <a:lvl1pPr marL="0" indent="0" algn="ctr">
              <a:buNone/>
              <a:defRPr>
                <a:solidFill>
                  <a:schemeClr val="tx1">
                    <a:tint val="75000"/>
                  </a:schemeClr>
                </a:solidFill>
              </a:defRPr>
            </a:lvl1pPr>
            <a:lvl2pPr marL="1545240" indent="0" algn="ctr">
              <a:buNone/>
              <a:defRPr>
                <a:solidFill>
                  <a:schemeClr val="tx1">
                    <a:tint val="75000"/>
                  </a:schemeClr>
                </a:solidFill>
              </a:defRPr>
            </a:lvl2pPr>
            <a:lvl3pPr marL="3090479" indent="0" algn="ctr">
              <a:buNone/>
              <a:defRPr>
                <a:solidFill>
                  <a:schemeClr val="tx1">
                    <a:tint val="75000"/>
                  </a:schemeClr>
                </a:solidFill>
              </a:defRPr>
            </a:lvl3pPr>
            <a:lvl4pPr marL="4635719" indent="0" algn="ctr">
              <a:buNone/>
              <a:defRPr>
                <a:solidFill>
                  <a:schemeClr val="tx1">
                    <a:tint val="75000"/>
                  </a:schemeClr>
                </a:solidFill>
              </a:defRPr>
            </a:lvl4pPr>
            <a:lvl5pPr marL="6180959" indent="0" algn="ctr">
              <a:buNone/>
              <a:defRPr>
                <a:solidFill>
                  <a:schemeClr val="tx1">
                    <a:tint val="75000"/>
                  </a:schemeClr>
                </a:solidFill>
              </a:defRPr>
            </a:lvl5pPr>
            <a:lvl6pPr marL="7726199" indent="0" algn="ctr">
              <a:buNone/>
              <a:defRPr>
                <a:solidFill>
                  <a:schemeClr val="tx1">
                    <a:tint val="75000"/>
                  </a:schemeClr>
                </a:solidFill>
              </a:defRPr>
            </a:lvl6pPr>
            <a:lvl7pPr marL="9271439" indent="0" algn="ctr">
              <a:buNone/>
              <a:defRPr>
                <a:solidFill>
                  <a:schemeClr val="tx1">
                    <a:tint val="75000"/>
                  </a:schemeClr>
                </a:solidFill>
              </a:defRPr>
            </a:lvl7pPr>
            <a:lvl8pPr marL="10816679" indent="0" algn="ctr">
              <a:buNone/>
              <a:defRPr>
                <a:solidFill>
                  <a:schemeClr val="tx1">
                    <a:tint val="75000"/>
                  </a:schemeClr>
                </a:solidFill>
              </a:defRPr>
            </a:lvl8pPr>
            <a:lvl9pPr marL="123619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48410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73499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650991" y="9838267"/>
            <a:ext cx="41473757" cy="2097210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18300" y="9838267"/>
            <a:ext cx="123884053" cy="2097210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6907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05435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32904856"/>
            <a:ext cx="27980640" cy="10170160"/>
          </a:xfrm>
        </p:spPr>
        <p:txBody>
          <a:bodyPr anchor="t"/>
          <a:lstStyle>
            <a:lvl1pPr algn="l">
              <a:defRPr sz="13501"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21703461"/>
            <a:ext cx="27980640" cy="11201397"/>
          </a:xfrm>
        </p:spPr>
        <p:txBody>
          <a:bodyPr anchor="b"/>
          <a:lstStyle>
            <a:lvl1pPr marL="0" indent="0">
              <a:buNone/>
              <a:defRPr sz="6750">
                <a:solidFill>
                  <a:schemeClr val="tx1">
                    <a:tint val="75000"/>
                  </a:schemeClr>
                </a:solidFill>
              </a:defRPr>
            </a:lvl1pPr>
            <a:lvl2pPr marL="1545240" indent="0">
              <a:buNone/>
              <a:defRPr sz="6108">
                <a:solidFill>
                  <a:schemeClr val="tx1">
                    <a:tint val="75000"/>
                  </a:schemeClr>
                </a:solidFill>
              </a:defRPr>
            </a:lvl2pPr>
            <a:lvl3pPr marL="3090479" indent="0">
              <a:buNone/>
              <a:defRPr sz="5400">
                <a:solidFill>
                  <a:schemeClr val="tx1">
                    <a:tint val="75000"/>
                  </a:schemeClr>
                </a:solidFill>
              </a:defRPr>
            </a:lvl3pPr>
            <a:lvl4pPr marL="4635719" indent="0">
              <a:buNone/>
              <a:defRPr sz="4757">
                <a:solidFill>
                  <a:schemeClr val="tx1">
                    <a:tint val="75000"/>
                  </a:schemeClr>
                </a:solidFill>
              </a:defRPr>
            </a:lvl4pPr>
            <a:lvl5pPr marL="6180959" indent="0">
              <a:buNone/>
              <a:defRPr sz="4757">
                <a:solidFill>
                  <a:schemeClr val="tx1">
                    <a:tint val="75000"/>
                  </a:schemeClr>
                </a:solidFill>
              </a:defRPr>
            </a:lvl5pPr>
            <a:lvl6pPr marL="7726199" indent="0">
              <a:buNone/>
              <a:defRPr sz="4757">
                <a:solidFill>
                  <a:schemeClr val="tx1">
                    <a:tint val="75000"/>
                  </a:schemeClr>
                </a:solidFill>
              </a:defRPr>
            </a:lvl6pPr>
            <a:lvl7pPr marL="9271439" indent="0">
              <a:buNone/>
              <a:defRPr sz="4757">
                <a:solidFill>
                  <a:schemeClr val="tx1">
                    <a:tint val="75000"/>
                  </a:schemeClr>
                </a:solidFill>
              </a:defRPr>
            </a:lvl7pPr>
            <a:lvl8pPr marL="10816679" indent="0">
              <a:buNone/>
              <a:defRPr sz="4757">
                <a:solidFill>
                  <a:schemeClr val="tx1">
                    <a:tint val="75000"/>
                  </a:schemeClr>
                </a:solidFill>
              </a:defRPr>
            </a:lvl8pPr>
            <a:lvl9pPr marL="12361918" indent="0">
              <a:buNone/>
              <a:defRPr sz="47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40808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18298" y="57346427"/>
            <a:ext cx="82678903" cy="162212870"/>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445843" y="57346427"/>
            <a:ext cx="82678907" cy="162212870"/>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71714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2050630"/>
            <a:ext cx="29626560" cy="853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11462177"/>
            <a:ext cx="14544677" cy="4776890"/>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smtClean="0"/>
              <a:t>Click to edit Master text styles</a:t>
            </a:r>
          </a:p>
        </p:txBody>
      </p:sp>
      <p:sp>
        <p:nvSpPr>
          <p:cNvPr id="4" name="Content Placeholder 3"/>
          <p:cNvSpPr>
            <a:spLocks noGrp="1"/>
          </p:cNvSpPr>
          <p:nvPr>
            <p:ph sz="half" idx="2"/>
          </p:nvPr>
        </p:nvSpPr>
        <p:spPr>
          <a:xfrm>
            <a:off x="1645921" y="16239067"/>
            <a:ext cx="14544677" cy="29502950"/>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11462177"/>
            <a:ext cx="14550390" cy="4776890"/>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smtClean="0"/>
              <a:t>Click to edit Master text styles</a:t>
            </a:r>
          </a:p>
        </p:txBody>
      </p:sp>
      <p:sp>
        <p:nvSpPr>
          <p:cNvPr id="6" name="Content Placeholder 5"/>
          <p:cNvSpPr>
            <a:spLocks noGrp="1"/>
          </p:cNvSpPr>
          <p:nvPr>
            <p:ph sz="quarter" idx="4"/>
          </p:nvPr>
        </p:nvSpPr>
        <p:spPr>
          <a:xfrm>
            <a:off x="16722092" y="16239067"/>
            <a:ext cx="14550390" cy="29502950"/>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73822-A08F-483D-ABDB-B4B1D2B76DF4}" type="datetimeFigureOut">
              <a:rPr lang="en-US" smtClean="0"/>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348696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73822-A08F-483D-ABDB-B4B1D2B76DF4}" type="datetimeFigureOut">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159813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73822-A08F-483D-ABDB-B4B1D2B76DF4}" type="datetimeFigureOut">
              <a:rPr lang="en-US" smtClean="0"/>
              <a:t>4/15/2015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3277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2038773"/>
            <a:ext cx="10829927" cy="8676640"/>
          </a:xfrm>
        </p:spPr>
        <p:txBody>
          <a:bodyPr anchor="b"/>
          <a:lstStyle>
            <a:lvl1pPr algn="l">
              <a:defRPr sz="6750" b="1"/>
            </a:lvl1pPr>
          </a:lstStyle>
          <a:p>
            <a:r>
              <a:rPr lang="en-US" smtClean="0"/>
              <a:t>Click to edit Master title style</a:t>
            </a:r>
            <a:endParaRPr lang="en-US"/>
          </a:p>
        </p:txBody>
      </p:sp>
      <p:sp>
        <p:nvSpPr>
          <p:cNvPr id="3" name="Content Placeholder 2"/>
          <p:cNvSpPr>
            <a:spLocks noGrp="1"/>
          </p:cNvSpPr>
          <p:nvPr>
            <p:ph idx="1"/>
          </p:nvPr>
        </p:nvSpPr>
        <p:spPr>
          <a:xfrm>
            <a:off x="12870180" y="2038778"/>
            <a:ext cx="18402300" cy="43703243"/>
          </a:xfrm>
        </p:spPr>
        <p:txBody>
          <a:bodyPr/>
          <a:lstStyle>
            <a:lvl1pPr>
              <a:defRPr sz="10801"/>
            </a:lvl1pPr>
            <a:lvl2pPr>
              <a:defRPr sz="9451"/>
            </a:lvl2pPr>
            <a:lvl3pPr>
              <a:defRPr sz="8101"/>
            </a:lvl3pPr>
            <a:lvl4pPr>
              <a:defRPr sz="6750"/>
            </a:lvl4pPr>
            <a:lvl5pPr>
              <a:defRPr sz="6750"/>
            </a:lvl5pPr>
            <a:lvl6pPr>
              <a:defRPr sz="6750"/>
            </a:lvl6pPr>
            <a:lvl7pPr>
              <a:defRPr sz="6750"/>
            </a:lvl7pPr>
            <a:lvl8pPr>
              <a:defRPr sz="6750"/>
            </a:lvl8pPr>
            <a:lvl9pPr>
              <a:defRPr sz="67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10715418"/>
            <a:ext cx="10829927" cy="35026603"/>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92687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5844480"/>
            <a:ext cx="19751040" cy="4231643"/>
          </a:xfrm>
        </p:spPr>
        <p:txBody>
          <a:bodyPr anchor="b"/>
          <a:lstStyle>
            <a:lvl1pPr algn="l">
              <a:defRPr sz="6750" b="1"/>
            </a:lvl1pPr>
          </a:lstStyle>
          <a:p>
            <a:r>
              <a:rPr lang="en-US" smtClean="0"/>
              <a:t>Click to edit Master title style</a:t>
            </a:r>
            <a:endParaRPr lang="en-US"/>
          </a:p>
        </p:txBody>
      </p:sp>
      <p:sp>
        <p:nvSpPr>
          <p:cNvPr id="3" name="Picture Placeholder 2"/>
          <p:cNvSpPr>
            <a:spLocks noGrp="1"/>
          </p:cNvSpPr>
          <p:nvPr>
            <p:ph type="pic" idx="1"/>
          </p:nvPr>
        </p:nvSpPr>
        <p:spPr>
          <a:xfrm>
            <a:off x="6452237" y="4575387"/>
            <a:ext cx="19751040" cy="30723840"/>
          </a:xfrm>
        </p:spPr>
        <p:txBody>
          <a:bodyPr/>
          <a:lstStyle>
            <a:lvl1pPr marL="0" indent="0">
              <a:buNone/>
              <a:defRPr sz="10801"/>
            </a:lvl1pPr>
            <a:lvl2pPr marL="1545240" indent="0">
              <a:buNone/>
              <a:defRPr sz="9451"/>
            </a:lvl2pPr>
            <a:lvl3pPr marL="3090479" indent="0">
              <a:buNone/>
              <a:defRPr sz="8101"/>
            </a:lvl3pPr>
            <a:lvl4pPr marL="4635719" indent="0">
              <a:buNone/>
              <a:defRPr sz="6750"/>
            </a:lvl4pPr>
            <a:lvl5pPr marL="6180959" indent="0">
              <a:buNone/>
              <a:defRPr sz="6750"/>
            </a:lvl5pPr>
            <a:lvl6pPr marL="7726199" indent="0">
              <a:buNone/>
              <a:defRPr sz="6750"/>
            </a:lvl6pPr>
            <a:lvl7pPr marL="9271439" indent="0">
              <a:buNone/>
              <a:defRPr sz="6750"/>
            </a:lvl7pPr>
            <a:lvl8pPr marL="10816679" indent="0">
              <a:buNone/>
              <a:defRPr sz="6750"/>
            </a:lvl8pPr>
            <a:lvl9pPr marL="12361918" indent="0">
              <a:buNone/>
              <a:defRPr sz="6750"/>
            </a:lvl9pPr>
          </a:lstStyle>
          <a:p>
            <a:endParaRPr lang="en-US"/>
          </a:p>
        </p:txBody>
      </p:sp>
      <p:sp>
        <p:nvSpPr>
          <p:cNvPr id="4" name="Text Placeholder 3"/>
          <p:cNvSpPr>
            <a:spLocks noGrp="1"/>
          </p:cNvSpPr>
          <p:nvPr>
            <p:ph type="body" sz="half" idx="2"/>
          </p:nvPr>
        </p:nvSpPr>
        <p:spPr>
          <a:xfrm>
            <a:off x="6452237" y="40076123"/>
            <a:ext cx="19751040" cy="6009637"/>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1691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050630"/>
            <a:ext cx="29626560" cy="8534400"/>
          </a:xfrm>
          <a:prstGeom prst="rect">
            <a:avLst/>
          </a:prstGeom>
        </p:spPr>
        <p:txBody>
          <a:bodyPr vert="horz" lIns="480709" tIns="240355" rIns="480709" bIns="240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1948165"/>
            <a:ext cx="29626560" cy="33793856"/>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7460751"/>
            <a:ext cx="7680960" cy="2726267"/>
          </a:xfrm>
          <a:prstGeom prst="rect">
            <a:avLst/>
          </a:prstGeom>
        </p:spPr>
        <p:txBody>
          <a:bodyPr vert="horz" lIns="480709" tIns="240355" rIns="480709" bIns="240355" rtlCol="0" anchor="ctr"/>
          <a:lstStyle>
            <a:lvl1pPr algn="l">
              <a:defRPr sz="4050">
                <a:solidFill>
                  <a:schemeClr val="tx1">
                    <a:tint val="75000"/>
                  </a:schemeClr>
                </a:solidFill>
              </a:defRPr>
            </a:lvl1pPr>
          </a:lstStyle>
          <a:p>
            <a:fld id="{EB673822-A08F-483D-ABDB-B4B1D2B76DF4}" type="datetimeFigureOut">
              <a:rPr lang="en-US" smtClean="0"/>
              <a:t>4/15/2015</a:t>
            </a:fld>
            <a:endParaRPr lang="en-US"/>
          </a:p>
        </p:txBody>
      </p:sp>
      <p:sp>
        <p:nvSpPr>
          <p:cNvPr id="5" name="Footer Placeholder 4"/>
          <p:cNvSpPr>
            <a:spLocks noGrp="1"/>
          </p:cNvSpPr>
          <p:nvPr>
            <p:ph type="ftr" sz="quarter" idx="3"/>
          </p:nvPr>
        </p:nvSpPr>
        <p:spPr>
          <a:xfrm>
            <a:off x="11247120" y="47460751"/>
            <a:ext cx="10424160" cy="2726267"/>
          </a:xfrm>
          <a:prstGeom prst="rect">
            <a:avLst/>
          </a:prstGeom>
        </p:spPr>
        <p:txBody>
          <a:bodyPr vert="horz" lIns="480709" tIns="240355" rIns="480709" bIns="240355" rtlCol="0" anchor="ctr"/>
          <a:lstStyle>
            <a:lvl1pPr algn="ctr">
              <a:defRPr sz="4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7460751"/>
            <a:ext cx="7680960" cy="2726267"/>
          </a:xfrm>
          <a:prstGeom prst="rect">
            <a:avLst/>
          </a:prstGeom>
        </p:spPr>
        <p:txBody>
          <a:bodyPr vert="horz" lIns="480709" tIns="240355" rIns="480709" bIns="240355" rtlCol="0" anchor="ctr"/>
          <a:lstStyle>
            <a:lvl1pPr algn="r">
              <a:defRPr sz="4050">
                <a:solidFill>
                  <a:schemeClr val="tx1">
                    <a:tint val="75000"/>
                  </a:schemeClr>
                </a:solidFill>
              </a:defRPr>
            </a:lvl1pPr>
          </a:lstStyle>
          <a:p>
            <a:fld id="{049C7CCE-11BC-4AF7-833F-288758D020D6}" type="slidenum">
              <a:rPr lang="en-US" smtClean="0"/>
              <a:t>‹#›</a:t>
            </a:fld>
            <a:endParaRPr lang="en-US"/>
          </a:p>
        </p:txBody>
      </p:sp>
    </p:spTree>
    <p:extLst>
      <p:ext uri="{BB962C8B-B14F-4D97-AF65-F5344CB8AC3E}">
        <p14:creationId xmlns:p14="http://schemas.microsoft.com/office/powerpoint/2010/main" val="39678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90479" rtl="0" eaLnBrk="1" latinLnBrk="0" hangingPunct="1">
        <a:spcBef>
          <a:spcPct val="0"/>
        </a:spcBef>
        <a:buNone/>
        <a:defRPr sz="14851" kern="1200">
          <a:solidFill>
            <a:schemeClr val="tx1"/>
          </a:solidFill>
          <a:latin typeface="+mj-lt"/>
          <a:ea typeface="+mj-ea"/>
          <a:cs typeface="+mj-cs"/>
        </a:defRPr>
      </a:lvl1pPr>
    </p:titleStyle>
    <p:bodyStyle>
      <a:lvl1pPr marL="1158930" indent="-1158930" algn="l" defTabSz="3090479" rtl="0" eaLnBrk="1" latinLnBrk="0" hangingPunct="1">
        <a:spcBef>
          <a:spcPct val="20000"/>
        </a:spcBef>
        <a:buFont typeface="Arial" pitchFamily="34" charset="0"/>
        <a:buChar char="•"/>
        <a:defRPr sz="10801" kern="1200">
          <a:solidFill>
            <a:schemeClr val="tx1"/>
          </a:solidFill>
          <a:latin typeface="+mn-lt"/>
          <a:ea typeface="+mn-ea"/>
          <a:cs typeface="+mn-cs"/>
        </a:defRPr>
      </a:lvl1pPr>
      <a:lvl2pPr marL="2511014" indent="-965775" algn="l" defTabSz="3090479" rtl="0" eaLnBrk="1" latinLnBrk="0" hangingPunct="1">
        <a:spcBef>
          <a:spcPct val="20000"/>
        </a:spcBef>
        <a:buFont typeface="Arial" pitchFamily="34" charset="0"/>
        <a:buChar char="–"/>
        <a:defRPr sz="9451" kern="1200">
          <a:solidFill>
            <a:schemeClr val="tx1"/>
          </a:solidFill>
          <a:latin typeface="+mn-lt"/>
          <a:ea typeface="+mn-ea"/>
          <a:cs typeface="+mn-cs"/>
        </a:defRPr>
      </a:lvl2pPr>
      <a:lvl3pPr marL="3863099" indent="-772620" algn="l" defTabSz="3090479" rtl="0" eaLnBrk="1" latinLnBrk="0" hangingPunct="1">
        <a:spcBef>
          <a:spcPct val="20000"/>
        </a:spcBef>
        <a:buFont typeface="Arial" pitchFamily="34" charset="0"/>
        <a:buChar char="•"/>
        <a:defRPr sz="8101" kern="1200">
          <a:solidFill>
            <a:schemeClr val="tx1"/>
          </a:solidFill>
          <a:latin typeface="+mn-lt"/>
          <a:ea typeface="+mn-ea"/>
          <a:cs typeface="+mn-cs"/>
        </a:defRPr>
      </a:lvl3pPr>
      <a:lvl4pPr marL="540833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4pPr>
      <a:lvl5pPr marL="695357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5pPr>
      <a:lvl6pPr marL="849881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6pPr>
      <a:lvl7pPr marL="1004405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7pPr>
      <a:lvl8pPr marL="1158929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8pPr>
      <a:lvl9pPr marL="13134538"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9pPr>
    </p:bodyStyle>
    <p:otherStyle>
      <a:defPPr>
        <a:defRPr lang="en-US"/>
      </a:defPPr>
      <a:lvl1pPr marL="0" algn="l" defTabSz="3090479" rtl="0" eaLnBrk="1" latinLnBrk="0" hangingPunct="1">
        <a:defRPr sz="6108" kern="1200">
          <a:solidFill>
            <a:schemeClr val="tx1"/>
          </a:solidFill>
          <a:latin typeface="+mn-lt"/>
          <a:ea typeface="+mn-ea"/>
          <a:cs typeface="+mn-cs"/>
        </a:defRPr>
      </a:lvl1pPr>
      <a:lvl2pPr marL="1545240" algn="l" defTabSz="3090479" rtl="0" eaLnBrk="1" latinLnBrk="0" hangingPunct="1">
        <a:defRPr sz="6108" kern="1200">
          <a:solidFill>
            <a:schemeClr val="tx1"/>
          </a:solidFill>
          <a:latin typeface="+mn-lt"/>
          <a:ea typeface="+mn-ea"/>
          <a:cs typeface="+mn-cs"/>
        </a:defRPr>
      </a:lvl2pPr>
      <a:lvl3pPr marL="3090479" algn="l" defTabSz="3090479" rtl="0" eaLnBrk="1" latinLnBrk="0" hangingPunct="1">
        <a:defRPr sz="6108" kern="1200">
          <a:solidFill>
            <a:schemeClr val="tx1"/>
          </a:solidFill>
          <a:latin typeface="+mn-lt"/>
          <a:ea typeface="+mn-ea"/>
          <a:cs typeface="+mn-cs"/>
        </a:defRPr>
      </a:lvl3pPr>
      <a:lvl4pPr marL="4635719" algn="l" defTabSz="3090479" rtl="0" eaLnBrk="1" latinLnBrk="0" hangingPunct="1">
        <a:defRPr sz="6108" kern="1200">
          <a:solidFill>
            <a:schemeClr val="tx1"/>
          </a:solidFill>
          <a:latin typeface="+mn-lt"/>
          <a:ea typeface="+mn-ea"/>
          <a:cs typeface="+mn-cs"/>
        </a:defRPr>
      </a:lvl4pPr>
      <a:lvl5pPr marL="6180959" algn="l" defTabSz="3090479" rtl="0" eaLnBrk="1" latinLnBrk="0" hangingPunct="1">
        <a:defRPr sz="6108" kern="1200">
          <a:solidFill>
            <a:schemeClr val="tx1"/>
          </a:solidFill>
          <a:latin typeface="+mn-lt"/>
          <a:ea typeface="+mn-ea"/>
          <a:cs typeface="+mn-cs"/>
        </a:defRPr>
      </a:lvl5pPr>
      <a:lvl6pPr marL="7726199" algn="l" defTabSz="3090479" rtl="0" eaLnBrk="1" latinLnBrk="0" hangingPunct="1">
        <a:defRPr sz="6108" kern="1200">
          <a:solidFill>
            <a:schemeClr val="tx1"/>
          </a:solidFill>
          <a:latin typeface="+mn-lt"/>
          <a:ea typeface="+mn-ea"/>
          <a:cs typeface="+mn-cs"/>
        </a:defRPr>
      </a:lvl6pPr>
      <a:lvl7pPr marL="9271439" algn="l" defTabSz="3090479" rtl="0" eaLnBrk="1" latinLnBrk="0" hangingPunct="1">
        <a:defRPr sz="6108" kern="1200">
          <a:solidFill>
            <a:schemeClr val="tx1"/>
          </a:solidFill>
          <a:latin typeface="+mn-lt"/>
          <a:ea typeface="+mn-ea"/>
          <a:cs typeface="+mn-cs"/>
        </a:defRPr>
      </a:lvl7pPr>
      <a:lvl8pPr marL="10816679" algn="l" defTabSz="3090479" rtl="0" eaLnBrk="1" latinLnBrk="0" hangingPunct="1">
        <a:defRPr sz="6108" kern="1200">
          <a:solidFill>
            <a:schemeClr val="tx1"/>
          </a:solidFill>
          <a:latin typeface="+mn-lt"/>
          <a:ea typeface="+mn-ea"/>
          <a:cs typeface="+mn-cs"/>
        </a:defRPr>
      </a:lvl8pPr>
      <a:lvl9pPr marL="12361918" algn="l" defTabSz="3090479" rtl="0" eaLnBrk="1" latinLnBrk="0" hangingPunct="1">
        <a:defRPr sz="61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notesSlide" Target="../notesSlides/notesSlide1.xml"/><Relationship Id="rId7" Type="http://schemas.openxmlformats.org/officeDocument/2006/relationships/oleObject" Target="../embeddings/oleObject1.bin"/><Relationship Id="rId12"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oleObject" Target="../embeddings/oleObject2.bin"/><Relationship Id="rId5" Type="http://schemas.openxmlformats.org/officeDocument/2006/relationships/image" Target="../media/image4.jpg"/><Relationship Id="rId10"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914" y="9364134"/>
            <a:ext cx="32918400" cy="293914"/>
          </a:xfrm>
          <a:prstGeom prst="rect">
            <a:avLst/>
          </a:prstGeom>
          <a:solidFill>
            <a:srgbClr val="E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08"/>
          </a:p>
        </p:txBody>
      </p:sp>
      <p:pic>
        <p:nvPicPr>
          <p:cNvPr id="2" name="Picture 1" descr="HMC BGW CMYK 4inch.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7" y="1567036"/>
            <a:ext cx="3657600" cy="3657600"/>
          </a:xfrm>
          <a:prstGeom prst="rect">
            <a:avLst/>
          </a:prstGeom>
        </p:spPr>
      </p:pic>
      <p:pic>
        <p:nvPicPr>
          <p:cNvPr id="3" name="Picture 2" descr="HMC GBW CMYK 4inch.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4597" y="1171453"/>
            <a:ext cx="3657600" cy="3657600"/>
          </a:xfrm>
          <a:prstGeom prst="rect">
            <a:avLst/>
          </a:prstGeom>
        </p:spPr>
      </p:pic>
      <p:sp>
        <p:nvSpPr>
          <p:cNvPr id="4" name="TextBox 3"/>
          <p:cNvSpPr txBox="1"/>
          <p:nvPr/>
        </p:nvSpPr>
        <p:spPr>
          <a:xfrm>
            <a:off x="6305162" y="2208426"/>
            <a:ext cx="19888200" cy="3016210"/>
          </a:xfrm>
          <a:prstGeom prst="rect">
            <a:avLst/>
          </a:prstGeom>
          <a:noFill/>
        </p:spPr>
        <p:txBody>
          <a:bodyPr wrap="square" rtlCol="0">
            <a:spAutoFit/>
          </a:bodyPr>
          <a:lstStyle/>
          <a:p>
            <a:pPr algn="ctr"/>
            <a:r>
              <a:rPr lang="en-US" dirty="0" smtClean="0"/>
              <a:t>Optical Networks for Controlling Quantum Communication Systems</a:t>
            </a:r>
            <a:endParaRPr lang="en-US" dirty="0"/>
          </a:p>
        </p:txBody>
      </p:sp>
      <p:sp>
        <p:nvSpPr>
          <p:cNvPr id="8" name="TextBox 7"/>
          <p:cNvSpPr txBox="1"/>
          <p:nvPr/>
        </p:nvSpPr>
        <p:spPr>
          <a:xfrm>
            <a:off x="7191181" y="5657372"/>
            <a:ext cx="18116162" cy="1938992"/>
          </a:xfrm>
          <a:prstGeom prst="rect">
            <a:avLst/>
          </a:prstGeom>
          <a:noFill/>
        </p:spPr>
        <p:txBody>
          <a:bodyPr wrap="square" rtlCol="0">
            <a:spAutoFit/>
          </a:bodyPr>
          <a:lstStyle/>
          <a:p>
            <a:pPr algn="ctr"/>
            <a:r>
              <a:rPr lang="en-US" sz="6000" dirty="0" smtClean="0"/>
              <a:t>Paul Jerger, Alexander Kendrick, </a:t>
            </a:r>
            <a:r>
              <a:rPr lang="en-US" sz="6000" dirty="0" err="1" smtClean="0"/>
              <a:t>Kunal</a:t>
            </a:r>
            <a:r>
              <a:rPr lang="en-US" sz="6000" dirty="0" smtClean="0"/>
              <a:t> </a:t>
            </a:r>
            <a:r>
              <a:rPr lang="en-US" sz="6000" dirty="0" err="1" smtClean="0"/>
              <a:t>Menda</a:t>
            </a:r>
            <a:r>
              <a:rPr lang="en-US" sz="6000" dirty="0" smtClean="0"/>
              <a:t>, </a:t>
            </a:r>
            <a:r>
              <a:rPr lang="en-US" sz="6000" dirty="0" err="1" smtClean="0"/>
              <a:t>Nithya</a:t>
            </a:r>
            <a:r>
              <a:rPr lang="en-US" sz="6000" dirty="0" smtClean="0"/>
              <a:t> Menon, Fernando Ortega, and Luke St. Marie</a:t>
            </a:r>
            <a:endParaRPr lang="en-US" sz="6000"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354597" y="5908799"/>
            <a:ext cx="2730863" cy="1687565"/>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1618373898"/>
              </p:ext>
            </p:extLst>
          </p:nvPr>
        </p:nvGraphicFramePr>
        <p:xfrm>
          <a:off x="23688011" y="12440137"/>
          <a:ext cx="5829199" cy="7543800"/>
        </p:xfrm>
        <a:graphic>
          <a:graphicData uri="http://schemas.openxmlformats.org/presentationml/2006/ole">
            <mc:AlternateContent xmlns:mc="http://schemas.openxmlformats.org/markup-compatibility/2006">
              <mc:Choice xmlns:v="urn:schemas-microsoft-com:vml" Requires="v">
                <p:oleObj spid="_x0000_s1028" name="Acrobat Document" r:id="rId7" imgW="5829199" imgH="7543800" progId="AcroExch.Document.11">
                  <p:embed/>
                </p:oleObj>
              </mc:Choice>
              <mc:Fallback>
                <p:oleObj name="Acrobat Document" r:id="rId7" imgW="5829199" imgH="7543800" progId="AcroExch.Document.11">
                  <p:embed/>
                  <p:pic>
                    <p:nvPicPr>
                      <p:cNvPr id="0" name=""/>
                      <p:cNvPicPr/>
                      <p:nvPr/>
                    </p:nvPicPr>
                    <p:blipFill>
                      <a:blip r:embed="rId8"/>
                      <a:stretch>
                        <a:fillRect/>
                      </a:stretch>
                    </p:blipFill>
                    <p:spPr>
                      <a:xfrm>
                        <a:off x="23688011" y="12440137"/>
                        <a:ext cx="5829199" cy="7543800"/>
                      </a:xfrm>
                      <a:prstGeom prst="rect">
                        <a:avLst/>
                      </a:prstGeom>
                    </p:spPr>
                  </p:pic>
                </p:oleObj>
              </mc:Fallback>
            </mc:AlternateContent>
          </a:graphicData>
        </a:graphic>
      </p:graphicFrame>
      <p:sp>
        <p:nvSpPr>
          <p:cNvPr id="12" name="TextBox 11"/>
          <p:cNvSpPr txBox="1"/>
          <p:nvPr/>
        </p:nvSpPr>
        <p:spPr>
          <a:xfrm>
            <a:off x="1476570" y="12445999"/>
            <a:ext cx="11782230" cy="4478149"/>
          </a:xfrm>
          <a:prstGeom prst="rect">
            <a:avLst/>
          </a:prstGeom>
          <a:noFill/>
        </p:spPr>
        <p:txBody>
          <a:bodyPr wrap="square" rtlCol="0">
            <a:spAutoFit/>
          </a:bodyPr>
          <a:lstStyle/>
          <a:p>
            <a:r>
              <a:rPr lang="en-US" dirty="0" smtClean="0"/>
              <a:t>This is 95-point font. It is the same as the title of the slide.</a:t>
            </a:r>
            <a:endParaRPr lang="en-US" dirty="0"/>
          </a:p>
        </p:txBody>
      </p:sp>
      <p:sp>
        <p:nvSpPr>
          <p:cNvPr id="13" name="TextBox 12"/>
          <p:cNvSpPr txBox="1"/>
          <p:nvPr/>
        </p:nvSpPr>
        <p:spPr>
          <a:xfrm>
            <a:off x="862065" y="17994379"/>
            <a:ext cx="13230030" cy="2554545"/>
          </a:xfrm>
          <a:prstGeom prst="rect">
            <a:avLst/>
          </a:prstGeom>
          <a:noFill/>
        </p:spPr>
        <p:txBody>
          <a:bodyPr wrap="square" rtlCol="0">
            <a:spAutoFit/>
          </a:bodyPr>
          <a:lstStyle/>
          <a:p>
            <a:r>
              <a:rPr lang="en-US" sz="8000" dirty="0" smtClean="0"/>
              <a:t>This is 80-point font. Sample text for comparison.</a:t>
            </a:r>
            <a:endParaRPr lang="en-US" sz="8000" dirty="0"/>
          </a:p>
        </p:txBody>
      </p:sp>
      <p:sp>
        <p:nvSpPr>
          <p:cNvPr id="14" name="TextBox 13"/>
          <p:cNvSpPr txBox="1"/>
          <p:nvPr/>
        </p:nvSpPr>
        <p:spPr>
          <a:xfrm>
            <a:off x="1476570" y="27172533"/>
            <a:ext cx="11782230" cy="2308324"/>
          </a:xfrm>
          <a:prstGeom prst="rect">
            <a:avLst/>
          </a:prstGeom>
          <a:noFill/>
        </p:spPr>
        <p:txBody>
          <a:bodyPr wrap="square" rtlCol="0">
            <a:spAutoFit/>
          </a:bodyPr>
          <a:lstStyle/>
          <a:p>
            <a:r>
              <a:rPr lang="en-US" sz="7200" dirty="0" smtClean="0"/>
              <a:t>This is 72-point font. Sample text for comparison.</a:t>
            </a:r>
            <a:endParaRPr lang="en-US" sz="7200" dirty="0"/>
          </a:p>
        </p:txBody>
      </p:sp>
      <p:sp>
        <p:nvSpPr>
          <p:cNvPr id="15" name="TextBox 14"/>
          <p:cNvSpPr txBox="1"/>
          <p:nvPr/>
        </p:nvSpPr>
        <p:spPr>
          <a:xfrm>
            <a:off x="1476570" y="38331099"/>
            <a:ext cx="10486830" cy="5632311"/>
          </a:xfrm>
          <a:prstGeom prst="rect">
            <a:avLst/>
          </a:prstGeom>
          <a:noFill/>
        </p:spPr>
        <p:txBody>
          <a:bodyPr wrap="square" rtlCol="0">
            <a:spAutoFit/>
          </a:bodyPr>
          <a:lstStyle/>
          <a:p>
            <a:r>
              <a:rPr lang="en-US" sz="6000" dirty="0" smtClean="0"/>
              <a:t>This is 60-point font. It is the same size as the names under the title. We may use this for the body of the text, so here is a lengthier sample so we can see how it looks as a paragraph.</a:t>
            </a:r>
            <a:endParaRPr lang="en-US" sz="6000" dirty="0"/>
          </a:p>
        </p:txBody>
      </p:sp>
      <p:sp>
        <p:nvSpPr>
          <p:cNvPr id="16" name="TextBox 15"/>
          <p:cNvSpPr txBox="1"/>
          <p:nvPr/>
        </p:nvSpPr>
        <p:spPr>
          <a:xfrm>
            <a:off x="21160798" y="19812000"/>
            <a:ext cx="9924662" cy="4524315"/>
          </a:xfrm>
          <a:prstGeom prst="rect">
            <a:avLst/>
          </a:prstGeom>
          <a:noFill/>
        </p:spPr>
        <p:txBody>
          <a:bodyPr wrap="square" rtlCol="0">
            <a:spAutoFit/>
          </a:bodyPr>
          <a:lstStyle/>
          <a:p>
            <a:r>
              <a:rPr lang="en-US" sz="4800" dirty="0" smtClean="0"/>
              <a:t>This is 48-point font. We may use this for the body of the text, so here is some lengthier text.  This text should be easily readable in paragraph form, but small enough that we can include all the text that we want.</a:t>
            </a:r>
            <a:endParaRPr lang="en-US" sz="4800" dirty="0"/>
          </a:p>
        </p:txBody>
      </p:sp>
      <p:sp>
        <p:nvSpPr>
          <p:cNvPr id="17" name="TextBox 16"/>
          <p:cNvSpPr txBox="1"/>
          <p:nvPr/>
        </p:nvSpPr>
        <p:spPr>
          <a:xfrm>
            <a:off x="20755708" y="35737800"/>
            <a:ext cx="9748157" cy="3416320"/>
          </a:xfrm>
          <a:prstGeom prst="rect">
            <a:avLst/>
          </a:prstGeom>
          <a:noFill/>
        </p:spPr>
        <p:txBody>
          <a:bodyPr wrap="square" rtlCol="0">
            <a:spAutoFit/>
          </a:bodyPr>
          <a:lstStyle/>
          <a:p>
            <a:r>
              <a:rPr lang="en-US" sz="3600" dirty="0"/>
              <a:t>This is </a:t>
            </a:r>
            <a:r>
              <a:rPr lang="en-US" sz="3600" dirty="0" smtClean="0"/>
              <a:t>36-point </a:t>
            </a:r>
            <a:r>
              <a:rPr lang="en-US" sz="3600" dirty="0"/>
              <a:t>font. We may use this for the body of the text, so here is some lengthier text.  This text should be easily readable in paragraph form, but small enough that we can include all the text that we want.</a:t>
            </a:r>
          </a:p>
          <a:p>
            <a:endParaRPr lang="en-US" sz="3600" dirty="0"/>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9871" y="20548924"/>
            <a:ext cx="6985275" cy="5925010"/>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1557" y="31993336"/>
            <a:ext cx="7561905" cy="4647619"/>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50040992"/>
              </p:ext>
            </p:extLst>
          </p:nvPr>
        </p:nvGraphicFramePr>
        <p:xfrm>
          <a:off x="22715136" y="25708957"/>
          <a:ext cx="5829300" cy="7543800"/>
        </p:xfrm>
        <a:graphic>
          <a:graphicData uri="http://schemas.openxmlformats.org/presentationml/2006/ole">
            <mc:AlternateContent xmlns:mc="http://schemas.openxmlformats.org/markup-compatibility/2006">
              <mc:Choice xmlns:v="urn:schemas-microsoft-com:vml" Requires="v">
                <p:oleObj spid="_x0000_s1029" name="Acrobat Document" r:id="rId11" imgW="5829199" imgH="7543800" progId="AcroExch.Document.11">
                  <p:embed/>
                </p:oleObj>
              </mc:Choice>
              <mc:Fallback>
                <p:oleObj name="Acrobat Document" r:id="rId11" imgW="5829199" imgH="7543800" progId="AcroExch.Document.11">
                  <p:embed/>
                  <p:pic>
                    <p:nvPicPr>
                      <p:cNvPr id="0" name=""/>
                      <p:cNvPicPr/>
                      <p:nvPr/>
                    </p:nvPicPr>
                    <p:blipFill>
                      <a:blip r:embed="rId12"/>
                      <a:stretch>
                        <a:fillRect/>
                      </a:stretch>
                    </p:blipFill>
                    <p:spPr>
                      <a:xfrm>
                        <a:off x="22715136" y="25708957"/>
                        <a:ext cx="5829300" cy="7543800"/>
                      </a:xfrm>
                      <a:prstGeom prst="rect">
                        <a:avLst/>
                      </a:prstGeom>
                    </p:spPr>
                  </p:pic>
                </p:oleObj>
              </mc:Fallback>
            </mc:AlternateContent>
          </a:graphicData>
        </a:graphic>
      </p:graphicFrame>
    </p:spTree>
    <p:extLst>
      <p:ext uri="{BB962C8B-B14F-4D97-AF65-F5344CB8AC3E}">
        <p14:creationId xmlns:p14="http://schemas.microsoft.com/office/powerpoint/2010/main" val="227927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203</Words>
  <Application>Microsoft Office PowerPoint</Application>
  <PresentationFormat>Custom</PresentationFormat>
  <Paragraphs>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Office Theme</vt:lpstr>
      <vt:lpstr>Acrobat Document</vt:lpstr>
      <vt:lpstr>Adobe Acrobat Document</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Bennett Saar Naden</dc:creator>
  <cp:lastModifiedBy>Paul Jerger</cp:lastModifiedBy>
  <cp:revision>15</cp:revision>
  <dcterms:created xsi:type="dcterms:W3CDTF">2012-06-06T00:25:48Z</dcterms:created>
  <dcterms:modified xsi:type="dcterms:W3CDTF">2015-04-16T04:28:38Z</dcterms:modified>
</cp:coreProperties>
</file>