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51206400"/>
  <p:notesSz cx="6858000" cy="9144000"/>
  <p:defaultTextStyle>
    <a:defPPr>
      <a:defRPr lang="en-US"/>
    </a:defPPr>
    <a:lvl1pPr marL="0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4807092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2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438"/>
    <a:srgbClr val="DFA503"/>
    <a:srgbClr val="E9C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4192" y="-224"/>
      </p:cViewPr>
      <p:guideLst>
        <p:guide orient="horz" pos="1612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5907176"/>
            <a:ext cx="2798064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9016960"/>
            <a:ext cx="230428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5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90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80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2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71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16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61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9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990" y="9838267"/>
            <a:ext cx="41473757" cy="2097210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299" y="9838267"/>
            <a:ext cx="123884053" cy="2097210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32904856"/>
            <a:ext cx="27980640" cy="10170160"/>
          </a:xfrm>
        </p:spPr>
        <p:txBody>
          <a:bodyPr anchor="t"/>
          <a:lstStyle>
            <a:lvl1pPr algn="l">
              <a:defRPr sz="135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21703461"/>
            <a:ext cx="27980640" cy="11201397"/>
          </a:xfrm>
        </p:spPr>
        <p:txBody>
          <a:bodyPr anchor="b"/>
          <a:lstStyle>
            <a:lvl1pPr marL="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1pPr>
            <a:lvl2pPr marL="1545240" indent="0">
              <a:buNone/>
              <a:defRPr sz="6108">
                <a:solidFill>
                  <a:schemeClr val="tx1">
                    <a:tint val="75000"/>
                  </a:schemeClr>
                </a:solidFill>
              </a:defRPr>
            </a:lvl2pPr>
            <a:lvl3pPr marL="309047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3571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4pPr>
            <a:lvl5pPr marL="618095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5pPr>
            <a:lvl6pPr marL="772619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6pPr>
            <a:lvl7pPr marL="927143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7pPr>
            <a:lvl8pPr marL="1081667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8pPr>
            <a:lvl9pPr marL="12361918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297" y="57346427"/>
            <a:ext cx="82678903" cy="162212870"/>
          </a:xfrm>
        </p:spPr>
        <p:txBody>
          <a:bodyPr/>
          <a:lstStyle>
            <a:lvl1pPr>
              <a:defRPr sz="9451"/>
            </a:lvl1pPr>
            <a:lvl2pPr>
              <a:defRPr sz="8101"/>
            </a:lvl2pPr>
            <a:lvl3pPr>
              <a:defRPr sz="6750"/>
            </a:lvl3pPr>
            <a:lvl4pPr>
              <a:defRPr sz="6108"/>
            </a:lvl4pPr>
            <a:lvl5pPr>
              <a:defRPr sz="6108"/>
            </a:lvl5pPr>
            <a:lvl6pPr>
              <a:defRPr sz="6108"/>
            </a:lvl6pPr>
            <a:lvl7pPr>
              <a:defRPr sz="6108"/>
            </a:lvl7pPr>
            <a:lvl8pPr>
              <a:defRPr sz="6108"/>
            </a:lvl8pPr>
            <a:lvl9pPr>
              <a:defRPr sz="61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45842" y="57346427"/>
            <a:ext cx="82678907" cy="162212870"/>
          </a:xfrm>
        </p:spPr>
        <p:txBody>
          <a:bodyPr/>
          <a:lstStyle>
            <a:lvl1pPr>
              <a:defRPr sz="9451"/>
            </a:lvl1pPr>
            <a:lvl2pPr>
              <a:defRPr sz="8101"/>
            </a:lvl2pPr>
            <a:lvl3pPr>
              <a:defRPr sz="6750"/>
            </a:lvl3pPr>
            <a:lvl4pPr>
              <a:defRPr sz="6108"/>
            </a:lvl4pPr>
            <a:lvl5pPr>
              <a:defRPr sz="6108"/>
            </a:lvl5pPr>
            <a:lvl6pPr>
              <a:defRPr sz="6108"/>
            </a:lvl6pPr>
            <a:lvl7pPr>
              <a:defRPr sz="6108"/>
            </a:lvl7pPr>
            <a:lvl8pPr>
              <a:defRPr sz="6108"/>
            </a:lvl8pPr>
            <a:lvl9pPr>
              <a:defRPr sz="61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050630"/>
            <a:ext cx="2962656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462177"/>
            <a:ext cx="14544677" cy="4776890"/>
          </a:xfrm>
        </p:spPr>
        <p:txBody>
          <a:bodyPr anchor="b"/>
          <a:lstStyle>
            <a:lvl1pPr marL="0" indent="0">
              <a:buNone/>
              <a:defRPr sz="8101" b="1"/>
            </a:lvl1pPr>
            <a:lvl2pPr marL="1545240" indent="0">
              <a:buNone/>
              <a:defRPr sz="6750" b="1"/>
            </a:lvl2pPr>
            <a:lvl3pPr marL="3090479" indent="0">
              <a:buNone/>
              <a:defRPr sz="6108" b="1"/>
            </a:lvl3pPr>
            <a:lvl4pPr marL="4635719" indent="0">
              <a:buNone/>
              <a:defRPr sz="5400" b="1"/>
            </a:lvl4pPr>
            <a:lvl5pPr marL="6180959" indent="0">
              <a:buNone/>
              <a:defRPr sz="5400" b="1"/>
            </a:lvl5pPr>
            <a:lvl6pPr marL="7726199" indent="0">
              <a:buNone/>
              <a:defRPr sz="5400" b="1"/>
            </a:lvl6pPr>
            <a:lvl7pPr marL="9271439" indent="0">
              <a:buNone/>
              <a:defRPr sz="5400" b="1"/>
            </a:lvl7pPr>
            <a:lvl8pPr marL="10816679" indent="0">
              <a:buNone/>
              <a:defRPr sz="5400" b="1"/>
            </a:lvl8pPr>
            <a:lvl9pPr marL="12361918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6239067"/>
            <a:ext cx="14544677" cy="29502950"/>
          </a:xfrm>
        </p:spPr>
        <p:txBody>
          <a:bodyPr/>
          <a:lstStyle>
            <a:lvl1pPr>
              <a:defRPr sz="8101"/>
            </a:lvl1pPr>
            <a:lvl2pPr>
              <a:defRPr sz="6750"/>
            </a:lvl2pPr>
            <a:lvl3pPr>
              <a:defRPr sz="6108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11462177"/>
            <a:ext cx="14550390" cy="4776890"/>
          </a:xfrm>
        </p:spPr>
        <p:txBody>
          <a:bodyPr anchor="b"/>
          <a:lstStyle>
            <a:lvl1pPr marL="0" indent="0">
              <a:buNone/>
              <a:defRPr sz="8101" b="1"/>
            </a:lvl1pPr>
            <a:lvl2pPr marL="1545240" indent="0">
              <a:buNone/>
              <a:defRPr sz="6750" b="1"/>
            </a:lvl2pPr>
            <a:lvl3pPr marL="3090479" indent="0">
              <a:buNone/>
              <a:defRPr sz="6108" b="1"/>
            </a:lvl3pPr>
            <a:lvl4pPr marL="4635719" indent="0">
              <a:buNone/>
              <a:defRPr sz="5400" b="1"/>
            </a:lvl4pPr>
            <a:lvl5pPr marL="6180959" indent="0">
              <a:buNone/>
              <a:defRPr sz="5400" b="1"/>
            </a:lvl5pPr>
            <a:lvl6pPr marL="7726199" indent="0">
              <a:buNone/>
              <a:defRPr sz="5400" b="1"/>
            </a:lvl6pPr>
            <a:lvl7pPr marL="9271439" indent="0">
              <a:buNone/>
              <a:defRPr sz="5400" b="1"/>
            </a:lvl7pPr>
            <a:lvl8pPr marL="10816679" indent="0">
              <a:buNone/>
              <a:defRPr sz="5400" b="1"/>
            </a:lvl8pPr>
            <a:lvl9pPr marL="12361918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6239067"/>
            <a:ext cx="14550390" cy="29502950"/>
          </a:xfrm>
        </p:spPr>
        <p:txBody>
          <a:bodyPr/>
          <a:lstStyle>
            <a:lvl1pPr>
              <a:defRPr sz="8101"/>
            </a:lvl1pPr>
            <a:lvl2pPr>
              <a:defRPr sz="6750"/>
            </a:lvl2pPr>
            <a:lvl3pPr>
              <a:defRPr sz="6108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2038773"/>
            <a:ext cx="10829927" cy="8676640"/>
          </a:xfrm>
        </p:spPr>
        <p:txBody>
          <a:bodyPr anchor="b"/>
          <a:lstStyle>
            <a:lvl1pPr algn="l">
              <a:defRPr sz="6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2038778"/>
            <a:ext cx="18402300" cy="43703243"/>
          </a:xfrm>
        </p:spPr>
        <p:txBody>
          <a:bodyPr/>
          <a:lstStyle>
            <a:lvl1pPr>
              <a:defRPr sz="10801"/>
            </a:lvl1pPr>
            <a:lvl2pPr>
              <a:defRPr sz="9451"/>
            </a:lvl2pPr>
            <a:lvl3pPr>
              <a:defRPr sz="8101"/>
            </a:lvl3pPr>
            <a:lvl4pPr>
              <a:defRPr sz="6750"/>
            </a:lvl4pPr>
            <a:lvl5pPr>
              <a:defRPr sz="6750"/>
            </a:lvl5pPr>
            <a:lvl6pPr>
              <a:defRPr sz="6750"/>
            </a:lvl6pPr>
            <a:lvl7pPr>
              <a:defRPr sz="6750"/>
            </a:lvl7pPr>
            <a:lvl8pPr>
              <a:defRPr sz="6750"/>
            </a:lvl8pPr>
            <a:lvl9pPr>
              <a:defRPr sz="6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10715418"/>
            <a:ext cx="10829927" cy="35026603"/>
          </a:xfrm>
        </p:spPr>
        <p:txBody>
          <a:bodyPr/>
          <a:lstStyle>
            <a:lvl1pPr marL="0" indent="0">
              <a:buNone/>
              <a:defRPr sz="4757"/>
            </a:lvl1pPr>
            <a:lvl2pPr marL="1545240" indent="0">
              <a:buNone/>
              <a:defRPr sz="4050"/>
            </a:lvl2pPr>
            <a:lvl3pPr marL="3090479" indent="0">
              <a:buNone/>
              <a:defRPr sz="3407"/>
            </a:lvl3pPr>
            <a:lvl4pPr marL="4635719" indent="0">
              <a:buNone/>
              <a:defRPr sz="3022"/>
            </a:lvl4pPr>
            <a:lvl5pPr marL="6180959" indent="0">
              <a:buNone/>
              <a:defRPr sz="3022"/>
            </a:lvl5pPr>
            <a:lvl6pPr marL="7726199" indent="0">
              <a:buNone/>
              <a:defRPr sz="3022"/>
            </a:lvl6pPr>
            <a:lvl7pPr marL="9271439" indent="0">
              <a:buNone/>
              <a:defRPr sz="3022"/>
            </a:lvl7pPr>
            <a:lvl8pPr marL="10816679" indent="0">
              <a:buNone/>
              <a:defRPr sz="3022"/>
            </a:lvl8pPr>
            <a:lvl9pPr marL="12361918" indent="0">
              <a:buNone/>
              <a:defRPr sz="30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5844480"/>
            <a:ext cx="19751040" cy="4231643"/>
          </a:xfrm>
        </p:spPr>
        <p:txBody>
          <a:bodyPr anchor="b"/>
          <a:lstStyle>
            <a:lvl1pPr algn="l">
              <a:defRPr sz="6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4575387"/>
            <a:ext cx="19751040" cy="30723840"/>
          </a:xfrm>
        </p:spPr>
        <p:txBody>
          <a:bodyPr/>
          <a:lstStyle>
            <a:lvl1pPr marL="0" indent="0">
              <a:buNone/>
              <a:defRPr sz="10801"/>
            </a:lvl1pPr>
            <a:lvl2pPr marL="1545240" indent="0">
              <a:buNone/>
              <a:defRPr sz="9451"/>
            </a:lvl2pPr>
            <a:lvl3pPr marL="3090479" indent="0">
              <a:buNone/>
              <a:defRPr sz="8101"/>
            </a:lvl3pPr>
            <a:lvl4pPr marL="4635719" indent="0">
              <a:buNone/>
              <a:defRPr sz="6750"/>
            </a:lvl4pPr>
            <a:lvl5pPr marL="6180959" indent="0">
              <a:buNone/>
              <a:defRPr sz="6750"/>
            </a:lvl5pPr>
            <a:lvl6pPr marL="7726199" indent="0">
              <a:buNone/>
              <a:defRPr sz="6750"/>
            </a:lvl6pPr>
            <a:lvl7pPr marL="9271439" indent="0">
              <a:buNone/>
              <a:defRPr sz="6750"/>
            </a:lvl7pPr>
            <a:lvl8pPr marL="10816679" indent="0">
              <a:buNone/>
              <a:defRPr sz="6750"/>
            </a:lvl8pPr>
            <a:lvl9pPr marL="12361918" indent="0">
              <a:buNone/>
              <a:defRPr sz="6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40076123"/>
            <a:ext cx="19751040" cy="6009637"/>
          </a:xfrm>
        </p:spPr>
        <p:txBody>
          <a:bodyPr/>
          <a:lstStyle>
            <a:lvl1pPr marL="0" indent="0">
              <a:buNone/>
              <a:defRPr sz="4757"/>
            </a:lvl1pPr>
            <a:lvl2pPr marL="1545240" indent="0">
              <a:buNone/>
              <a:defRPr sz="4050"/>
            </a:lvl2pPr>
            <a:lvl3pPr marL="3090479" indent="0">
              <a:buNone/>
              <a:defRPr sz="3407"/>
            </a:lvl3pPr>
            <a:lvl4pPr marL="4635719" indent="0">
              <a:buNone/>
              <a:defRPr sz="3022"/>
            </a:lvl4pPr>
            <a:lvl5pPr marL="6180959" indent="0">
              <a:buNone/>
              <a:defRPr sz="3022"/>
            </a:lvl5pPr>
            <a:lvl6pPr marL="7726199" indent="0">
              <a:buNone/>
              <a:defRPr sz="3022"/>
            </a:lvl6pPr>
            <a:lvl7pPr marL="9271439" indent="0">
              <a:buNone/>
              <a:defRPr sz="3022"/>
            </a:lvl7pPr>
            <a:lvl8pPr marL="10816679" indent="0">
              <a:buNone/>
              <a:defRPr sz="3022"/>
            </a:lvl8pPr>
            <a:lvl9pPr marL="12361918" indent="0">
              <a:buNone/>
              <a:defRPr sz="30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050630"/>
            <a:ext cx="29626560" cy="8534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948165"/>
            <a:ext cx="29626560" cy="33793856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7460750"/>
            <a:ext cx="7680960" cy="272626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4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3822-A08F-483D-ABDB-B4B1D2B76DF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7460750"/>
            <a:ext cx="10424160" cy="272626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4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7460750"/>
            <a:ext cx="7680960" cy="272626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4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7CCE-11BC-4AF7-833F-288758D02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90479" rtl="0" eaLnBrk="1" latinLnBrk="0" hangingPunct="1">
        <a:spcBef>
          <a:spcPct val="0"/>
        </a:spcBef>
        <a:buNone/>
        <a:defRPr sz="1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930" indent="-1158930" algn="l" defTabSz="3090479" rtl="0" eaLnBrk="1" latinLnBrk="0" hangingPunct="1">
        <a:spcBef>
          <a:spcPct val="20000"/>
        </a:spcBef>
        <a:buFont typeface="Arial" pitchFamily="34" charset="0"/>
        <a:buChar char="•"/>
        <a:defRPr sz="10801" kern="1200">
          <a:solidFill>
            <a:schemeClr val="tx1"/>
          </a:solidFill>
          <a:latin typeface="+mn-lt"/>
          <a:ea typeface="+mn-ea"/>
          <a:cs typeface="+mn-cs"/>
        </a:defRPr>
      </a:lvl1pPr>
      <a:lvl2pPr marL="2511014" indent="-965775" algn="l" defTabSz="3090479" rtl="0" eaLnBrk="1" latinLnBrk="0" hangingPunct="1">
        <a:spcBef>
          <a:spcPct val="20000"/>
        </a:spcBef>
        <a:buFont typeface="Arial" pitchFamily="34" charset="0"/>
        <a:buChar char="–"/>
        <a:defRPr sz="9451" kern="1200">
          <a:solidFill>
            <a:schemeClr val="tx1"/>
          </a:solidFill>
          <a:latin typeface="+mn-lt"/>
          <a:ea typeface="+mn-ea"/>
          <a:cs typeface="+mn-cs"/>
        </a:defRPr>
      </a:lvl2pPr>
      <a:lvl3pPr marL="3863099" indent="-772620" algn="l" defTabSz="3090479" rtl="0" eaLnBrk="1" latinLnBrk="0" hangingPunct="1">
        <a:spcBef>
          <a:spcPct val="20000"/>
        </a:spcBef>
        <a:buFont typeface="Arial" pitchFamily="34" charset="0"/>
        <a:buChar char="•"/>
        <a:defRPr sz="8101" kern="1200">
          <a:solidFill>
            <a:schemeClr val="tx1"/>
          </a:solidFill>
          <a:latin typeface="+mn-lt"/>
          <a:ea typeface="+mn-ea"/>
          <a:cs typeface="+mn-cs"/>
        </a:defRPr>
      </a:lvl3pPr>
      <a:lvl4pPr marL="5408339" indent="-772620" algn="l" defTabSz="3090479" rtl="0" eaLnBrk="1" latinLnBrk="0" hangingPunct="1">
        <a:spcBef>
          <a:spcPct val="20000"/>
        </a:spcBef>
        <a:buFont typeface="Arial" pitchFamily="34" charset="0"/>
        <a:buChar char="–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953579" indent="-772620" algn="l" defTabSz="3090479" rtl="0" eaLnBrk="1" latinLnBrk="0" hangingPunct="1">
        <a:spcBef>
          <a:spcPct val="20000"/>
        </a:spcBef>
        <a:buFont typeface="Arial" pitchFamily="34" charset="0"/>
        <a:buChar char="»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498819" indent="-772620" algn="l" defTabSz="3090479" rtl="0" eaLnBrk="1" latinLnBrk="0" hangingPunct="1">
        <a:spcBef>
          <a:spcPct val="20000"/>
        </a:spcBef>
        <a:buFont typeface="Arial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044059" indent="-772620" algn="l" defTabSz="3090479" rtl="0" eaLnBrk="1" latinLnBrk="0" hangingPunct="1">
        <a:spcBef>
          <a:spcPct val="20000"/>
        </a:spcBef>
        <a:buFont typeface="Arial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1589299" indent="-772620" algn="l" defTabSz="3090479" rtl="0" eaLnBrk="1" latinLnBrk="0" hangingPunct="1">
        <a:spcBef>
          <a:spcPct val="20000"/>
        </a:spcBef>
        <a:buFont typeface="Arial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134538" indent="-772620" algn="l" defTabSz="3090479" rtl="0" eaLnBrk="1" latinLnBrk="0" hangingPunct="1">
        <a:spcBef>
          <a:spcPct val="20000"/>
        </a:spcBef>
        <a:buFont typeface="Arial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1pPr>
      <a:lvl2pPr marL="1545240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2pPr>
      <a:lvl3pPr marL="3090479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3pPr>
      <a:lvl4pPr marL="4635719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4pPr>
      <a:lvl5pPr marL="6180959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5pPr>
      <a:lvl6pPr marL="7726199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6pPr>
      <a:lvl7pPr marL="9271439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7pPr>
      <a:lvl8pPr marL="10816679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8pPr>
      <a:lvl9pPr marL="12361918" algn="l" defTabSz="3090479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97286"/>
            <a:ext cx="32918400" cy="293914"/>
          </a:xfrm>
          <a:prstGeom prst="rect">
            <a:avLst/>
          </a:prstGeom>
          <a:solidFill>
            <a:srgbClr val="E8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08"/>
          </a:p>
        </p:txBody>
      </p:sp>
      <p:sp>
        <p:nvSpPr>
          <p:cNvPr id="6" name="TextBox 5"/>
          <p:cNvSpPr txBox="1"/>
          <p:nvPr/>
        </p:nvSpPr>
        <p:spPr>
          <a:xfrm>
            <a:off x="10820400" y="1448150"/>
            <a:ext cx="6965029" cy="103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08" dirty="0"/>
              <a:t>This slide </a:t>
            </a:r>
            <a:r>
              <a:rPr lang="en-US" sz="6108"/>
              <a:t>is </a:t>
            </a:r>
            <a:r>
              <a:rPr lang="en-US" sz="6108" dirty="0"/>
              <a:t>3</a:t>
            </a:r>
            <a:r>
              <a:rPr lang="en-US" sz="6108" smtClean="0"/>
              <a:t>6</a:t>
            </a:r>
            <a:r>
              <a:rPr lang="en-US" sz="6108" dirty="0" smtClean="0"/>
              <a:t>˝ </a:t>
            </a:r>
            <a:r>
              <a:rPr lang="en-US" sz="6108"/>
              <a:t>x 5</a:t>
            </a:r>
            <a:r>
              <a:rPr lang="en-US" sz="6108" smtClean="0"/>
              <a:t>6˝</a:t>
            </a:r>
            <a:endParaRPr lang="en-US" sz="6108" dirty="0"/>
          </a:p>
        </p:txBody>
      </p:sp>
      <p:pic>
        <p:nvPicPr>
          <p:cNvPr id="2" name="Picture 1" descr="HMC BGW CMYK 4inch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0" y="838200"/>
            <a:ext cx="3657600" cy="3657600"/>
          </a:xfrm>
          <a:prstGeom prst="rect">
            <a:avLst/>
          </a:prstGeom>
        </p:spPr>
      </p:pic>
      <p:pic>
        <p:nvPicPr>
          <p:cNvPr id="3" name="Picture 2" descr="HMC GBW CMYK 4in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0" y="8382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99147" y="1676400"/>
            <a:ext cx="1251853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7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 Saar Naden</dc:creator>
  <cp:lastModifiedBy>Erik Spjut</cp:lastModifiedBy>
  <cp:revision>11</cp:revision>
  <dcterms:created xsi:type="dcterms:W3CDTF">2012-06-06T00:25:48Z</dcterms:created>
  <dcterms:modified xsi:type="dcterms:W3CDTF">2014-03-12T21:20:02Z</dcterms:modified>
</cp:coreProperties>
</file>