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4CCF88-B517-4EB1-A3D7-97EBEDC7A1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A28DCF-315C-43E1-B299-2438767EAF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12-05-2024 23:53:57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ECD15BB4-40CD-477B-93AC-E034210B77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37" y="2490787"/>
            <a:ext cx="1533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1" name="slide11">
            <a:extLst>
              <a:ext uri="{FF2B5EF4-FFF2-40B4-BE49-F238E27FC236}">
                <a16:creationId xmlns:a16="http://schemas.microsoft.com/office/drawing/2014/main" id="{C5B36CEB-39E8-4A4A-8CCD-4E178870D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2755"/>
            <a:ext cx="12192000" cy="9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2" name="slide12">
            <a:extLst>
              <a:ext uri="{FF2B5EF4-FFF2-40B4-BE49-F238E27FC236}">
                <a16:creationId xmlns:a16="http://schemas.microsoft.com/office/drawing/2014/main" id="{DEC3C144-9E0C-47A5-8203-09BB9A5EDF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966"/>
            <a:ext cx="12192000" cy="53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3" name="slide13">
            <a:extLst>
              <a:ext uri="{FF2B5EF4-FFF2-40B4-BE49-F238E27FC236}">
                <a16:creationId xmlns:a16="http://schemas.microsoft.com/office/drawing/2014/main" id="{928A4429-D38B-4A24-9595-4A86BC4DF0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647825"/>
            <a:ext cx="571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4" name="slide14">
            <a:extLst>
              <a:ext uri="{FF2B5EF4-FFF2-40B4-BE49-F238E27FC236}">
                <a16:creationId xmlns:a16="http://schemas.microsoft.com/office/drawing/2014/main" id="{22BAB139-614F-471B-AE2A-1A58D64AF9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547812"/>
            <a:ext cx="571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5" name="slide15">
            <a:extLst>
              <a:ext uri="{FF2B5EF4-FFF2-40B4-BE49-F238E27FC236}">
                <a16:creationId xmlns:a16="http://schemas.microsoft.com/office/drawing/2014/main" id="{DF3EE439-17B1-4503-83D4-0988A64A43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321556E-9008-49A2-820A-86C3EA0251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09" y="0"/>
            <a:ext cx="564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786D26C-FC29-4CD9-A46B-BAD0E0C7E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513"/>
            <a:ext cx="12192000" cy="19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938FE18-9D2B-4619-85AA-F839503729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22" y="0"/>
            <a:ext cx="5579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553D124A-6780-425F-8AFC-B1FA5B311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9" y="0"/>
            <a:ext cx="10398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209B120-BB35-4B27-9FEF-07E2815E5D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01" y="0"/>
            <a:ext cx="542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42E212AB-FA0A-43B5-BEA4-F28BA3DE4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5C4D504A-F01D-4B81-A4BF-75A2107D44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76437"/>
            <a:ext cx="76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613BE247-CFC0-4FEE-A42F-EF698A2F9F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2" y="1876425"/>
            <a:ext cx="981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2024-05-12T18:24:05Z</dcterms:created>
  <dcterms:modified xsi:type="dcterms:W3CDTF">2024-05-12T18:24:05Z</dcterms:modified>
</cp:coreProperties>
</file>