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57" r:id="rId12"/>
    <p:sldId id="2146847058" r:id="rId13"/>
    <p:sldId id="2146847060" r:id="rId14"/>
    <p:sldId id="214684705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 Nithya Sree-College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840B3D-4C10-9DA6-DD69-1E8D2AEBE9B1}"/>
              </a:ext>
            </a:extLst>
          </p:cNvPr>
          <p:cNvPicPr>
            <a:picLocks noChangeAspect="1"/>
          </p:cNvPicPr>
          <p:nvPr/>
        </p:nvPicPr>
        <p:blipFill>
          <a:blip r:embed="rId2"/>
          <a:stretch>
            <a:fillRect/>
          </a:stretch>
        </p:blipFill>
        <p:spPr>
          <a:xfrm>
            <a:off x="454607" y="2172929"/>
            <a:ext cx="11150904" cy="2162930"/>
          </a:xfrm>
          <a:prstGeom prst="rect">
            <a:avLst/>
          </a:prstGeom>
        </p:spPr>
      </p:pic>
    </p:spTree>
    <p:extLst>
      <p:ext uri="{BB962C8B-B14F-4D97-AF65-F5344CB8AC3E}">
        <p14:creationId xmlns:p14="http://schemas.microsoft.com/office/powerpoint/2010/main" val="204355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967</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NITHYASREE K</cp:lastModifiedBy>
  <cp:revision>26</cp:revision>
  <dcterms:created xsi:type="dcterms:W3CDTF">2021-05-26T16:50:10Z</dcterms:created>
  <dcterms:modified xsi:type="dcterms:W3CDTF">2024-04-04T14:37:21Z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