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49cf5a4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49cf5a4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49cf5a4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49cf5a4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49cf5a4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49cf5a4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49cf5a4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49cf5a4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49cf5a4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49cf5a4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49cf5a4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49cf5a4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49cf5a4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49cf5a4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49cf5a4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49cf5a4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f49cf5a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f49cf5a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f49cf5a4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f49cf5a4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49cf5a4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49cf5a4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49cf5a4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49cf5a4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f49cf5a4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f49cf5a4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f49cf5a4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f49cf5a4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f49cf5a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f49cf5a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f49cf5a4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f49cf5a4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f49cf5a4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f49cf5a4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f49cf5a4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f49cf5a4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49cf5a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49cf5a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49cf5a4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49cf5a4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49cf5a4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49cf5a4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49cf5a4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49cf5a4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49cf5a4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49cf5a4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49cf5a4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49cf5a4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49cf5a4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49cf5a4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kamleshshrestha.com.np/css-box-model/box-model/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hyperlink" Target="https://flexboxfroggy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ithyaVudayamarri/more_practice_with_c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</a:t>
            </a:r>
            <a:r>
              <a:rPr lang="en-GB"/>
              <a:t>PRACTICE</a:t>
            </a:r>
            <a:r>
              <a:rPr lang="en-GB"/>
              <a:t> WITH CSS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By TEAM 02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Style Rules(Contd..)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2078875"/>
            <a:ext cx="375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The class selector is used to specify for a group of elements.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It is defined with ‘.’</a:t>
            </a:r>
            <a:endParaRPr sz="2200">
              <a:solidFill>
                <a:srgbClr val="404040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962575" y="1853850"/>
            <a:ext cx="32568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Example:                       .center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{  text-align:center;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Anusha Kayankar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Style Rules(Contd..)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729450" y="2078875"/>
            <a:ext cx="375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The class selector is used to specify for a group of elements.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It is defined with ‘.’</a:t>
            </a:r>
            <a:endParaRPr sz="2200">
              <a:solidFill>
                <a:srgbClr val="404040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962575" y="1853850"/>
            <a:ext cx="32568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Example:                       .center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{  text-align:center;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Anusha Kayankar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Ways to insert CSS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External style sheet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Internal style sheet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Inline style</a:t>
            </a:r>
            <a:endParaRPr sz="2200"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Anusha Kayankar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Link an External Style Sheet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729450" y="2078875"/>
            <a:ext cx="409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External style sheet :  An external style sheet can change the look of an entire Web site by changing one file. Each page must be linked to the style sheet using the &lt;link&gt; tag.</a:t>
            </a:r>
            <a:endParaRPr sz="2200">
              <a:solidFill>
                <a:srgbClr val="404040"/>
              </a:solidFill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975500" y="2202775"/>
            <a:ext cx="32568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 &lt;link&gt; tag goes inside the head section: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&lt;head&gt;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&lt;link rel = *stylesheet* type= “text/css” href = “href=“ mystyle.css”/&gt;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&lt;/head&gt;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Anusha Kayankar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insert CSS in Internal Style Sheet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729450" y="2078875"/>
            <a:ext cx="409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Internal Style Sheet : An internal style should be used when a single document has a unique style.</a:t>
            </a:r>
            <a:endParaRPr sz="2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975500" y="1853850"/>
            <a:ext cx="32568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&lt;head&gt;</a:t>
            </a:r>
            <a:endParaRPr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&lt;Style type=“text/css”&gt;</a:t>
            </a:r>
            <a:endParaRPr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	hr {color:red;}</a:t>
            </a:r>
            <a:endParaRPr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	p {margin-left:20px;}</a:t>
            </a:r>
            <a:endParaRPr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    Body{background- image:url(“images/back.gif”)</a:t>
            </a:r>
            <a:endParaRPr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	&lt;/style&gt;</a:t>
            </a:r>
            <a:endParaRPr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 &lt;/head&gt; </a:t>
            </a:r>
            <a:endParaRPr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Manasa Goriparthi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insert CSS in Inline Style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729450" y="2078875"/>
            <a:ext cx="409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Inline Styles:  An inline style is used to apply a unique style for a single element.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To use inline styles, add the style attribute to the relevant element.</a:t>
            </a:r>
            <a:endParaRPr sz="2200">
              <a:solidFill>
                <a:srgbClr val="404040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975500" y="2202775"/>
            <a:ext cx="32568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&lt;h1 style=‘color:blue;margin-left:30px;”&gt;This is  a heading&lt;/h1&gt;</a:t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Manasa Goriparthi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Flexbox Froggy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It is a game developed using CSS.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Justify-content is the property used to align the items horizontally.</a:t>
            </a:r>
            <a:endParaRPr sz="2200"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Manasa Goriparthi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Flexbox Froggy(Contd..)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We need to give few values for the moments like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b="1" lang="en-GB" sz="2200">
                <a:solidFill>
                  <a:srgbClr val="404040"/>
                </a:solidFill>
              </a:rPr>
              <a:t>flex-start</a:t>
            </a:r>
            <a:r>
              <a:rPr lang="en-GB" sz="2200">
                <a:solidFill>
                  <a:srgbClr val="404040"/>
                </a:solidFill>
              </a:rPr>
              <a:t>: Items align to the left side of the container.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b="1" lang="en-GB" sz="2200">
                <a:solidFill>
                  <a:srgbClr val="404040"/>
                </a:solidFill>
              </a:rPr>
              <a:t>flex-end</a:t>
            </a:r>
            <a:r>
              <a:rPr lang="en-GB" sz="2200">
                <a:solidFill>
                  <a:srgbClr val="404040"/>
                </a:solidFill>
              </a:rPr>
              <a:t>: Items align to the right side of the container.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b="1" lang="en-GB" sz="2200">
                <a:solidFill>
                  <a:srgbClr val="404040"/>
                </a:solidFill>
              </a:rPr>
              <a:t>center</a:t>
            </a:r>
            <a:r>
              <a:rPr lang="en-GB" sz="2200">
                <a:solidFill>
                  <a:srgbClr val="404040"/>
                </a:solidFill>
              </a:rPr>
              <a:t>: Items align at the center of the container.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b="1" lang="en-GB" sz="2200">
                <a:solidFill>
                  <a:srgbClr val="404040"/>
                </a:solidFill>
              </a:rPr>
              <a:t>space-between</a:t>
            </a:r>
            <a:r>
              <a:rPr lang="en-GB" sz="2200">
                <a:solidFill>
                  <a:srgbClr val="404040"/>
                </a:solidFill>
              </a:rPr>
              <a:t>: Items display with space between them.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b="1" lang="en-GB" sz="2200">
                <a:solidFill>
                  <a:srgbClr val="404040"/>
                </a:solidFill>
              </a:rPr>
              <a:t>space-around</a:t>
            </a:r>
            <a:r>
              <a:rPr lang="en-GB" sz="2200">
                <a:solidFill>
                  <a:srgbClr val="404040"/>
                </a:solidFill>
              </a:rPr>
              <a:t>: Items display with equal spacing around them.</a:t>
            </a:r>
            <a:endParaRPr sz="2200">
              <a:solidFill>
                <a:srgbClr val="404040"/>
              </a:solidFill>
            </a:endParaRPr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Manasa Goriparthi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 Froggy Screenshots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875" y="1938500"/>
            <a:ext cx="4983738" cy="28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Manasa Goriparthi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00" y="1395725"/>
            <a:ext cx="5438008" cy="335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Manasa Goriparthi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25" y="1563725"/>
            <a:ext cx="1809900" cy="21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024" y="1585926"/>
            <a:ext cx="1715075" cy="217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273" y="1585925"/>
            <a:ext cx="2003502" cy="2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8952" y="1581164"/>
            <a:ext cx="1904030" cy="21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97850" y="4032100"/>
            <a:ext cx="180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Lahari Thamatam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650613" y="4032100"/>
            <a:ext cx="180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Nithya Vudayamarri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654275" y="4032100"/>
            <a:ext cx="180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Anusha Kalyankar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946013" y="4032100"/>
            <a:ext cx="180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Manasa Goriparthi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Garden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225" y="1853850"/>
            <a:ext cx="4637644" cy="2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Nithya Vudayamarri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75" y="1394925"/>
            <a:ext cx="5697730" cy="321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Nithya Vudayamarri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CSS:	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CSS saves time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Pages load faster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Easy maintenance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Superior styles to HMTL</a:t>
            </a:r>
            <a:endParaRPr sz="2200"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Nithya Vudayamarri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3" y="1365475"/>
            <a:ext cx="777798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Nithya Vudayamarri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387" y="1423625"/>
            <a:ext cx="5895224" cy="34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http://kamleshshrestha.com.np/css-box-model/box-model/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https://www.w3schools.com/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https://flexboxfroggy.com/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https://cssgridgarden.com/</a:t>
            </a:r>
            <a:endParaRPr sz="2200">
              <a:solidFill>
                <a:srgbClr val="404040"/>
              </a:solidFill>
            </a:endParaRPr>
          </a:p>
        </p:txBody>
      </p:sp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2625150" y="1841075"/>
            <a:ext cx="38937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You.</a:t>
            </a:r>
            <a:endParaRPr b="1" sz="4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Repository Link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https://github.com/NithyaVudayamarri/more_practice_with_css</a:t>
            </a:r>
            <a:endParaRPr sz="2400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Lahari Thamatam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CSS?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Cascading Style Sheets.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It is used for web designing.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CSS is used to describe the look and formatting of a page.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It is generally used with HTML to change the style of web pages.</a:t>
            </a:r>
            <a:endParaRPr sz="2200"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Lahari Thamatam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Model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50" y="1853850"/>
            <a:ext cx="548498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Lahari Thamatam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Box Model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Is set of rules that define how every web page on internet is rendered.</a:t>
            </a:r>
            <a:endParaRPr sz="2200">
              <a:solidFill>
                <a:srgbClr val="A5301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Each element in HTML document is treated as a “box” by CSS with different properties.</a:t>
            </a:r>
            <a:endParaRPr sz="2200">
              <a:solidFill>
                <a:srgbClr val="A5301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It determines where it appears on web page.</a:t>
            </a:r>
            <a:endParaRPr sz="22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Lahari Thamatam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Box Model(Contd..)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Element content: here text and images appear 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Padding: area around content which is transparent.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Border:  area that borders around padding and content.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Margin: area around border which is transparent.</a:t>
            </a:r>
            <a:endParaRPr sz="2200"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Lahari Thamatam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Style Rules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1943213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Style Rule is of two parts: a selector and a declaration.</a:t>
            </a:r>
            <a:endParaRPr sz="2200">
              <a:solidFill>
                <a:srgbClr val="404040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</a:rPr>
              <a:t>                     	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ctr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TH{color: green;}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Selector is used to indicate the element  to which	the rule is applied.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Declaration determines the property values of a selector.</a:t>
            </a:r>
            <a:endParaRPr sz="22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275" y="2635486"/>
            <a:ext cx="2132025" cy="62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-10300" r="10300" t="0"/>
          <a:stretch/>
        </p:blipFill>
        <p:spPr>
          <a:xfrm>
            <a:off x="1990175" y="3131825"/>
            <a:ext cx="1803375" cy="4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Lahari Thamatam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Style Rules(Contd..)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450" y="2078875"/>
            <a:ext cx="375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In addition there are class and id selectors.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 The id selector is used to style a single element.</a:t>
            </a:r>
            <a:endParaRPr sz="2200">
              <a:solidFill>
                <a:srgbClr val="40404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Char char="●"/>
            </a:pPr>
            <a:r>
              <a:rPr lang="en-GB" sz="2200">
                <a:solidFill>
                  <a:srgbClr val="404040"/>
                </a:solidFill>
              </a:rPr>
              <a:t>It is defined with a ‘#’.</a:t>
            </a:r>
            <a:endParaRPr sz="2200">
              <a:solidFill>
                <a:srgbClr val="40404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7" name="Google Shape;157;p21"/>
          <p:cNvSpPr txBox="1"/>
          <p:nvPr/>
        </p:nvSpPr>
        <p:spPr>
          <a:xfrm>
            <a:off x="4962575" y="1853850"/>
            <a:ext cx="32568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#para1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{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text-align : center;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color : red;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         }</a:t>
            </a:r>
            <a:endParaRPr sz="2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996454" y="4613650"/>
            <a:ext cx="2545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Anusha Kayankar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